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257" r:id="rId2"/>
    <p:sldId id="316" r:id="rId3"/>
    <p:sldId id="308" r:id="rId4"/>
    <p:sldId id="354" r:id="rId5"/>
    <p:sldId id="355" r:id="rId6"/>
    <p:sldId id="303" r:id="rId7"/>
    <p:sldId id="356" r:id="rId8"/>
    <p:sldId id="358" r:id="rId9"/>
    <p:sldId id="364" r:id="rId10"/>
    <p:sldId id="357" r:id="rId11"/>
    <p:sldId id="363" r:id="rId12"/>
    <p:sldId id="361" r:id="rId13"/>
    <p:sldId id="362" r:id="rId14"/>
    <p:sldId id="365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4" autoAdjust="0"/>
    <p:restoredTop sz="94660"/>
  </p:normalViewPr>
  <p:slideViewPr>
    <p:cSldViewPr>
      <p:cViewPr varScale="1">
        <p:scale>
          <a:sx n="90" d="100"/>
          <a:sy n="90" d="100"/>
        </p:scale>
        <p:origin x="-13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028_3hrLVAhVCdD4KHYnCCcEQjRwIBw&amp;url=https://academy.hsoub.com/entrepreneurship/customer-care/5-%D9%85%D9%87%D8%A7%D8%B1%D8%A7%D8%AA-%D8%A3%D8%B3%D8%A7%D8%B3%D9%8A%D8%A9-%D9%84%D8%AE%D8%AF%D9%85%D8%A9-%D8%A7%D9%84%D8%B9%D9%85%D9%84%D8%A7%D8%A1-%D9%88%D9%83%D9%8A%D9%81%D9%8A%D8%A9-%D8%AA%D8%B7%D9%88%D9%8A%D8%B1-%D9%87%D8%B0%D9%87-%D8%A7%D9%84%D9%85%D9%87%D8%A7%D8%B1%D8%A7%D8%AA-r337/&amp;psig=AFQjCNFEx2Vkvvp2U5j5b43b1aoP-Gl73A&amp;ust=1501540083932419" TargetMode="External"/><Relationship Id="rId3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g6LKF27HVAhVLHT4KHQ5jDlYQjRwIBw&amp;url=https://icons8.com/icon/tag/no-roots&amp;psig=AFQjCNF3isS0yXlVvUkIaNF1KcposPcaAQ&amp;ust=1501528116644291" TargetMode="External"/><Relationship Id="rId3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hyperlink" Target="https://www.google.com/url?sa=i&amp;rct=j&amp;q=&amp;esrc=s&amp;source=images&amp;cd=&amp;cad=rja&amp;uact=8&amp;ved=0ahUKEwjyjam-2rHVAhVGyj4KHZvaBbIQjRwIBw&amp;url=http://poletelo.ru/index.php?route=product/product&amp;path=60_81&amp;product_id=3773&amp;psig=AFQjCNF3isS0yXlVvUkIaNF1KcposPcaAQ&amp;ust=1501528116644291" TargetMode="External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nw57l2rHVAhXDCD4KHf93D7cQjRwIBw&amp;url=https://www.pinterest.com/pin/450500768946188918/&amp;psig=AFQjCNF3isS0yXlVvUkIaNF1KcposPcaAQ&amp;ust=1501528116644291" TargetMode="External"/><Relationship Id="rId3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cz6uG66nVAhVFID4KHXjRBS8QjRwIBw&amp;url=http://weheartit.com/entry/97073549&amp;psig=AFQjCNE-esLNJcYP-U_9cfOvGVPUsdmdpA&amp;ust=1501257708257493" TargetMode="Externa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hn7v41rHVAhUFwj4KHVFPDtQQjRwIBw&amp;url=https://www.emaze.com/@AOTROLWR/MITS_U3_A8&amp;psig=AFQjCNE4EXHbNKiP1bOJXnH_mSXF4WvNbw&amp;ust=1501527133636429" TargetMode="Externa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hyperlink" Target="https://www.google.com/url?sa=i&amp;rct=j&amp;q=&amp;esrc=s&amp;source=images&amp;cd=&amp;cad=rja&amp;uact=8&amp;ved=0ahUKEwihn7v41rHVAhUFwj4KHVFPDtQQjRwIBw&amp;url=https://www.emaze.com/@AOTROLWR/MITS_U3_A8&amp;psig=AFQjCNE4EXHbNKiP1bOJXnH_mSXF4WvNbw&amp;ust=1501527133636429" TargetMode="External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T2-XK17HVAhXBzz4KHf8BBcoQjRwIBw&amp;url=http://www.iconninja.com/users-group-people-user-icon-109598&amp;psig=AFQjCNH157_yzqrVvNq039YYR3JBYS-O7A&amp;ust=1501527366188827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3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hyperlink" Target="https://www.google.com/imgres?imgurl=https://openclipart.org/download/240432/Question-Head-Silhouette.svg&amp;imgrefurl=https://openclipart.org/collection/collection-detail/Marynz/12703&amp;docid=V49xJ-aUWvCbzM&amp;tbnid=DRuZJQD_ZPfxNM:&amp;vet=1&amp;w=726&amp;h=800&amp;bih=652&amp;biw=1366&amp;ved=0ahUKEwiF1N-jh7LVAhWMQD4KHZ3RABcQxiAIGygG&amp;iact=c&amp;ictx=1" TargetMode="External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028_3hrLVAhVCdD4KHYnCCcEQjRwIBw&amp;url=https://academy.hsoub.com/entrepreneurship/customer-care/5-%D9%85%D9%87%D8%A7%D8%B1%D8%A7%D8%AA-%D8%A3%D8%B3%D8%A7%D8%B3%D9%8A%D8%A9-%D9%84%D8%AE%D8%AF%D9%85%D8%A9-%D8%A7%D9%84%D8%B9%D9%85%D9%84%D8%A7%D8%A1-%D9%88%D9%83%D9%8A%D9%81%D9%8A%D8%A9-%D8%AA%D8%B7%D9%88%D9%8A%D8%B1-%D9%87%D8%B0%D9%87-%D8%A7%D9%84%D9%85%D9%87%D8%A7%D8%B1%D8%A7%D8%AA-r337/&amp;psig=AFQjCNFEx2Vkvvp2U5j5b43b1aoP-Gl73A&amp;ust=150154008393241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611560" y="836712"/>
            <a:ext cx="795103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UNIDAD V</a:t>
            </a: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Tito 1:1-9</a:t>
            </a:r>
          </a:p>
          <a:p>
            <a:pPr algn="ctr"/>
            <a:endParaRPr lang="es-MX" sz="24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Lecciones 1-3</a:t>
            </a:r>
          </a:p>
          <a:p>
            <a:pPr algn="ctr"/>
            <a:endParaRPr lang="es-MX" sz="66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851920" y="1412776"/>
            <a:ext cx="4032448" cy="4245760"/>
          </a:xfrm>
          <a:prstGeom prst="rect">
            <a:avLst/>
          </a:prstGeom>
          <a:noFill/>
        </p:spPr>
      </p:pic>
      <p:pic>
        <p:nvPicPr>
          <p:cNvPr id="5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55576" y="1412776"/>
            <a:ext cx="4104456" cy="4245760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467544" y="404664"/>
            <a:ext cx="64087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dirty="0" smtClean="0">
                <a:latin typeface="Arial Black" pitchFamily="34" charset="0"/>
              </a:rPr>
              <a:t>1, 2 Corintios</a:t>
            </a:r>
            <a:endParaRPr lang="es-MX" sz="6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Resultado de imagen para tree with rootsicon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1196752"/>
            <a:ext cx="5976664" cy="5175668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251520" y="116632"/>
            <a:ext cx="601478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800" dirty="0" smtClean="0">
                <a:latin typeface="Arial Black" pitchFamily="34" charset="0"/>
              </a:rPr>
              <a:t>Tito 1:1-9</a:t>
            </a:r>
            <a:endParaRPr lang="es-MX" sz="8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060848"/>
            <a:ext cx="2143125" cy="2143125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1547664" y="260648"/>
            <a:ext cx="601478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800" dirty="0" smtClean="0">
                <a:latin typeface="Arial Black" pitchFamily="34" charset="0"/>
              </a:rPr>
              <a:t>Tito 1:1-9</a:t>
            </a:r>
            <a:endParaRPr lang="es-MX" sz="8800" dirty="0">
              <a:latin typeface="Arial Black" pitchFamily="34" charset="0"/>
            </a:endParaRPr>
          </a:p>
        </p:txBody>
      </p:sp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1988840"/>
            <a:ext cx="2143125" cy="2143125"/>
          </a:xfrm>
          <a:prstGeom prst="rect">
            <a:avLst/>
          </a:prstGeom>
          <a:noFill/>
        </p:spPr>
      </p:pic>
      <p:pic>
        <p:nvPicPr>
          <p:cNvPr id="65540" name="Picture 4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7784" y="1700808"/>
            <a:ext cx="3867150" cy="3867150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1259632" y="5157192"/>
            <a:ext cx="69044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200" dirty="0" smtClean="0">
                <a:latin typeface="Arial Black" pitchFamily="34" charset="0"/>
              </a:rPr>
              <a:t>1, 2 Corintios</a:t>
            </a:r>
            <a:endParaRPr lang="es-MX" sz="72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843808" y="260648"/>
            <a:ext cx="6840760" cy="5985894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611560" y="1916832"/>
            <a:ext cx="6906058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6600" dirty="0" smtClean="0">
                <a:latin typeface="Arial Black" pitchFamily="34" charset="0"/>
              </a:rPr>
              <a:t>Conocimiento</a:t>
            </a:r>
          </a:p>
          <a:p>
            <a:r>
              <a:rPr lang="es-MX" sz="6600" dirty="0" smtClean="0">
                <a:latin typeface="Arial Black" pitchFamily="34" charset="0"/>
              </a:rPr>
              <a:t>Entendimiento</a:t>
            </a:r>
          </a:p>
          <a:p>
            <a:r>
              <a:rPr lang="es-MX" sz="6600" dirty="0" smtClean="0">
                <a:latin typeface="Arial Black" pitchFamily="34" charset="0"/>
              </a:rPr>
              <a:t>Teología</a:t>
            </a:r>
            <a:endParaRPr lang="es-MX" sz="6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5616" y="548680"/>
            <a:ext cx="6984776" cy="489364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r>
              <a:rPr lang="es-MX" sz="4400" b="1" dirty="0" smtClean="0">
                <a:latin typeface="Arial Black" pitchFamily="34" charset="0"/>
              </a:rPr>
              <a:t>Tarea:</a:t>
            </a:r>
          </a:p>
          <a:p>
            <a:pPr lvl="1"/>
            <a:endParaRPr lang="es-MX" sz="4400" b="1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lvl="1" algn="r">
              <a:buFont typeface="Wingdings" pitchFamily="2" charset="2"/>
              <a:buChar char="ü"/>
            </a:pPr>
            <a:r>
              <a:rPr lang="es-MX" sz="4400" b="1" dirty="0" smtClean="0">
                <a:solidFill>
                  <a:srgbClr val="C00000"/>
                </a:solidFill>
                <a:latin typeface="Arial Black" pitchFamily="34" charset="0"/>
              </a:rPr>
              <a:t>¿Cuánto confiaba Tito en Pablo?</a:t>
            </a:r>
          </a:p>
          <a:p>
            <a:pPr lvl="1" algn="r">
              <a:buFont typeface="Wingdings" pitchFamily="2" charset="2"/>
              <a:buChar char="ü"/>
            </a:pPr>
            <a:endParaRPr lang="es-MX" sz="3600" b="1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lvl="1" algn="r">
              <a:buFont typeface="Wingdings" pitchFamily="2" charset="2"/>
              <a:buChar char="ü"/>
            </a:pPr>
            <a:r>
              <a:rPr lang="es-MX" sz="4400" b="1" dirty="0" smtClean="0">
                <a:solidFill>
                  <a:srgbClr val="C00000"/>
                </a:solidFill>
                <a:latin typeface="Arial Black" pitchFamily="34" charset="0"/>
              </a:rPr>
              <a:t>¿Por qué?</a:t>
            </a:r>
          </a:p>
          <a:p>
            <a:pPr lvl="1"/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79512" y="548680"/>
            <a:ext cx="8820472" cy="483209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r>
              <a:rPr lang="es-MX" sz="4400" b="1" dirty="0" smtClean="0"/>
              <a:t>Tito 1</a:t>
            </a:r>
            <a:r>
              <a:rPr lang="es-MX" sz="4400" b="1" dirty="0" smtClean="0">
                <a:sym typeface="Wingdings" pitchFamily="2" charset="2"/>
              </a:rPr>
              <a:t>:1-9</a:t>
            </a:r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1"/>
            <a:r>
              <a:rPr lang="es-MX" sz="4400" b="1" dirty="0" smtClean="0"/>
              <a:t>Lección 1. Introducción</a:t>
            </a:r>
          </a:p>
          <a:p>
            <a:pPr lvl="1"/>
            <a:r>
              <a:rPr lang="es-MX" sz="4400" b="1" dirty="0" smtClean="0"/>
              <a:t>Lección 2. Creta</a:t>
            </a:r>
          </a:p>
          <a:p>
            <a:pPr lvl="1"/>
            <a:r>
              <a:rPr lang="es-MX" sz="4400" b="1" dirty="0" smtClean="0"/>
              <a:t>Lección 3. Comisión</a:t>
            </a:r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83568" y="260648"/>
            <a:ext cx="7200800" cy="48320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ctr"/>
            <a:r>
              <a:rPr lang="es-MX" sz="4400" b="1" dirty="0" smtClean="0"/>
              <a:t>Iglesia y Ministerio</a:t>
            </a:r>
          </a:p>
          <a:p>
            <a:pPr lvl="1"/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1" algn="ctr"/>
            <a:endParaRPr lang="es-MX" sz="4400" b="1" dirty="0" smtClean="0"/>
          </a:p>
          <a:p>
            <a:pPr lvl="1" algn="ctr"/>
            <a:r>
              <a:rPr lang="es-MX" sz="4400" b="1" dirty="0" smtClean="0"/>
              <a:t>Ministerio e Iglesia</a:t>
            </a:r>
          </a:p>
        </p:txBody>
      </p:sp>
      <p:pic>
        <p:nvPicPr>
          <p:cNvPr id="9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700808"/>
            <a:ext cx="8208912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548680"/>
            <a:ext cx="8820472" cy="212365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ctr"/>
            <a:r>
              <a:rPr lang="es-MX" sz="4400" b="1" dirty="0" smtClean="0"/>
              <a:t>Iglesia y Ministerio</a:t>
            </a:r>
          </a:p>
          <a:p>
            <a:pPr lvl="1" algn="ctr"/>
            <a:endParaRPr lang="es-MX" sz="4400" b="1" dirty="0" smtClean="0"/>
          </a:p>
        </p:txBody>
      </p:sp>
      <p:pic>
        <p:nvPicPr>
          <p:cNvPr id="102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1844824"/>
            <a:ext cx="5000625" cy="3867150"/>
          </a:xfrm>
          <a:prstGeom prst="rect">
            <a:avLst/>
          </a:prstGeom>
          <a:noFill/>
        </p:spPr>
      </p:pic>
      <p:sp>
        <p:nvSpPr>
          <p:cNvPr id="8" name="7 Flecha curvada hacia la izquierda"/>
          <p:cNvSpPr/>
          <p:nvPr/>
        </p:nvSpPr>
        <p:spPr>
          <a:xfrm>
            <a:off x="7020272" y="3717032"/>
            <a:ext cx="1368152" cy="172819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9" name="8 Flecha curvada hacia la izquierda"/>
          <p:cNvSpPr/>
          <p:nvPr/>
        </p:nvSpPr>
        <p:spPr>
          <a:xfrm flipH="1">
            <a:off x="539552" y="3789040"/>
            <a:ext cx="1296144" cy="172819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20" name="Picture 8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2060848"/>
            <a:ext cx="3867150" cy="3867150"/>
          </a:xfrm>
          <a:prstGeom prst="rect">
            <a:avLst/>
          </a:prstGeom>
          <a:noFill/>
        </p:spPr>
      </p:pic>
      <p:sp>
        <p:nvSpPr>
          <p:cNvPr id="2" name="1 CuadroTexto"/>
          <p:cNvSpPr txBox="1"/>
          <p:nvPr/>
        </p:nvSpPr>
        <p:spPr>
          <a:xfrm>
            <a:off x="179512" y="548680"/>
            <a:ext cx="8820472" cy="212365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ctr"/>
            <a:r>
              <a:rPr lang="es-MX" sz="4400" b="1" dirty="0" smtClean="0"/>
              <a:t>Iglesia y Ministerio</a:t>
            </a:r>
          </a:p>
          <a:p>
            <a:pPr lvl="1" algn="ctr"/>
            <a:endParaRPr lang="es-MX" sz="4400" b="1" dirty="0" smtClean="0"/>
          </a:p>
        </p:txBody>
      </p:sp>
      <p:pic>
        <p:nvPicPr>
          <p:cNvPr id="1026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2780928"/>
            <a:ext cx="2840385" cy="2304256"/>
          </a:xfrm>
          <a:prstGeom prst="rect">
            <a:avLst/>
          </a:prstGeom>
          <a:noFill/>
        </p:spPr>
      </p:pic>
      <p:sp>
        <p:nvSpPr>
          <p:cNvPr id="64516" name="AutoShape 4" descr="Resultado de imagen para people icon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4518" name="AutoShape 6" descr="Resultado de imagen para people icon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259632" y="1916832"/>
            <a:ext cx="7272808" cy="34778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3" algn="ctr"/>
            <a:r>
              <a:rPr lang="es-MX" sz="4400" b="1" dirty="0" smtClean="0"/>
              <a:t>Lección 1. Introducción</a:t>
            </a:r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2060848"/>
            <a:ext cx="2143125" cy="2143125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467544" y="404664"/>
            <a:ext cx="601478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800" dirty="0" smtClean="0">
                <a:latin typeface="Arial Black" pitchFamily="34" charset="0"/>
              </a:rPr>
              <a:t>Tito 1:1-9</a:t>
            </a:r>
            <a:endParaRPr lang="es-MX" sz="8800" dirty="0">
              <a:latin typeface="Arial Black" pitchFamily="34" charset="0"/>
            </a:endParaRPr>
          </a:p>
        </p:txBody>
      </p:sp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2060848"/>
            <a:ext cx="2143125" cy="2143125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827584" y="4149080"/>
            <a:ext cx="751173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800" dirty="0" smtClean="0">
                <a:latin typeface="Arial Black" pitchFamily="34" charset="0"/>
              </a:rPr>
              <a:t>Pablo y Tito</a:t>
            </a:r>
            <a:endParaRPr lang="es-MX" sz="8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332656"/>
            <a:ext cx="2143125" cy="2143125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1907704" y="2780928"/>
            <a:ext cx="601478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800" dirty="0" smtClean="0">
                <a:latin typeface="Arial Black" pitchFamily="34" charset="0"/>
              </a:rPr>
              <a:t>Tito 1:1-9</a:t>
            </a:r>
            <a:endParaRPr lang="es-MX" sz="8800" dirty="0">
              <a:latin typeface="Arial Black" pitchFamily="34" charset="0"/>
            </a:endParaRPr>
          </a:p>
        </p:txBody>
      </p:sp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60648"/>
            <a:ext cx="2143125" cy="2143125"/>
          </a:xfrm>
          <a:prstGeom prst="rect">
            <a:avLst/>
          </a:prstGeom>
          <a:noFill/>
        </p:spPr>
      </p:pic>
      <p:sp>
        <p:nvSpPr>
          <p:cNvPr id="6" name="5 Multiplicar"/>
          <p:cNvSpPr/>
          <p:nvPr/>
        </p:nvSpPr>
        <p:spPr>
          <a:xfrm>
            <a:off x="2987824" y="3140968"/>
            <a:ext cx="3347864" cy="316835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0" y="0"/>
            <a:ext cx="6660232" cy="4245760"/>
          </a:xfrm>
          <a:prstGeom prst="rect">
            <a:avLst/>
          </a:prstGeom>
          <a:noFill/>
        </p:spPr>
      </p:pic>
      <p:sp>
        <p:nvSpPr>
          <p:cNvPr id="73730" name="AutoShape 2" descr="Resultado de imagen para question mark  mind ico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746" name="AutoShape 2" descr="Resultado de imagen para man icon heart brai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750" name="AutoShape 6" descr="Resultado de imagen para man icon heart brai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1752" name="Picture 8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12534" y="1772816"/>
            <a:ext cx="3330063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671</TotalTime>
  <Words>142</Words>
  <Application>Microsoft Macintosh PowerPoint</Application>
  <PresentationFormat>On-screen Show (4:3)</PresentationFormat>
  <Paragraphs>49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119</cp:revision>
  <dcterms:created xsi:type="dcterms:W3CDTF">2017-07-09T16:48:22Z</dcterms:created>
  <dcterms:modified xsi:type="dcterms:W3CDTF">2017-08-11T20:39:44Z</dcterms:modified>
</cp:coreProperties>
</file>