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747"/>
  </p:normalViewPr>
  <p:slideViewPr>
    <p:cSldViewPr snapToGrid="0" snapToObjects="1">
      <p:cViewPr varScale="1">
        <p:scale>
          <a:sx n="91" d="100"/>
          <a:sy n="91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13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3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3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0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6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4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6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7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FA2F6-1A21-C546-A2C1-8928A254E294}" type="datetimeFigureOut">
              <a:rPr lang="en-US" smtClean="0"/>
              <a:t>7/10/17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35161-10D9-EE41-94FD-82ABF96B5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s9pry-vzUAhUBRj4KHfC_DRoQjRwIBw&amp;url=http://www.ucciaconf.org/about-us/e-news/week-4-mar-2017&amp;psig=AFQjCNHyIcsz1J0MmyiclrAqz2WmyyTeVg&amp;ust=1499715616688063" TargetMode="External"/><Relationship Id="rId3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FpPKI-_zUAhUC8z4KHZOWBTAQjRwIBw&amp;url=http://www.ssca.info/programs/&amp;psig=AFQjCNHyIcsz1J0MmyiclrAqz2WmyyTeVg&amp;ust=1499715616688063" TargetMode="External"/><Relationship Id="rId3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4" Type="http://schemas.openxmlformats.org/officeDocument/2006/relationships/hyperlink" Target="https://www.google.com/url?sa=i&amp;rct=j&amp;q=&amp;esrc=s&amp;source=images&amp;cd=&amp;cad=rja&amp;uact=8&amp;ved=0ahUKEwjFpPKI-_zUAhUC8z4KHZOWBTAQjRwIBw&amp;url=http://www.ssca.info/programs/&amp;psig=AFQjCNHyIcsz1J0MmyiclrAqz2WmyyTeVg&amp;ust=1499715616688063" TargetMode="External"/><Relationship Id="rId5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s9pry-vzUAhUBRj4KHfC_DRoQjRwIBw&amp;url=http://www.ucciaconf.org/about-us/e-news/week-4-mar-2017&amp;psig=AFQjCNHyIcsz1J0MmyiclrAqz2WmyyTeVg&amp;ust=149971561668806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2135560" y="1988840"/>
            <a:ext cx="795103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Lección I</a:t>
            </a:r>
          </a:p>
          <a:p>
            <a:pPr algn="ctr"/>
            <a:r>
              <a:rPr lang="es-MX" sz="6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Iglesia</a:t>
            </a:r>
            <a:endParaRPr lang="es-MX" sz="6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44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7200" dirty="0" err="1"/>
              <a:t>a.Nacimiento</a:t>
            </a:r>
            <a:endParaRPr lang="es-MX" sz="7200" dirty="0"/>
          </a:p>
        </p:txBody>
      </p:sp>
    </p:spTree>
    <p:extLst>
      <p:ext uri="{BB962C8B-B14F-4D97-AF65-F5344CB8AC3E}">
        <p14:creationId xmlns:p14="http://schemas.microsoft.com/office/powerpoint/2010/main" val="1997700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curvada hacia arriba"/>
          <p:cNvSpPr/>
          <p:nvPr/>
        </p:nvSpPr>
        <p:spPr>
          <a:xfrm>
            <a:off x="2063552" y="1988840"/>
            <a:ext cx="8604448" cy="3024336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063552" y="332657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  <a:endParaRPr lang="es-MX" sz="72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079776" y="1484786"/>
            <a:ext cx="453650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4400" dirty="0"/>
          </a:p>
          <a:p>
            <a:pPr algn="ctr"/>
            <a:r>
              <a:rPr lang="es-MX" sz="7200" b="1" dirty="0"/>
              <a:t>¿Cuándo Nació?</a:t>
            </a:r>
          </a:p>
        </p:txBody>
      </p:sp>
    </p:spTree>
    <p:extLst>
      <p:ext uri="{BB962C8B-B14F-4D97-AF65-F5344CB8AC3E}">
        <p14:creationId xmlns:p14="http://schemas.microsoft.com/office/powerpoint/2010/main" val="158824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91544" y="1425550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/>
              <a:t>¿En qué año nació?</a:t>
            </a:r>
            <a:endParaRPr lang="es-MX" sz="5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143672" y="2348880"/>
            <a:ext cx="62646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ctr">
              <a:buAutoNum type="alphaLcPeriod"/>
            </a:pPr>
            <a:r>
              <a:rPr lang="es-MX" sz="4400" b="1" dirty="0"/>
              <a:t>En el Año 2017</a:t>
            </a:r>
          </a:p>
          <a:p>
            <a:pPr marL="742950" indent="-742950" algn="ctr">
              <a:buAutoNum type="alphaLcPeriod"/>
            </a:pPr>
            <a:r>
              <a:rPr lang="es-MX" sz="4400" b="1" dirty="0"/>
              <a:t>En el Año 1900</a:t>
            </a:r>
          </a:p>
          <a:p>
            <a:pPr marL="742950" indent="-742950" algn="ctr">
              <a:buAutoNum type="alphaLcPeriod"/>
            </a:pPr>
            <a:r>
              <a:rPr lang="es-MX" sz="4400" b="1" dirty="0"/>
              <a:t>En el Año 1800</a:t>
            </a:r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775520" y="332657"/>
            <a:ext cx="8892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  <a:endParaRPr lang="es-MX" sz="6000" b="1" dirty="0"/>
          </a:p>
        </p:txBody>
      </p:sp>
    </p:spTree>
    <p:extLst>
      <p:ext uri="{BB962C8B-B14F-4D97-AF65-F5344CB8AC3E}">
        <p14:creationId xmlns:p14="http://schemas.microsoft.com/office/powerpoint/2010/main" val="38736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287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7536160" y="1988841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/>
              <a:t>Presente</a:t>
            </a:r>
            <a:endParaRPr lang="es-MX" sz="4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287688" y="4509121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/>
              <a:t>Línea del Tiempo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34557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287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287688" y="4509121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/>
              <a:t>Línea del Tiempo</a:t>
            </a:r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7715672" y="2060849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 rot="19039758">
            <a:off x="2005519" y="2671486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/>
              <a:t>Siglo I</a:t>
            </a:r>
            <a:endParaRPr lang="es-MX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431704" y="3140969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/>
              <a:t>II III IV V VI VII VIII IX X XI XII XIII XIV XV XVI XVII XVIII XIX XX  </a:t>
            </a:r>
          </a:p>
        </p:txBody>
      </p:sp>
    </p:spTree>
    <p:extLst>
      <p:ext uri="{BB962C8B-B14F-4D97-AF65-F5344CB8AC3E}">
        <p14:creationId xmlns:p14="http://schemas.microsoft.com/office/powerpoint/2010/main" val="212139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pic>
        <p:nvPicPr>
          <p:cNvPr id="26628" name="Picture 4" descr="Resultado de imagen para image of 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5720" y="1844824"/>
            <a:ext cx="5904656" cy="31683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3462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287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2207568" y="3861049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/>
              <a:t>XXI Siglos de Era Cristiana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03012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3512" y="1772816"/>
            <a:ext cx="2743200" cy="3867150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287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Elipse"/>
          <p:cNvSpPr/>
          <p:nvPr/>
        </p:nvSpPr>
        <p:spPr>
          <a:xfrm>
            <a:off x="2927648" y="328498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0482" name="Picture 2" descr="Resultado de imagen para image of nativity silhouette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847528" y="2060848"/>
            <a:ext cx="4104456" cy="3384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577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628800"/>
            <a:ext cx="2743200" cy="3867150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287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90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6096000" y="3645024"/>
            <a:ext cx="4176464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Elipse"/>
          <p:cNvSpPr/>
          <p:nvPr/>
        </p:nvSpPr>
        <p:spPr>
          <a:xfrm>
            <a:off x="2927648" y="328498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3554" name="Picture 2" descr="Resultado de imagen para image of silhouette empty tomb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91544" y="2060848"/>
            <a:ext cx="3960440" cy="31683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550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67608" y="332658"/>
            <a:ext cx="7200800" cy="510909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/>
          </a:p>
          <a:p>
            <a:pPr lvl="1"/>
            <a:r>
              <a:rPr lang="es-MX" sz="4400" b="1" dirty="0"/>
              <a:t>Lección I</a:t>
            </a:r>
          </a:p>
          <a:p>
            <a:endParaRPr lang="es-MX" b="1" dirty="0"/>
          </a:p>
          <a:p>
            <a:pPr lvl="3"/>
            <a:r>
              <a:rPr lang="es-MX" sz="4400" b="1" dirty="0"/>
              <a:t>Iglesia</a:t>
            </a:r>
          </a:p>
          <a:p>
            <a:pPr marL="3486150" lvl="6" indent="-742950">
              <a:buAutoNum type="alphaLcPeriod"/>
            </a:pPr>
            <a:r>
              <a:rPr lang="es-MX" sz="4400" b="1" dirty="0"/>
              <a:t>Nacimiento</a:t>
            </a:r>
          </a:p>
          <a:p>
            <a:pPr marL="3486150" lvl="6" indent="-742950">
              <a:buAutoNum type="alphaLcPeriod"/>
            </a:pPr>
            <a:r>
              <a:rPr lang="es-MX" sz="4400" b="1" dirty="0"/>
              <a:t>Crecimiento</a:t>
            </a:r>
          </a:p>
          <a:p>
            <a:pPr marL="3486150" lvl="6" indent="-742950">
              <a:buAutoNum type="alphaLcPeriod"/>
            </a:pPr>
            <a:r>
              <a:rPr lang="es-MX" sz="4400" b="1" dirty="0"/>
              <a:t>Madurez</a:t>
            </a:r>
          </a:p>
          <a:p>
            <a:pPr marL="742950" indent="-742950"/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22638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2783632" y="2492896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Elipse"/>
          <p:cNvSpPr/>
          <p:nvPr/>
        </p:nvSpPr>
        <p:spPr>
          <a:xfrm>
            <a:off x="2207568" y="213285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1775520" y="3140969"/>
            <a:ext cx="417646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sz="4400" b="1" dirty="0"/>
              <a:t> Muerte</a:t>
            </a:r>
          </a:p>
          <a:p>
            <a:pPr>
              <a:buFont typeface="Arial" pitchFamily="34" charset="0"/>
              <a:buChar char="•"/>
            </a:pPr>
            <a:r>
              <a:rPr lang="es-MX" sz="4400" b="1" dirty="0"/>
              <a:t> Resurrección</a:t>
            </a:r>
          </a:p>
          <a:p>
            <a:pPr>
              <a:buFont typeface="Arial" pitchFamily="34" charset="0"/>
              <a:buChar char="•"/>
            </a:pPr>
            <a:r>
              <a:rPr lang="es-MX" sz="4400" b="1" dirty="0"/>
              <a:t> Ascensión</a:t>
            </a:r>
          </a:p>
          <a:p>
            <a:pPr>
              <a:buFont typeface="Arial" pitchFamily="34" charset="0"/>
              <a:buChar char="•"/>
            </a:pPr>
            <a:r>
              <a:rPr lang="es-MX" sz="4400" b="1" dirty="0"/>
              <a:t> Exaltación</a:t>
            </a:r>
            <a:endParaRPr lang="es-MX" sz="4400" dirty="0"/>
          </a:p>
        </p:txBody>
      </p:sp>
      <p:sp>
        <p:nvSpPr>
          <p:cNvPr id="12" name="11 Cerrar llave"/>
          <p:cNvSpPr/>
          <p:nvPr/>
        </p:nvSpPr>
        <p:spPr>
          <a:xfrm>
            <a:off x="4655840" y="2852936"/>
            <a:ext cx="2592288" cy="3024336"/>
          </a:xfrm>
          <a:prstGeom prst="rightBrac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CuadroTexto"/>
          <p:cNvSpPr txBox="1"/>
          <p:nvPr/>
        </p:nvSpPr>
        <p:spPr>
          <a:xfrm>
            <a:off x="6096000" y="3761164"/>
            <a:ext cx="4392488" cy="110799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6600" b="1" dirty="0">
                <a:solidFill>
                  <a:schemeClr val="bg1"/>
                </a:solidFill>
              </a:rPr>
              <a:t>Jesucristo</a:t>
            </a:r>
            <a:endParaRPr lang="es-MX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96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2783632" y="3573016"/>
            <a:ext cx="5544616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3593" y="3789040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2207568" y="314096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Llamada de nube"/>
          <p:cNvSpPr/>
          <p:nvPr/>
        </p:nvSpPr>
        <p:spPr>
          <a:xfrm>
            <a:off x="7536160" y="1196752"/>
            <a:ext cx="2808312" cy="19442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200" dirty="0"/>
              <a:t>¿?</a:t>
            </a:r>
            <a:endParaRPr lang="es-MX" sz="7200" dirty="0"/>
          </a:p>
        </p:txBody>
      </p:sp>
    </p:spTree>
    <p:extLst>
      <p:ext uri="{BB962C8B-B14F-4D97-AF65-F5344CB8AC3E}">
        <p14:creationId xmlns:p14="http://schemas.microsoft.com/office/powerpoint/2010/main" val="40468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 flipH="1">
            <a:off x="2063552" y="3573016"/>
            <a:ext cx="6912768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1945" y="4005064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5879976" y="314096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2" name="11 Conector recto de flecha"/>
          <p:cNvCxnSpPr/>
          <p:nvPr/>
        </p:nvCxnSpPr>
        <p:spPr>
          <a:xfrm flipV="1">
            <a:off x="6600056" y="3573016"/>
            <a:ext cx="3744416" cy="8384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94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2783632" y="3212976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0017" y="3501008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6456040" y="2708920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 rot="20641759">
            <a:off x="1920063" y="2392986"/>
            <a:ext cx="4139952" cy="110799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>
                <a:solidFill>
                  <a:schemeClr val="bg1"/>
                </a:solidFill>
              </a:rPr>
              <a:t>Creación</a:t>
            </a:r>
            <a:endParaRPr lang="es-MX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38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2351584" y="3933056"/>
            <a:ext cx="8136904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Elipse"/>
          <p:cNvSpPr/>
          <p:nvPr/>
        </p:nvSpPr>
        <p:spPr>
          <a:xfrm>
            <a:off x="2135560" y="364502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0372" y="1844824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7464152" y="350100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 rot="16200000">
            <a:off x="259542" y="3288794"/>
            <a:ext cx="4139952" cy="110799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>
                <a:solidFill>
                  <a:schemeClr val="bg1"/>
                </a:solidFill>
              </a:rPr>
              <a:t>Creación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711624" y="4293096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b="1" dirty="0">
                <a:solidFill>
                  <a:srgbClr val="FF0000"/>
                </a:solidFill>
              </a:rPr>
              <a:t>XXX</a:t>
            </a:r>
            <a:r>
              <a:rPr lang="es-MX" b="1" dirty="0"/>
              <a:t> </a:t>
            </a:r>
            <a:r>
              <a:rPr lang="es-MX" b="1" dirty="0">
                <a:solidFill>
                  <a:srgbClr val="00B0F0"/>
                </a:solidFill>
              </a:rPr>
              <a:t>XX</a:t>
            </a:r>
            <a:r>
              <a:rPr lang="es-MX" b="1" dirty="0"/>
              <a:t> </a:t>
            </a:r>
            <a:r>
              <a:rPr lang="es-MX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X</a:t>
            </a:r>
            <a:r>
              <a:rPr lang="es-MX" b="1" dirty="0"/>
              <a:t> XI VIII VII VI V IV III II I</a:t>
            </a:r>
          </a:p>
        </p:txBody>
      </p:sp>
    </p:spTree>
    <p:extLst>
      <p:ext uri="{BB962C8B-B14F-4D97-AF65-F5344CB8AC3E}">
        <p14:creationId xmlns:p14="http://schemas.microsoft.com/office/powerpoint/2010/main" val="165786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Resultado de imagen para image of 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1624" y="2780928"/>
            <a:ext cx="5904656" cy="3168352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6960097" y="602128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2495600" y="2420888"/>
            <a:ext cx="7776864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Elipse"/>
          <p:cNvSpPr/>
          <p:nvPr/>
        </p:nvSpPr>
        <p:spPr>
          <a:xfrm>
            <a:off x="2135560" y="2060848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Elipse"/>
          <p:cNvSpPr/>
          <p:nvPr/>
        </p:nvSpPr>
        <p:spPr>
          <a:xfrm>
            <a:off x="5375920" y="1988840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48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19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/>
              <a:t> Nacimiento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2639616" y="3450282"/>
            <a:ext cx="7776864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Elipse"/>
          <p:cNvSpPr/>
          <p:nvPr/>
        </p:nvSpPr>
        <p:spPr>
          <a:xfrm>
            <a:off x="2135560" y="301823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9897" y="3738314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5447928" y="301823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2639616" y="2370162"/>
            <a:ext cx="28729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Pueblo de Dios: ISRAEL</a:t>
            </a:r>
            <a:endParaRPr lang="es-MX" sz="20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240016" y="2370162"/>
            <a:ext cx="2675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Pueblo de Dios: IGLESIA</a:t>
            </a:r>
            <a:endParaRPr lang="es-MX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391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207568" y="1340769"/>
            <a:ext cx="777686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endParaRPr lang="es-MX" sz="4400" dirty="0"/>
          </a:p>
          <a:p>
            <a:r>
              <a:rPr lang="es-MX" sz="7200" b="1" dirty="0"/>
              <a:t>¿Cuándo Nació?</a:t>
            </a:r>
          </a:p>
          <a:p>
            <a:pPr algn="ctr">
              <a:buFont typeface="Wingdings" pitchFamily="2" charset="2"/>
              <a:buChar char="ü"/>
            </a:pPr>
            <a:r>
              <a:rPr lang="es-MX" sz="7200" b="1" dirty="0">
                <a:solidFill>
                  <a:srgbClr val="FF0000"/>
                </a:solidFill>
              </a:rPr>
              <a:t>R:</a:t>
            </a:r>
          </a:p>
        </p:txBody>
      </p:sp>
    </p:spTree>
    <p:extLst>
      <p:ext uri="{BB962C8B-B14F-4D97-AF65-F5344CB8AC3E}">
        <p14:creationId xmlns:p14="http://schemas.microsoft.com/office/powerpoint/2010/main" val="118717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2063552" y="1700808"/>
            <a:ext cx="8244408" cy="2592288"/>
          </a:xfrm>
          <a:prstGeom prst="ribbon2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775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endParaRPr lang="es-MX" sz="4400" dirty="0"/>
          </a:p>
          <a:p>
            <a:endParaRPr lang="es-MX" sz="4400" dirty="0"/>
          </a:p>
          <a:p>
            <a:pPr algn="ctr"/>
            <a:r>
              <a:rPr lang="es-MX" sz="6000" b="1" dirty="0"/>
              <a:t>¿Quién es?</a:t>
            </a:r>
          </a:p>
        </p:txBody>
      </p:sp>
    </p:spTree>
    <p:extLst>
      <p:ext uri="{BB962C8B-B14F-4D97-AF65-F5344CB8AC3E}">
        <p14:creationId xmlns:p14="http://schemas.microsoft.com/office/powerpoint/2010/main" val="30207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2063552" y="1700808"/>
            <a:ext cx="8244408" cy="2592288"/>
          </a:xfrm>
          <a:prstGeom prst="ribbon2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775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endParaRPr lang="es-MX" sz="4400" dirty="0"/>
          </a:p>
          <a:p>
            <a:endParaRPr lang="es-MX" sz="4400" dirty="0"/>
          </a:p>
          <a:p>
            <a:pPr algn="ctr"/>
            <a:r>
              <a:rPr lang="es-MX" sz="6000" b="1" dirty="0"/>
              <a:t>¿Quién es?</a:t>
            </a:r>
          </a:p>
        </p:txBody>
      </p:sp>
      <p:sp>
        <p:nvSpPr>
          <p:cNvPr id="19" name="18 Llamada de nube"/>
          <p:cNvSpPr/>
          <p:nvPr/>
        </p:nvSpPr>
        <p:spPr>
          <a:xfrm>
            <a:off x="8040216" y="332656"/>
            <a:ext cx="1800200" cy="10801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Llamada de nube"/>
          <p:cNvSpPr/>
          <p:nvPr/>
        </p:nvSpPr>
        <p:spPr>
          <a:xfrm>
            <a:off x="3215680" y="4365104"/>
            <a:ext cx="1800200" cy="10801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Llamada de nube"/>
          <p:cNvSpPr/>
          <p:nvPr/>
        </p:nvSpPr>
        <p:spPr>
          <a:xfrm>
            <a:off x="4439816" y="4077072"/>
            <a:ext cx="2520280" cy="19442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Llamada de nube"/>
          <p:cNvSpPr/>
          <p:nvPr/>
        </p:nvSpPr>
        <p:spPr>
          <a:xfrm>
            <a:off x="8544272" y="3861048"/>
            <a:ext cx="1800200" cy="1080120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88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775520" y="332657"/>
            <a:ext cx="88924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r>
              <a:rPr lang="es-MX" sz="6000" b="1" dirty="0"/>
              <a:t>¿Quién es?</a:t>
            </a:r>
          </a:p>
        </p:txBody>
      </p:sp>
      <p:sp>
        <p:nvSpPr>
          <p:cNvPr id="62466" name="AutoShape 2" descr="Resultado de imagen para images church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68" name="AutoShape 4" descr="Resultado de imagen para images church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70" name="AutoShape 6" descr="Resultado de imagen para images church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9" name="Picture 8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3872" y="1844824"/>
            <a:ext cx="2381250" cy="3867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7182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775520" y="332657"/>
            <a:ext cx="88924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r>
              <a:rPr lang="es-MX" sz="6000" b="1" dirty="0"/>
              <a:t>¿Quién es?</a:t>
            </a:r>
          </a:p>
        </p:txBody>
      </p:sp>
      <p:pic>
        <p:nvPicPr>
          <p:cNvPr id="58372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3872" y="2132856"/>
            <a:ext cx="2800350" cy="3867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858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775520" y="332657"/>
            <a:ext cx="88924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r>
              <a:rPr lang="es-MX" sz="6000" b="1" dirty="0"/>
              <a:t>¿Quién es?</a:t>
            </a:r>
          </a:p>
        </p:txBody>
      </p:sp>
      <p:sp>
        <p:nvSpPr>
          <p:cNvPr id="62466" name="AutoShape 2" descr="Resultado de imagen para images church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68" name="AutoShape 4" descr="Resultado de imagen para images church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70" name="AutoShape 6" descr="Resultado de imagen para images church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9" name="Picture 8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1584" y="1772816"/>
            <a:ext cx="2381250" cy="3867150"/>
          </a:xfrm>
          <a:prstGeom prst="rect">
            <a:avLst/>
          </a:prstGeom>
          <a:noFill/>
        </p:spPr>
      </p:pic>
      <p:pic>
        <p:nvPicPr>
          <p:cNvPr id="8" name="Picture 4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07968" y="1340768"/>
            <a:ext cx="2800350" cy="3867150"/>
          </a:xfrm>
          <a:prstGeom prst="rect">
            <a:avLst/>
          </a:prstGeom>
          <a:noFill/>
        </p:spPr>
      </p:pic>
      <p:sp>
        <p:nvSpPr>
          <p:cNvPr id="10" name="9 Multiplicar"/>
          <p:cNvSpPr/>
          <p:nvPr/>
        </p:nvSpPr>
        <p:spPr>
          <a:xfrm>
            <a:off x="2927648" y="2636912"/>
            <a:ext cx="3456384" cy="331236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Multiplicar"/>
          <p:cNvSpPr/>
          <p:nvPr/>
        </p:nvSpPr>
        <p:spPr>
          <a:xfrm>
            <a:off x="6528048" y="1196752"/>
            <a:ext cx="3456384" cy="331236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935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2063552" y="1700808"/>
            <a:ext cx="8244408" cy="2592288"/>
          </a:xfrm>
          <a:prstGeom prst="ribbon2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6960097" y="5733257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/>
              <a:t>Instituto de Líderes Cristianos</a:t>
            </a:r>
          </a:p>
          <a:p>
            <a:pPr algn="r"/>
            <a:r>
              <a:rPr lang="es-MX" sz="1200" i="1" dirty="0"/>
              <a:t>Iglesia y Ministerio</a:t>
            </a:r>
            <a:endParaRPr lang="es-MX" sz="1200" dirty="0"/>
          </a:p>
          <a:p>
            <a:pPr algn="r"/>
            <a:r>
              <a:rPr lang="es-MX" sz="1200" dirty="0"/>
              <a:t>Maestra Gabriela Tijerina-Pike, </a:t>
            </a:r>
            <a:r>
              <a:rPr lang="es-MX" sz="1200" dirty="0" err="1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775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IGLESIA</a:t>
            </a:r>
          </a:p>
          <a:p>
            <a:endParaRPr lang="es-MX" sz="4400" dirty="0"/>
          </a:p>
          <a:p>
            <a:endParaRPr lang="es-MX" sz="4400" dirty="0"/>
          </a:p>
          <a:p>
            <a:pPr algn="ctr"/>
            <a:r>
              <a:rPr lang="es-MX" sz="6000" b="1" dirty="0"/>
              <a:t>¿Quién es?</a:t>
            </a:r>
          </a:p>
        </p:txBody>
      </p:sp>
      <p:sp>
        <p:nvSpPr>
          <p:cNvPr id="7" name="6 Doble onda"/>
          <p:cNvSpPr/>
          <p:nvPr/>
        </p:nvSpPr>
        <p:spPr>
          <a:xfrm>
            <a:off x="2783632" y="3645024"/>
            <a:ext cx="6912768" cy="208823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>
                <a:latin typeface="Arial Black" pitchFamily="34" charset="0"/>
              </a:rPr>
              <a:t>Mateo 16:13-20</a:t>
            </a:r>
            <a:endParaRPr lang="es-MX" sz="6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50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67608" y="363916"/>
            <a:ext cx="784887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8000" dirty="0">
                <a:solidFill>
                  <a:schemeClr val="accent1"/>
                </a:solidFill>
                <a:latin typeface="Arial Black" pitchFamily="34" charset="0"/>
              </a:rPr>
              <a:t>Tú eres el Cristo, </a:t>
            </a:r>
          </a:p>
          <a:p>
            <a:r>
              <a:rPr lang="es-MX" sz="8000" dirty="0">
                <a:solidFill>
                  <a:schemeClr val="accent1"/>
                </a:solidFill>
                <a:latin typeface="Arial Black" pitchFamily="34" charset="0"/>
              </a:rPr>
              <a:t>el Hijo del Dios viviente.</a:t>
            </a:r>
            <a:r>
              <a:rPr lang="es-MX" sz="8800" dirty="0">
                <a:solidFill>
                  <a:schemeClr val="accent1"/>
                </a:solidFill>
                <a:latin typeface="Arial Black" pitchFamily="34" charset="0"/>
              </a:rPr>
              <a:t> </a:t>
            </a:r>
            <a:r>
              <a:rPr lang="es-MX" sz="4400" dirty="0">
                <a:solidFill>
                  <a:schemeClr val="accent1"/>
                </a:solidFill>
                <a:latin typeface="Arial Black" pitchFamily="34" charset="0"/>
              </a:rPr>
              <a:t>(v. 16)</a:t>
            </a:r>
            <a:endParaRPr lang="es-MX" sz="88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355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527</Words>
  <Application>Microsoft Macintosh PowerPoint</Application>
  <PresentationFormat>Widescreen</PresentationFormat>
  <Paragraphs>164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Arial Black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a.Nacimiento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cp:lastPrinted>2017-07-10T20:33:53Z</cp:lastPrinted>
  <dcterms:created xsi:type="dcterms:W3CDTF">2017-07-10T20:31:57Z</dcterms:created>
  <dcterms:modified xsi:type="dcterms:W3CDTF">2017-07-10T20:34:24Z</dcterms:modified>
</cp:coreProperties>
</file>