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2" r:id="rId2"/>
    <p:sldId id="257" r:id="rId3"/>
    <p:sldId id="264" r:id="rId4"/>
    <p:sldId id="267" r:id="rId5"/>
    <p:sldId id="265" r:id="rId6"/>
    <p:sldId id="266" r:id="rId7"/>
    <p:sldId id="272" r:id="rId8"/>
    <p:sldId id="273" r:id="rId9"/>
    <p:sldId id="27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6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5E29-8AD1-9847-A9D7-B6CBD34CEB00}" type="datetimeFigureOut">
              <a:rPr lang="en-US" smtClean="0"/>
              <a:pPr/>
              <a:t>9/15/11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E6FF4-597C-8847-AEF3-743924DFC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D54407-D425-384F-9221-8FBD463DFCFC}" type="datetimeFigureOut">
              <a:rPr lang="en-US"/>
              <a:pPr/>
              <a:t>9/15/11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96C4C-D3A5-824B-93FF-D51E8B8F9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9E62C6-2446-314A-9FD6-930D00E5213C}" type="datetimeFigureOut">
              <a:rPr lang="en-US"/>
              <a:pPr/>
              <a:t>9/15/11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C12CA-CD27-0E4E-B9A6-7DA8825914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36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0CC7A-E53C-794C-A495-A30223CDDC2A}" type="datetimeFigureOut">
              <a:rPr lang="en-US"/>
              <a:pPr/>
              <a:t>9/15/11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59D61-A6D9-B848-A491-6BA1D0050D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A99D06A8-8CB5-AD4B-9D91-BFED897BDCA4}" type="datetimeFigureOut">
              <a:rPr lang="en-US"/>
              <a:pPr/>
              <a:t>9/15/11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A9D48A6-2E6C-B048-A449-3D61D5900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56C63C68-A86F-A84E-A743-2C75BF152B3A}" type="datetimeFigureOut">
              <a:rPr lang="en-US"/>
              <a:pPr/>
              <a:t>9/15/11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DCB057B-8C9E-464F-9077-DA1F1756E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606718-22AC-5348-B1B1-6FBEC41BDD7F}" type="datetimeFigureOut">
              <a:rPr lang="en-US"/>
              <a:pPr/>
              <a:t>9/15/11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6FFA2-197B-6D47-92CD-1E4360F26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95422F-2451-714A-8747-73221DD0CC7B}" type="datetimeFigureOut">
              <a:rPr lang="en-US"/>
              <a:pPr/>
              <a:t>9/15/11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EAA3F-9B11-AF46-99AB-0C6E21650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buFont typeface="Arial"/>
              <a:buChar char="•"/>
              <a:defRPr sz="2200"/>
            </a:lvl1pPr>
            <a:lvl2pPr>
              <a:buFont typeface="Arial"/>
              <a:buChar char="•"/>
              <a:defRPr sz="2000"/>
            </a:lvl2pPr>
            <a:lvl3pPr>
              <a:buFont typeface="Arial"/>
              <a:buChar char="•"/>
              <a:defRPr sz="1800"/>
            </a:lvl3pPr>
            <a:lvl4pPr>
              <a:buFont typeface="Arial"/>
              <a:buChar char="•"/>
              <a:defRPr sz="1600"/>
            </a:lvl4pPr>
            <a:lvl5pPr>
              <a:buFont typeface="Arial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fld id="{C7B3B02E-9C60-554E-8B7D-3CD9C6137E16}" type="datetimeFigureOut">
              <a:rPr lang="en-US"/>
              <a:pPr/>
              <a:t>9/15/11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fld id="{A8519784-57CC-CA48-8D6F-159C15B9B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fld id="{167A66A5-5E05-7245-8695-48F30B08166D}" type="datetimeFigureOut">
              <a:rPr lang="en-US"/>
              <a:pPr/>
              <a:t>9/15/11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fld id="{750B6A0A-9195-864B-BA93-669CA69EB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9422B-0BFD-4343-A17C-A07836723BB6}" type="datetimeFigureOut">
              <a:rPr lang="en-US"/>
              <a:pPr/>
              <a:t>9/15/11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42053-FD6A-4F47-BE93-74F123D5C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3.jpeg"/><Relationship Id="rId1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B6D4405B-2D21-5C43-8171-D01E95E03A28}" type="datetimeFigureOut">
              <a:rPr lang="en-US"/>
              <a:pPr/>
              <a:t>9/15/11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2"/>
                </a:solidFill>
                <a:latin typeface="Rage Italic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C03DF64F-BF0B-1349-A4C7-0A2F8B1FE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4" r:id="rId7"/>
    <p:sldLayoutId id="2147483685" r:id="rId8"/>
    <p:sldLayoutId id="2147483681" r:id="rId9"/>
    <p:sldLayoutId id="2147483682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26084"/>
            <a:ext cx="7772400" cy="1524000"/>
          </a:xfrm>
        </p:spPr>
        <p:txBody>
          <a:bodyPr/>
          <a:lstStyle/>
          <a:p>
            <a:pPr eaLnBrk="1" hangingPunct="1"/>
            <a:r>
              <a:rPr lang="en-US" sz="4400" dirty="0" smtClean="0"/>
              <a:t>Basic Governing</a:t>
            </a:r>
            <a:endParaRPr lang="en-US" sz="4400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31224"/>
            <a:ext cx="7772400" cy="10455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 smtClean="0"/>
              <a:t>Joel Miller</a:t>
            </a:r>
            <a:endParaRPr lang="en-US" sz="36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Leadership Wisdom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Romans </a:t>
            </a:r>
            <a:r>
              <a:rPr lang="en-US" dirty="0"/>
              <a:t>12:8 if it is encouraging, let him encourage; if it is contributing to the needs of others, let him give generously; if it is leadership, let him govern diligently; if it is showing mercy, let him do it cheerfully.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overn Diligently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095375" y="2119313"/>
            <a:ext cx="6964363" cy="401356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House Church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Leader who starts the Group is the </a:t>
            </a:r>
            <a:r>
              <a:rPr lang="en-US" dirty="0" smtClean="0"/>
              <a:t>Leader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A Call to Start the Group that </a:t>
            </a:r>
            <a:r>
              <a:rPr lang="en-US" dirty="0" smtClean="0"/>
              <a:t>does </a:t>
            </a:r>
            <a:r>
              <a:rPr lang="en-US" dirty="0" smtClean="0"/>
              <a:t>not come from himself is very helpful</a:t>
            </a:r>
          </a:p>
          <a:p>
            <a:pPr marL="514350" indent="-514350">
              <a:buAutoNum type="arabicPeriod"/>
            </a:pPr>
            <a:r>
              <a:rPr lang="en-US" dirty="0" smtClean="0"/>
              <a:t>Do not be quick to set the expectation for Elders- but mobilize heads of home to lead in the home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208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overn Diligently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095375" y="2119313"/>
            <a:ext cx="6964363" cy="401356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Church Organization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Systematic Theology </a:t>
            </a:r>
            <a:r>
              <a:rPr lang="en-US" dirty="0" smtClean="0"/>
              <a:t>II 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Your walk and the office bearer </a:t>
            </a:r>
            <a:r>
              <a:rPr lang="en-US" dirty="0" smtClean="0"/>
              <a:t>walk with </a:t>
            </a:r>
            <a:r>
              <a:rPr lang="en-US" dirty="0" smtClean="0"/>
              <a:t>God and in the same vision of the Church</a:t>
            </a:r>
          </a:p>
          <a:p>
            <a:pPr marL="514350" indent="-514350">
              <a:buAutoNum type="arabicPeriod"/>
            </a:pPr>
            <a:r>
              <a:rPr lang="en-US" dirty="0" smtClean="0"/>
              <a:t>Leaders with the Gifts and </a:t>
            </a:r>
            <a:r>
              <a:rPr lang="en-US" dirty="0" smtClean="0"/>
              <a:t>Temperament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Debate of Women in Office  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3871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Selecting Leaders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As a Leader?  Prayerfully pursue…</a:t>
            </a:r>
          </a:p>
          <a:p>
            <a:pPr>
              <a:buNone/>
            </a:pPr>
            <a:r>
              <a:rPr lang="en-US" dirty="0" smtClean="0"/>
              <a:t>Walk</a:t>
            </a:r>
          </a:p>
          <a:p>
            <a:pPr>
              <a:buNone/>
            </a:pPr>
            <a:r>
              <a:rPr lang="en-US" dirty="0" smtClean="0"/>
              <a:t>Passion</a:t>
            </a:r>
          </a:p>
          <a:p>
            <a:pPr>
              <a:buNone/>
            </a:pPr>
            <a:r>
              <a:rPr lang="en-US" dirty="0" smtClean="0"/>
              <a:t>Agreement to Vision</a:t>
            </a:r>
          </a:p>
          <a:p>
            <a:pPr>
              <a:buNone/>
            </a:pPr>
            <a:r>
              <a:rPr lang="en-US" dirty="0" smtClean="0"/>
              <a:t>Temperament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Gifts and abilities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265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Governing a New Church or House Church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463675" y="2119313"/>
            <a:ext cx="6361781" cy="404242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You are the first called </a:t>
            </a:r>
            <a:r>
              <a:rPr lang="en-US" dirty="0" smtClean="0"/>
              <a:t>Leader–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Called </a:t>
            </a:r>
            <a:r>
              <a:rPr lang="en-US" dirty="0" smtClean="0"/>
              <a:t>outside the group or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Called from a </a:t>
            </a:r>
            <a:r>
              <a:rPr lang="en-US" dirty="0" smtClean="0"/>
              <a:t>group</a:t>
            </a:r>
          </a:p>
          <a:p>
            <a:pPr>
              <a:buNone/>
            </a:pPr>
            <a:r>
              <a:rPr lang="en-US" dirty="0" smtClean="0"/>
              <a:t>A </a:t>
            </a:r>
            <a:r>
              <a:rPr lang="en-US" dirty="0" smtClean="0"/>
              <a:t>leader has been called </a:t>
            </a:r>
            <a:r>
              <a:rPr lang="en-US" dirty="0" smtClean="0"/>
              <a:t>and</a:t>
            </a:r>
          </a:p>
          <a:p>
            <a:pPr>
              <a:buNone/>
            </a:pPr>
            <a:r>
              <a:rPr lang="en-US" dirty="0" smtClean="0"/>
              <a:t>	Commissioned–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Hebrews </a:t>
            </a:r>
            <a:r>
              <a:rPr lang="en-US" dirty="0"/>
              <a:t>5:4 </a:t>
            </a:r>
            <a:r>
              <a:rPr lang="en-US" dirty="0" smtClean="0"/>
              <a:t> </a:t>
            </a:r>
            <a:r>
              <a:rPr lang="en-US" i="1" dirty="0" smtClean="0"/>
              <a:t>No </a:t>
            </a:r>
            <a:r>
              <a:rPr lang="en-US" i="1" dirty="0"/>
              <a:t>one takes this </a:t>
            </a:r>
            <a:r>
              <a:rPr lang="en-US" i="1" dirty="0" smtClean="0"/>
              <a:t>honor</a:t>
            </a:r>
          </a:p>
          <a:p>
            <a:pPr>
              <a:buNone/>
            </a:pPr>
            <a:r>
              <a:rPr lang="en-US" i="1" dirty="0" smtClean="0"/>
              <a:t>upon </a:t>
            </a:r>
            <a:r>
              <a:rPr lang="en-US" i="1" dirty="0"/>
              <a:t>himself; he must be called by God, 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just </a:t>
            </a:r>
            <a:r>
              <a:rPr lang="en-US" i="1" dirty="0"/>
              <a:t>as Aaron was. </a:t>
            </a:r>
            <a:endParaRPr lang="en-US" i="1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527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Selecting Advisory Leaders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As a Leader?  </a:t>
            </a:r>
            <a:r>
              <a:rPr lang="en-US" i="1" dirty="0" smtClean="0"/>
              <a:t>Prayerfully pursue…</a:t>
            </a:r>
          </a:p>
          <a:p>
            <a:pPr>
              <a:buNone/>
            </a:pPr>
            <a:r>
              <a:rPr lang="en-US" dirty="0" smtClean="0"/>
              <a:t>Walk</a:t>
            </a:r>
          </a:p>
          <a:p>
            <a:pPr>
              <a:buNone/>
            </a:pPr>
            <a:r>
              <a:rPr lang="en-US" dirty="0" smtClean="0"/>
              <a:t>Passion</a:t>
            </a:r>
          </a:p>
          <a:p>
            <a:pPr>
              <a:buNone/>
            </a:pPr>
            <a:r>
              <a:rPr lang="en-US" dirty="0" smtClean="0"/>
              <a:t>Agreement to Vision</a:t>
            </a:r>
          </a:p>
          <a:p>
            <a:pPr>
              <a:buNone/>
            </a:pPr>
            <a:r>
              <a:rPr lang="en-US" dirty="0" smtClean="0"/>
              <a:t>Temperament </a:t>
            </a:r>
          </a:p>
          <a:p>
            <a:pPr>
              <a:buNone/>
            </a:pPr>
            <a:r>
              <a:rPr lang="en-US" dirty="0" smtClean="0"/>
              <a:t>Gifts and abilities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576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Ordaining of Office Bearers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Don’t be in a hurry.  But do it within two years. Cultivating leaders to </a:t>
            </a:r>
            <a:r>
              <a:rPr lang="en-US" dirty="0" smtClean="0"/>
              <a:t>become </a:t>
            </a:r>
            <a:r>
              <a:rPr lang="en-US" dirty="0" smtClean="0"/>
              <a:t>first advisory then ordained Leaders. 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1 Timothy 5</a:t>
            </a:r>
            <a:r>
              <a:rPr lang="en-US" dirty="0"/>
              <a:t>:</a:t>
            </a:r>
            <a:r>
              <a:rPr lang="en-US" dirty="0" smtClean="0"/>
              <a:t>22a  </a:t>
            </a:r>
            <a:r>
              <a:rPr lang="en-US" i="1" dirty="0" smtClean="0"/>
              <a:t>Do </a:t>
            </a:r>
            <a:r>
              <a:rPr lang="en-US" i="1" dirty="0"/>
              <a:t>not be hasty in the laying on of </a:t>
            </a:r>
            <a:r>
              <a:rPr lang="en-US" i="1" dirty="0" smtClean="0"/>
              <a:t>hands.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409344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Ordaining of Office Bearers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Existing or </a:t>
            </a:r>
            <a:r>
              <a:rPr lang="en-US" dirty="0" smtClean="0"/>
              <a:t>New Church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Term Limits or Lifetime </a:t>
            </a:r>
            <a:r>
              <a:rPr lang="en-US" dirty="0" smtClean="0"/>
              <a:t>Appointment Debate </a:t>
            </a:r>
            <a:r>
              <a:rPr lang="en-US" dirty="0" smtClean="0"/>
              <a:t>or </a:t>
            </a:r>
            <a:r>
              <a:rPr lang="en-US" dirty="0" smtClean="0"/>
              <a:t>Both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Avoid Burn out and Silos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823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li_pp_templat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cli_pp_template.pot</Template>
  <TotalTime>1818</TotalTime>
  <Words>256</Words>
  <Application>Microsoft Macintosh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cli_pp_template</vt:lpstr>
      <vt:lpstr>Basic Governing</vt:lpstr>
      <vt:lpstr>Basic Leadership Wisdom</vt:lpstr>
      <vt:lpstr>Govern Diligently</vt:lpstr>
      <vt:lpstr>Govern Diligently</vt:lpstr>
      <vt:lpstr>Selecting Leaders</vt:lpstr>
      <vt:lpstr>Governing a New Church or House Church</vt:lpstr>
      <vt:lpstr>Selecting Advisory Leaders</vt:lpstr>
      <vt:lpstr>Ordaining of Office Bearers</vt:lpstr>
      <vt:lpstr>Ordaining of Office Bearers</vt:lpstr>
    </vt:vector>
  </TitlesOfParts>
  <Company>Christian Leaders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Reyenga Henry</cp:lastModifiedBy>
  <cp:revision>29</cp:revision>
  <dcterms:created xsi:type="dcterms:W3CDTF">2011-01-08T19:04:41Z</dcterms:created>
  <dcterms:modified xsi:type="dcterms:W3CDTF">2011-09-15T16:21:50Z</dcterms:modified>
</cp:coreProperties>
</file>