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16"/>
  </p:notesMasterIdLst>
  <p:handoutMasterIdLst>
    <p:handoutMasterId r:id="rId17"/>
  </p:handoutMasterIdLst>
  <p:sldIdLst>
    <p:sldId id="697" r:id="rId3"/>
    <p:sldId id="698" r:id="rId4"/>
    <p:sldId id="699" r:id="rId5"/>
    <p:sldId id="700" r:id="rId6"/>
    <p:sldId id="701" r:id="rId7"/>
    <p:sldId id="702" r:id="rId8"/>
    <p:sldId id="703" r:id="rId9"/>
    <p:sldId id="704" r:id="rId10"/>
    <p:sldId id="705" r:id="rId11"/>
    <p:sldId id="706" r:id="rId12"/>
    <p:sldId id="707" r:id="rId13"/>
    <p:sldId id="708" r:id="rId14"/>
    <p:sldId id="70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1219" autoAdjust="0"/>
  </p:normalViewPr>
  <p:slideViewPr>
    <p:cSldViewPr snapToGrid="0" showGuides="1">
      <p:cViewPr>
        <p:scale>
          <a:sx n="60" d="100"/>
          <a:sy n="60" d="100"/>
        </p:scale>
        <p:origin x="-1062" y="-22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586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0ACE607C-430D-4D29-8F73-1029EAFEBE55}">
      <dgm:prSet phldrT="[Texto]"/>
      <dgm:spPr/>
      <dgm:t>
        <a:bodyPr/>
        <a:lstStyle/>
        <a:p>
          <a:r>
            <a:rPr lang="es-MX" dirty="0" smtClean="0"/>
            <a:t>iglesia</a:t>
          </a:r>
          <a:endParaRPr lang="es-MX" dirty="0"/>
        </a:p>
      </dgm:t>
    </dgm:pt>
    <dgm:pt modelId="{BF7F484D-A967-42F3-B555-3E9C765ABD73}" type="parTrans" cxnId="{31428A71-E545-4A37-A1F6-B251D979AA20}">
      <dgm:prSet/>
      <dgm:spPr/>
      <dgm:t>
        <a:bodyPr/>
        <a:lstStyle/>
        <a:p>
          <a:endParaRPr lang="es-MX"/>
        </a:p>
      </dgm:t>
    </dgm:pt>
    <dgm:pt modelId="{C80DFC80-BCE5-464E-9BC7-3BE01AB11F85}" type="sibTrans" cxnId="{31428A71-E545-4A37-A1F6-B251D979AA20}">
      <dgm:prSet/>
      <dgm:spPr/>
      <dgm:t>
        <a:bodyPr/>
        <a:lstStyle/>
        <a:p>
          <a:endParaRPr lang="es-MX"/>
        </a:p>
      </dgm:t>
    </dgm:pt>
    <dgm:pt modelId="{C3EB261C-B9E9-4505-8A00-3E9FB3FFBC56}" type="asst">
      <dgm:prSet phldrT="[Texto]"/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39F25257-A737-4ADD-93B9-7F637210135D}" type="parTrans" cxnId="{A16635B6-3B58-4407-BE28-55B466AB257E}">
      <dgm:prSet/>
      <dgm:spPr/>
      <dgm:t>
        <a:bodyPr/>
        <a:lstStyle/>
        <a:p>
          <a:endParaRPr lang="es-MX"/>
        </a:p>
      </dgm:t>
    </dgm:pt>
    <dgm:pt modelId="{51DC1C23-3099-48CD-B59A-9C0983095856}" type="sibTrans" cxnId="{A16635B6-3B58-4407-BE28-55B466AB257E}">
      <dgm:prSet/>
      <dgm:spPr/>
      <dgm:t>
        <a:bodyPr/>
        <a:lstStyle/>
        <a:p>
          <a:endParaRPr lang="es-MX"/>
        </a:p>
      </dgm:t>
    </dgm:pt>
    <dgm:pt modelId="{B2376703-0D46-4B17-B2FB-5F9F0A7B285E}">
      <dgm:prSet phldrT="[Texto]"/>
      <dgm:spPr/>
      <dgm:t>
        <a:bodyPr/>
        <a:lstStyle/>
        <a:p>
          <a:r>
            <a:rPr lang="es-MX" dirty="0" smtClean="0"/>
            <a:t>IGLESIA</a:t>
          </a:r>
          <a:endParaRPr lang="es-MX" dirty="0"/>
        </a:p>
      </dgm:t>
    </dgm:pt>
    <dgm:pt modelId="{C3CD71CA-13B2-4B8D-8BFD-5C8C16FDB3D2}" type="parTrans" cxnId="{5425DD16-FE0F-433A-905A-342BE238EA9A}">
      <dgm:prSet/>
      <dgm:spPr/>
      <dgm:t>
        <a:bodyPr/>
        <a:lstStyle/>
        <a:p>
          <a:endParaRPr lang="es-MX"/>
        </a:p>
      </dgm:t>
    </dgm:pt>
    <dgm:pt modelId="{2FC31A45-7999-4A18-AAC3-68DB345B8C10}" type="sibTrans" cxnId="{5425DD16-FE0F-433A-905A-342BE238EA9A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0CE505AA-8015-43D7-8B53-9807F78FC652}" type="pres">
      <dgm:prSet presAssocID="{0ACE607C-430D-4D29-8F73-1029EAFEBE55}" presName="hierRoot1" presStyleCnt="0">
        <dgm:presLayoutVars>
          <dgm:hierBranch val="init"/>
        </dgm:presLayoutVars>
      </dgm:prSet>
      <dgm:spPr/>
    </dgm:pt>
    <dgm:pt modelId="{5B9C2470-F442-4F5B-A750-2D0C0C51FA14}" type="pres">
      <dgm:prSet presAssocID="{0ACE607C-430D-4D29-8F73-1029EAFEBE55}" presName="rootComposite1" presStyleCnt="0"/>
      <dgm:spPr/>
    </dgm:pt>
    <dgm:pt modelId="{AC2C61AC-AC60-438F-898E-0FB7854199B1}" type="pres">
      <dgm:prSet presAssocID="{0ACE607C-430D-4D29-8F73-1029EAFEBE55}" presName="rootText1" presStyleLbl="node0" presStyleIdx="0" presStyleCnt="2" custScaleX="153886" custLinFactX="-84356" custLinFactNeighborX="-100000" custLinFactNeighborY="1194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C893C17-48E3-46C3-BB7A-9F0D9B7D5090}" type="pres">
      <dgm:prSet presAssocID="{0ACE607C-430D-4D29-8F73-1029EAFEBE55}" presName="rootConnector1" presStyleLbl="node1" presStyleIdx="0" presStyleCnt="0"/>
      <dgm:spPr/>
      <dgm:t>
        <a:bodyPr/>
        <a:lstStyle/>
        <a:p>
          <a:endParaRPr lang="es-MX"/>
        </a:p>
      </dgm:t>
    </dgm:pt>
    <dgm:pt modelId="{3DB06FC2-29A7-483B-A21D-40D57DD391E8}" type="pres">
      <dgm:prSet presAssocID="{0ACE607C-430D-4D29-8F73-1029EAFEBE55}" presName="hierChild2" presStyleCnt="0"/>
      <dgm:spPr/>
    </dgm:pt>
    <dgm:pt modelId="{45787262-34A5-459C-A4FB-0F029182CA0F}" type="pres">
      <dgm:prSet presAssocID="{0ACE607C-430D-4D29-8F73-1029EAFEBE55}" presName="hierChild3" presStyleCnt="0"/>
      <dgm:spPr/>
    </dgm:pt>
    <dgm:pt modelId="{EFCA8A7F-DA60-4DFE-91D9-8D570365127E}" type="pres">
      <dgm:prSet presAssocID="{39F25257-A737-4ADD-93B9-7F637210135D}" presName="Name111" presStyleLbl="parChTrans1D2" presStyleIdx="0" presStyleCnt="1"/>
      <dgm:spPr/>
      <dgm:t>
        <a:bodyPr/>
        <a:lstStyle/>
        <a:p>
          <a:endParaRPr lang="es-MX"/>
        </a:p>
      </dgm:t>
    </dgm:pt>
    <dgm:pt modelId="{92C00296-779B-4F79-ABE7-EA888E8F9520}" type="pres">
      <dgm:prSet presAssocID="{C3EB261C-B9E9-4505-8A00-3E9FB3FFBC56}" presName="hierRoot3" presStyleCnt="0">
        <dgm:presLayoutVars>
          <dgm:hierBranch val="init"/>
        </dgm:presLayoutVars>
      </dgm:prSet>
      <dgm:spPr/>
    </dgm:pt>
    <dgm:pt modelId="{461C12E1-BFBC-4264-BF3C-D16F2093CDCA}" type="pres">
      <dgm:prSet presAssocID="{C3EB261C-B9E9-4505-8A00-3E9FB3FFBC56}" presName="rootComposite3" presStyleCnt="0"/>
      <dgm:spPr/>
    </dgm:pt>
    <dgm:pt modelId="{46141452-D9D9-4DCE-9FD3-C661BB207AC2}" type="pres">
      <dgm:prSet presAssocID="{C3EB261C-B9E9-4505-8A00-3E9FB3FFBC56}" presName="rootText3" presStyleLbl="asst1" presStyleIdx="0" presStyleCnt="1" custScaleX="209782" custScaleY="174917" custLinFactX="31577" custLinFactNeighborX="100000" custLinFactNeighborY="-833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1F022DA-E303-498D-BD6B-657CB7DFD703}" type="pres">
      <dgm:prSet presAssocID="{C3EB261C-B9E9-4505-8A00-3E9FB3FFBC56}" presName="rootConnector3" presStyleLbl="asst1" presStyleIdx="0" presStyleCnt="1"/>
      <dgm:spPr/>
      <dgm:t>
        <a:bodyPr/>
        <a:lstStyle/>
        <a:p>
          <a:endParaRPr lang="es-MX"/>
        </a:p>
      </dgm:t>
    </dgm:pt>
    <dgm:pt modelId="{3FCE3DA8-FE07-4406-98A1-6A669DA6356E}" type="pres">
      <dgm:prSet presAssocID="{C3EB261C-B9E9-4505-8A00-3E9FB3FFBC56}" presName="hierChild6" presStyleCnt="0"/>
      <dgm:spPr/>
    </dgm:pt>
    <dgm:pt modelId="{1E4B9B2D-9C82-49B3-B115-C8A712EAAC11}" type="pres">
      <dgm:prSet presAssocID="{C3EB261C-B9E9-4505-8A00-3E9FB3FFBC56}" presName="hierChild7" presStyleCnt="0"/>
      <dgm:spPr/>
    </dgm:pt>
    <dgm:pt modelId="{221FBCE9-9EBF-4B7F-9CAE-5300DBC1D8A3}" type="pres">
      <dgm:prSet presAssocID="{B2376703-0D46-4B17-B2FB-5F9F0A7B285E}" presName="hierRoot1" presStyleCnt="0">
        <dgm:presLayoutVars>
          <dgm:hierBranch val="init"/>
        </dgm:presLayoutVars>
      </dgm:prSet>
      <dgm:spPr/>
    </dgm:pt>
    <dgm:pt modelId="{1E060252-1FAB-483F-AAF5-02DA0D99F6CE}" type="pres">
      <dgm:prSet presAssocID="{B2376703-0D46-4B17-B2FB-5F9F0A7B285E}" presName="rootComposite1" presStyleCnt="0"/>
      <dgm:spPr/>
    </dgm:pt>
    <dgm:pt modelId="{539FDD80-51E8-453B-9F77-2324A23A1C23}" type="pres">
      <dgm:prSet presAssocID="{B2376703-0D46-4B17-B2FB-5F9F0A7B285E}" presName="rootText1" presStyleLbl="node0" presStyleIdx="1" presStyleCnt="2" custScaleX="404781" custScaleY="225567" custLinFactX="-234600" custLinFactY="-229374" custLinFactNeighborX="-300000" custLinFactNeighborY="-3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E553A75-9BE8-468A-9D04-02FB09241A04}" type="pres">
      <dgm:prSet presAssocID="{B2376703-0D46-4B17-B2FB-5F9F0A7B285E}" presName="rootConnector1" presStyleLbl="node1" presStyleIdx="0" presStyleCnt="0"/>
      <dgm:spPr/>
      <dgm:t>
        <a:bodyPr/>
        <a:lstStyle/>
        <a:p>
          <a:endParaRPr lang="es-MX"/>
        </a:p>
      </dgm:t>
    </dgm:pt>
    <dgm:pt modelId="{402C806E-128E-4EBF-8344-A3B2D593BBBC}" type="pres">
      <dgm:prSet presAssocID="{B2376703-0D46-4B17-B2FB-5F9F0A7B285E}" presName="hierChild2" presStyleCnt="0"/>
      <dgm:spPr/>
    </dgm:pt>
    <dgm:pt modelId="{1DC3EA5C-7BEC-4339-8AB1-8CB803A5EB5F}" type="pres">
      <dgm:prSet presAssocID="{B2376703-0D46-4B17-B2FB-5F9F0A7B285E}" presName="hierChild3" presStyleCnt="0"/>
      <dgm:spPr/>
    </dgm:pt>
  </dgm:ptLst>
  <dgm:cxnLst>
    <dgm:cxn modelId="{BCB46622-0954-4AFA-873D-50115873A05C}" type="presOf" srcId="{5D12E55B-A886-4C5B-B11A-E603FE334198}" destId="{4EB67754-555F-4A2A-9D60-2E6D6B7D16C4}" srcOrd="0" destOrd="0" presId="urn:microsoft.com/office/officeart/2005/8/layout/orgChart1"/>
    <dgm:cxn modelId="{B3D7D1A4-5386-4232-9B11-3ACCA0D13EE1}" type="presOf" srcId="{C3EB261C-B9E9-4505-8A00-3E9FB3FFBC56}" destId="{46141452-D9D9-4DCE-9FD3-C661BB207AC2}" srcOrd="0" destOrd="0" presId="urn:microsoft.com/office/officeart/2005/8/layout/orgChart1"/>
    <dgm:cxn modelId="{1BB07C31-CD85-4E77-8F15-B1D0557B3793}" type="presOf" srcId="{39F25257-A737-4ADD-93B9-7F637210135D}" destId="{EFCA8A7F-DA60-4DFE-91D9-8D570365127E}" srcOrd="0" destOrd="0" presId="urn:microsoft.com/office/officeart/2005/8/layout/orgChart1"/>
    <dgm:cxn modelId="{619A1478-28B3-4A59-AE1E-BB4062153079}" type="presOf" srcId="{C3EB261C-B9E9-4505-8A00-3E9FB3FFBC56}" destId="{F1F022DA-E303-498D-BD6B-657CB7DFD703}" srcOrd="1" destOrd="0" presId="urn:microsoft.com/office/officeart/2005/8/layout/orgChart1"/>
    <dgm:cxn modelId="{9F5808EA-691D-4102-AA1B-70B423A31AA8}" type="presOf" srcId="{0ACE607C-430D-4D29-8F73-1029EAFEBE55}" destId="{EC893C17-48E3-46C3-BB7A-9F0D9B7D5090}" srcOrd="1" destOrd="0" presId="urn:microsoft.com/office/officeart/2005/8/layout/orgChart1"/>
    <dgm:cxn modelId="{5425DD16-FE0F-433A-905A-342BE238EA9A}" srcId="{5D12E55B-A886-4C5B-B11A-E603FE334198}" destId="{B2376703-0D46-4B17-B2FB-5F9F0A7B285E}" srcOrd="1" destOrd="0" parTransId="{C3CD71CA-13B2-4B8D-8BFD-5C8C16FDB3D2}" sibTransId="{2FC31A45-7999-4A18-AAC3-68DB345B8C10}"/>
    <dgm:cxn modelId="{1BF39CAD-CB74-4D88-88C9-A537B59D5183}" type="presOf" srcId="{B2376703-0D46-4B17-B2FB-5F9F0A7B285E}" destId="{2E553A75-9BE8-468A-9D04-02FB09241A04}" srcOrd="1" destOrd="0" presId="urn:microsoft.com/office/officeart/2005/8/layout/orgChart1"/>
    <dgm:cxn modelId="{31428A71-E545-4A37-A1F6-B251D979AA20}" srcId="{5D12E55B-A886-4C5B-B11A-E603FE334198}" destId="{0ACE607C-430D-4D29-8F73-1029EAFEBE55}" srcOrd="0" destOrd="0" parTransId="{BF7F484D-A967-42F3-B555-3E9C765ABD73}" sibTransId="{C80DFC80-BCE5-464E-9BC7-3BE01AB11F85}"/>
    <dgm:cxn modelId="{B55698D4-0CCC-4021-B6AA-8F219E2D855A}" type="presOf" srcId="{B2376703-0D46-4B17-B2FB-5F9F0A7B285E}" destId="{539FDD80-51E8-453B-9F77-2324A23A1C23}" srcOrd="0" destOrd="0" presId="urn:microsoft.com/office/officeart/2005/8/layout/orgChart1"/>
    <dgm:cxn modelId="{3F94495F-5094-4DFE-9B3A-44BDE4769327}" type="presOf" srcId="{0ACE607C-430D-4D29-8F73-1029EAFEBE55}" destId="{AC2C61AC-AC60-438F-898E-0FB7854199B1}" srcOrd="0" destOrd="0" presId="urn:microsoft.com/office/officeart/2005/8/layout/orgChart1"/>
    <dgm:cxn modelId="{A16635B6-3B58-4407-BE28-55B466AB257E}" srcId="{0ACE607C-430D-4D29-8F73-1029EAFEBE55}" destId="{C3EB261C-B9E9-4505-8A00-3E9FB3FFBC56}" srcOrd="0" destOrd="0" parTransId="{39F25257-A737-4ADD-93B9-7F637210135D}" sibTransId="{51DC1C23-3099-48CD-B59A-9C0983095856}"/>
    <dgm:cxn modelId="{C96894DB-E652-40FD-A23E-C9DEB7EE3BFD}" type="presParOf" srcId="{4EB67754-555F-4A2A-9D60-2E6D6B7D16C4}" destId="{0CE505AA-8015-43D7-8B53-9807F78FC652}" srcOrd="0" destOrd="0" presId="urn:microsoft.com/office/officeart/2005/8/layout/orgChart1"/>
    <dgm:cxn modelId="{F3B318C5-834A-42EC-8E02-2CA54BFF0487}" type="presParOf" srcId="{0CE505AA-8015-43D7-8B53-9807F78FC652}" destId="{5B9C2470-F442-4F5B-A750-2D0C0C51FA14}" srcOrd="0" destOrd="0" presId="urn:microsoft.com/office/officeart/2005/8/layout/orgChart1"/>
    <dgm:cxn modelId="{CC6C03C1-1A1A-49BF-849C-9F2A436CFC3A}" type="presParOf" srcId="{5B9C2470-F442-4F5B-A750-2D0C0C51FA14}" destId="{AC2C61AC-AC60-438F-898E-0FB7854199B1}" srcOrd="0" destOrd="0" presId="urn:microsoft.com/office/officeart/2005/8/layout/orgChart1"/>
    <dgm:cxn modelId="{9AEAD718-E667-4569-A171-0912C423B461}" type="presParOf" srcId="{5B9C2470-F442-4F5B-A750-2D0C0C51FA14}" destId="{EC893C17-48E3-46C3-BB7A-9F0D9B7D5090}" srcOrd="1" destOrd="0" presId="urn:microsoft.com/office/officeart/2005/8/layout/orgChart1"/>
    <dgm:cxn modelId="{37154D42-5A3E-43A6-BF98-79284792095C}" type="presParOf" srcId="{0CE505AA-8015-43D7-8B53-9807F78FC652}" destId="{3DB06FC2-29A7-483B-A21D-40D57DD391E8}" srcOrd="1" destOrd="0" presId="urn:microsoft.com/office/officeart/2005/8/layout/orgChart1"/>
    <dgm:cxn modelId="{40A3F837-7624-42C1-AA0C-16C71419E6A7}" type="presParOf" srcId="{0CE505AA-8015-43D7-8B53-9807F78FC652}" destId="{45787262-34A5-459C-A4FB-0F029182CA0F}" srcOrd="2" destOrd="0" presId="urn:microsoft.com/office/officeart/2005/8/layout/orgChart1"/>
    <dgm:cxn modelId="{8BECF5FE-4E75-4756-BF83-EF2F84464923}" type="presParOf" srcId="{45787262-34A5-459C-A4FB-0F029182CA0F}" destId="{EFCA8A7F-DA60-4DFE-91D9-8D570365127E}" srcOrd="0" destOrd="0" presId="urn:microsoft.com/office/officeart/2005/8/layout/orgChart1"/>
    <dgm:cxn modelId="{558E1442-8990-44F2-869F-DD34C5B6BFA1}" type="presParOf" srcId="{45787262-34A5-459C-A4FB-0F029182CA0F}" destId="{92C00296-779B-4F79-ABE7-EA888E8F9520}" srcOrd="1" destOrd="0" presId="urn:microsoft.com/office/officeart/2005/8/layout/orgChart1"/>
    <dgm:cxn modelId="{8E0DD178-555A-4F01-931A-D14D48A9FDAB}" type="presParOf" srcId="{92C00296-779B-4F79-ABE7-EA888E8F9520}" destId="{461C12E1-BFBC-4264-BF3C-D16F2093CDCA}" srcOrd="0" destOrd="0" presId="urn:microsoft.com/office/officeart/2005/8/layout/orgChart1"/>
    <dgm:cxn modelId="{16C8F3EF-3EE7-4A13-B91C-7CA1ED54DC89}" type="presParOf" srcId="{461C12E1-BFBC-4264-BF3C-D16F2093CDCA}" destId="{46141452-D9D9-4DCE-9FD3-C661BB207AC2}" srcOrd="0" destOrd="0" presId="urn:microsoft.com/office/officeart/2005/8/layout/orgChart1"/>
    <dgm:cxn modelId="{1EE5B74A-4734-4CA3-B2E9-CA8563E17BB8}" type="presParOf" srcId="{461C12E1-BFBC-4264-BF3C-D16F2093CDCA}" destId="{F1F022DA-E303-498D-BD6B-657CB7DFD703}" srcOrd="1" destOrd="0" presId="urn:microsoft.com/office/officeart/2005/8/layout/orgChart1"/>
    <dgm:cxn modelId="{BA6944F2-4E8F-44B5-9A9D-1482129C95B9}" type="presParOf" srcId="{92C00296-779B-4F79-ABE7-EA888E8F9520}" destId="{3FCE3DA8-FE07-4406-98A1-6A669DA6356E}" srcOrd="1" destOrd="0" presId="urn:microsoft.com/office/officeart/2005/8/layout/orgChart1"/>
    <dgm:cxn modelId="{150BE409-691B-4A83-98EF-EB87CBF16DE8}" type="presParOf" srcId="{92C00296-779B-4F79-ABE7-EA888E8F9520}" destId="{1E4B9B2D-9C82-49B3-B115-C8A712EAAC11}" srcOrd="2" destOrd="0" presId="urn:microsoft.com/office/officeart/2005/8/layout/orgChart1"/>
    <dgm:cxn modelId="{1CE26E58-E412-46E1-8BF8-F7D1454CBDA5}" type="presParOf" srcId="{4EB67754-555F-4A2A-9D60-2E6D6B7D16C4}" destId="{221FBCE9-9EBF-4B7F-9CAE-5300DBC1D8A3}" srcOrd="1" destOrd="0" presId="urn:microsoft.com/office/officeart/2005/8/layout/orgChart1"/>
    <dgm:cxn modelId="{E4764926-3E0C-48CB-BF8A-6D90BFF52125}" type="presParOf" srcId="{221FBCE9-9EBF-4B7F-9CAE-5300DBC1D8A3}" destId="{1E060252-1FAB-483F-AAF5-02DA0D99F6CE}" srcOrd="0" destOrd="0" presId="urn:microsoft.com/office/officeart/2005/8/layout/orgChart1"/>
    <dgm:cxn modelId="{09F30AEA-8E02-46D1-B380-A01B50AC3EB5}" type="presParOf" srcId="{1E060252-1FAB-483F-AAF5-02DA0D99F6CE}" destId="{539FDD80-51E8-453B-9F77-2324A23A1C23}" srcOrd="0" destOrd="0" presId="urn:microsoft.com/office/officeart/2005/8/layout/orgChart1"/>
    <dgm:cxn modelId="{1B37006C-775E-4CE5-90CC-3E0FD0B9F2F1}" type="presParOf" srcId="{1E060252-1FAB-483F-AAF5-02DA0D99F6CE}" destId="{2E553A75-9BE8-468A-9D04-02FB09241A04}" srcOrd="1" destOrd="0" presId="urn:microsoft.com/office/officeart/2005/8/layout/orgChart1"/>
    <dgm:cxn modelId="{FA4B4C02-04F8-4B21-AF1E-A73A3FAB8123}" type="presParOf" srcId="{221FBCE9-9EBF-4B7F-9CAE-5300DBC1D8A3}" destId="{402C806E-128E-4EBF-8344-A3B2D593BBBC}" srcOrd="1" destOrd="0" presId="urn:microsoft.com/office/officeart/2005/8/layout/orgChart1"/>
    <dgm:cxn modelId="{AF6E3B85-6AF2-44CF-AC69-E12EED7DDADC}" type="presParOf" srcId="{221FBCE9-9EBF-4B7F-9CAE-5300DBC1D8A3}" destId="{1DC3EA5C-7BEC-4339-8AB1-8CB803A5EB5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FCA8A7F-DA60-4DFE-91D9-8D570365127E}">
      <dsp:nvSpPr>
        <dsp:cNvPr id="0" name=""/>
        <dsp:cNvSpPr/>
      </dsp:nvSpPr>
      <dsp:spPr>
        <a:xfrm>
          <a:off x="387380" y="1134949"/>
          <a:ext cx="275942" cy="2748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4842"/>
              </a:lnTo>
              <a:lnTo>
                <a:pt x="275942" y="2748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2C61AC-AC60-438F-898E-0FB7854199B1}">
      <dsp:nvSpPr>
        <dsp:cNvPr id="0" name=""/>
        <dsp:cNvSpPr/>
      </dsp:nvSpPr>
      <dsp:spPr>
        <a:xfrm>
          <a:off x="0" y="883217"/>
          <a:ext cx="774760" cy="2517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iglesia</a:t>
          </a:r>
          <a:endParaRPr lang="es-MX" sz="1600" kern="1200" dirty="0"/>
        </a:p>
      </dsp:txBody>
      <dsp:txXfrm>
        <a:off x="0" y="883217"/>
        <a:ext cx="774760" cy="251731"/>
      </dsp:txXfrm>
    </dsp:sp>
    <dsp:sp modelId="{46141452-D9D9-4DCE-9FD3-C661BB207AC2}">
      <dsp:nvSpPr>
        <dsp:cNvPr id="0" name=""/>
        <dsp:cNvSpPr/>
      </dsp:nvSpPr>
      <dsp:spPr>
        <a:xfrm>
          <a:off x="663322" y="1189630"/>
          <a:ext cx="1056176" cy="4403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Ministerio</a:t>
          </a:r>
          <a:endParaRPr lang="es-MX" sz="1600" kern="1200" dirty="0"/>
        </a:p>
      </dsp:txBody>
      <dsp:txXfrm>
        <a:off x="663322" y="1189630"/>
        <a:ext cx="1056176" cy="440321"/>
      </dsp:txXfrm>
    </dsp:sp>
    <dsp:sp modelId="{539FDD80-51E8-453B-9F77-2324A23A1C23}">
      <dsp:nvSpPr>
        <dsp:cNvPr id="0" name=""/>
        <dsp:cNvSpPr/>
      </dsp:nvSpPr>
      <dsp:spPr>
        <a:xfrm>
          <a:off x="0" y="0"/>
          <a:ext cx="2037926" cy="5678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IGLESIA</a:t>
          </a:r>
          <a:endParaRPr lang="es-MX" sz="1600" kern="1200" dirty="0"/>
        </a:p>
      </dsp:txBody>
      <dsp:txXfrm>
        <a:off x="0" y="0"/>
        <a:ext cx="2037926" cy="5678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99BDA-BD19-4064-BF2C-14D89FF3C190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28E8E-C91D-44A0-93D6-1E4294D2C6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1808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DF147-A9B1-468D-860B-052CCDB90DB6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8310F-3F7A-4A9C-892D-242CD6C380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605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3B0C-DDAB-42F4-8C24-B1FE6CABC65D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45932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C6A-E15D-42F1-AAF6-839123805FB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01699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4DB9-A473-442C-B086-D1F93506A4BE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566978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99991-E95B-472C-BB57-B5B9032A924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7266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7AFD-ABC7-4364-90EF-95B15C8A323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4589463"/>
            <a:ext cx="1012825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709738"/>
            <a:ext cx="1012825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416071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AE068-E05A-439C-97F8-45AC8119FCD5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5111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4296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825" y="365125"/>
            <a:ext cx="10134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127899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03B3-DEE5-43F8-925B-912AA65DCD81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9832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9832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4454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4454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454" y="274638"/>
            <a:ext cx="10122996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790350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0C9F-8B7D-49D2-9820-A92EA66BAD4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307343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059C-4DF7-43AB-9953-A9E9C32BDFA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0387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3EC7-B7A8-467B-A043-A6BA6621D45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1619" y="987425"/>
            <a:ext cx="59436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913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13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141104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56EBB-3674-4C80-A7FF-3B979F5315DA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96249" y="987425"/>
            <a:ext cx="59436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2767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767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260131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248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79F0484A-F300-4B64-A3A1-4509DE43DA60}" type="datetime1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7644" y="6356350"/>
            <a:ext cx="5926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85938" y="6356350"/>
            <a:ext cx="767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825625"/>
            <a:ext cx="10134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31899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kern="1200" cap="none" spc="0">
          <a:ln w="0">
            <a:solidFill>
              <a:schemeClr val="accent1">
                <a:lumMod val="75000"/>
              </a:schemeClr>
            </a:solidFill>
          </a:ln>
          <a:solidFill>
            <a:schemeClr val="accent6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4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0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0" orient="horz" pos="2160" userDrawn="1">
          <p15:clr>
            <a:srgbClr val="F26B43"/>
          </p15:clr>
        </p15:guide>
        <p15:guide id="1" pos="768" userDrawn="1">
          <p15:clr>
            <a:srgbClr val="F26B43"/>
          </p15:clr>
        </p15:guide>
        <p15:guide id="2" pos="7152" userDrawn="1">
          <p15:clr>
            <a:srgbClr val="F26B43"/>
          </p15:clr>
        </p15:guide>
        <p15:guide id="3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Layout" Target="../diagrams/layout1.xml"/><Relationship Id="rId7" Type="http://schemas.openxmlformats.org/officeDocument/2006/relationships/hyperlink" Target="https://www.google.com/url?sa=i&amp;rct=j&amp;q=&amp;esrc=s&amp;source=images&amp;cd=&amp;cad=rja&amp;uact=8&amp;ved=2ahUKEwi02uSB5aDZAhVKw4MKHUf4D2kQjRx6BAgAEAY&amp;url=https://www.pinterest.com/claudiaribeirao/old-trains/&amp;psig=AOvVaw2uDEXoV8sfSeyvahkaXVQv&amp;ust=1518539007476800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77427"/>
            <a:ext cx="12192000" cy="3791857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30000" b="1" dirty="0" smtClean="0">
                <a:solidFill>
                  <a:schemeClr val="accent4">
                    <a:lumMod val="75000"/>
                  </a:schemeClr>
                </a:solidFill>
                <a:latin typeface="Wide Latin" pitchFamily="18" charset="0"/>
              </a:rPr>
              <a:t>23</a:t>
            </a:r>
            <a:endParaRPr lang="en-US" sz="30000" b="1" dirty="0">
              <a:solidFill>
                <a:schemeClr val="accent4">
                  <a:lumMod val="75000"/>
                </a:schemeClr>
              </a:solidFill>
              <a:latin typeface="Wide Latin" pitchFamily="18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2396358" y="2793311"/>
            <a:ext cx="92858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Ministerio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804013" y="459939"/>
            <a:ext cx="2347117" cy="3170099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1">
            <a:spAutoFit/>
          </a:bodyPr>
          <a:lstStyle/>
          <a:p>
            <a:r>
              <a:rPr lang="es-MX" sz="20000" dirty="0" smtClean="0">
                <a:solidFill>
                  <a:schemeClr val="bg1">
                    <a:lumMod val="95000"/>
                  </a:schemeClr>
                </a:solidFill>
                <a:sym typeface="Wingdings" pitchFamily="2" charset="2"/>
              </a:rPr>
              <a:t></a:t>
            </a:r>
            <a:endParaRPr lang="es-MX" sz="8000" b="1" dirty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04800" y="-1764468"/>
            <a:ext cx="11902966" cy="14865608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1">
            <a:spAutoFit/>
          </a:bodyPr>
          <a:lstStyle/>
          <a:p>
            <a:pPr>
              <a:buFont typeface="Wingdings"/>
              <a:buChar char="J"/>
            </a:pPr>
            <a:r>
              <a:rPr lang="es-MX" sz="9600" dirty="0" smtClean="0">
                <a:solidFill>
                  <a:schemeClr val="bg1">
                    <a:lumMod val="95000"/>
                  </a:schemeClr>
                </a:solidFill>
                <a:sym typeface="Wingdings" pitchFamily="2" charset="2"/>
              </a:rPr>
              <a:t>                </a:t>
            </a:r>
          </a:p>
          <a:p>
            <a:pPr>
              <a:buFont typeface="Wingdings"/>
              <a:buChar char="J"/>
            </a:pPr>
            <a:r>
              <a:rPr lang="es-MX" sz="9600" dirty="0" smtClean="0">
                <a:solidFill>
                  <a:schemeClr val="bg1">
                    <a:lumMod val="95000"/>
                  </a:schemeClr>
                </a:solidFill>
                <a:sym typeface="Wingdings" pitchFamily="2" charset="2"/>
              </a:rPr>
              <a:t>                                           </a:t>
            </a:r>
            <a:endParaRPr lang="es-MX" sz="9600" b="1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endParaRPr lang="es-MX" sz="9600" b="1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endParaRPr lang="es-MX" sz="9600" b="1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04800" y="-1764468"/>
            <a:ext cx="11902966" cy="14865608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1">
            <a:spAutoFit/>
          </a:bodyPr>
          <a:lstStyle/>
          <a:p>
            <a:pPr>
              <a:buFont typeface="Wingdings"/>
              <a:buChar char="J"/>
            </a:pPr>
            <a:r>
              <a:rPr lang="es-MX" sz="9600" dirty="0" smtClean="0">
                <a:solidFill>
                  <a:schemeClr val="bg1">
                    <a:lumMod val="95000"/>
                  </a:schemeClr>
                </a:solidFill>
                <a:sym typeface="Wingdings" pitchFamily="2" charset="2"/>
              </a:rPr>
              <a:t>                </a:t>
            </a:r>
          </a:p>
          <a:p>
            <a:pPr>
              <a:buFont typeface="Wingdings"/>
              <a:buChar char="J"/>
            </a:pPr>
            <a:r>
              <a:rPr lang="es-MX" sz="9600" dirty="0" smtClean="0">
                <a:solidFill>
                  <a:schemeClr val="bg1">
                    <a:lumMod val="95000"/>
                  </a:schemeClr>
                </a:solidFill>
                <a:sym typeface="Wingdings" pitchFamily="2" charset="2"/>
              </a:rPr>
              <a:t>                                           </a:t>
            </a:r>
            <a:endParaRPr lang="es-MX" sz="9600" b="1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endParaRPr lang="es-MX" sz="9600" b="1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endParaRPr lang="es-MX" sz="9600" b="1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 rot="19692844">
            <a:off x="804041" y="2982499"/>
            <a:ext cx="10468304" cy="1569660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ADMINISTRACIÓN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4455" y="630637"/>
            <a:ext cx="8435866" cy="3957130"/>
          </a:xfrm>
          <a:solidFill>
            <a:schemeClr val="bg2">
              <a:lumMod val="25000"/>
            </a:schemeClr>
          </a:solidFill>
          <a:ln>
            <a:noFill/>
          </a:ln>
        </p:spPr>
        <p:txBody>
          <a:bodyPr anchor="t">
            <a:noAutofit/>
          </a:bodyPr>
          <a:lstStyle/>
          <a:p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>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8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Tarea</a:t>
            </a:r>
            <a:r>
              <a:rPr lang="en-US" sz="48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  No. 23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</a:br>
            <a:endParaRPr lang="en-US" sz="40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475217" y="2517236"/>
            <a:ext cx="7409819" cy="112658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vert="horz" lIns="91440" tIns="45720" rIns="91440" bIns="45720" rtlCol="0" anchor="t">
            <a:noAutofit/>
          </a:bodyPr>
          <a:lstStyle/>
          <a:p>
            <a:pPr marL="514350" lvl="0" indent="-514350">
              <a:spcBef>
                <a:spcPct val="0"/>
              </a:spcBef>
            </a:pPr>
            <a:r>
              <a:rPr lang="es-MX" sz="32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1. En qué áreas pueden progresar, crecer o desarrollarse los que sirven en mi ministerio.</a:t>
            </a:r>
          </a:p>
          <a:p>
            <a:pPr lvl="0">
              <a:spcBef>
                <a:spcPct val="0"/>
              </a:spcBef>
            </a:pPr>
            <a:endParaRPr lang="es-MX" sz="32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endParaRPr lang="es-MX" sz="40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>U. 8  Recursos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b="1" dirty="0" smtClean="0">
                <a:solidFill>
                  <a:schemeClr val="bg1"/>
                </a:solidFill>
                <a:effectLst/>
              </a:rPr>
              <a:t>L. 2 Desarrollo</a:t>
            </a: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3011213" y="2052332"/>
            <a:ext cx="774086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Responsabilidad de Selección de Personal</a:t>
            </a:r>
          </a:p>
          <a:p>
            <a:pPr algn="ctr">
              <a:buFont typeface="Arial" pitchFamily="34" charset="0"/>
              <a:buChar char="•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Formal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204923" y="286519"/>
            <a:ext cx="2347117" cy="3170099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1">
            <a:spAutoFit/>
          </a:bodyPr>
          <a:lstStyle/>
          <a:p>
            <a:r>
              <a:rPr lang="es-MX" sz="20000" dirty="0" smtClean="0">
                <a:solidFill>
                  <a:schemeClr val="bg1">
                    <a:lumMod val="95000"/>
                  </a:schemeClr>
                </a:solidFill>
                <a:sym typeface="Wingdings" pitchFamily="2" charset="2"/>
              </a:rPr>
              <a:t></a:t>
            </a:r>
            <a:endParaRPr lang="es-MX" sz="8000" b="1" dirty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954924" y="2903670"/>
            <a:ext cx="865526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Desarrollo</a:t>
            </a:r>
          </a:p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Progreso y Crecimiento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204923" y="286519"/>
            <a:ext cx="2347117" cy="3170099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1">
            <a:spAutoFit/>
          </a:bodyPr>
          <a:lstStyle/>
          <a:p>
            <a:r>
              <a:rPr lang="es-MX" sz="20000" dirty="0" smtClean="0">
                <a:solidFill>
                  <a:schemeClr val="bg1">
                    <a:lumMod val="95000"/>
                  </a:schemeClr>
                </a:solidFill>
                <a:sym typeface="Wingdings" pitchFamily="2" charset="2"/>
              </a:rPr>
              <a:t></a:t>
            </a:r>
            <a:endParaRPr lang="es-MX" sz="8000" b="1" dirty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769790" y="28758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1674540" y="59614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-295670" y="4071069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97932" y="6088559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1746548" y="4824248"/>
            <a:ext cx="1217369" cy="1103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1583482" y="568831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graphicFrame>
        <p:nvGraphicFramePr>
          <p:cNvPr id="28" name="27 Diagrama"/>
          <p:cNvGraphicFramePr/>
          <p:nvPr/>
        </p:nvGraphicFramePr>
        <p:xfrm>
          <a:off x="536029" y="522892"/>
          <a:ext cx="3641833" cy="2504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Imagen relacionada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003825" y="482269"/>
            <a:ext cx="6802328" cy="5104889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765738" y="614855"/>
            <a:ext cx="4052" cy="5213279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1674540" y="5943600"/>
            <a:ext cx="9550508" cy="17884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-295670" y="4071069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97932" y="6088559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1746548" y="725214"/>
            <a:ext cx="7097907" cy="5202362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1583482" y="568831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308537" y="2462234"/>
            <a:ext cx="1053662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Inicia</a:t>
            </a:r>
          </a:p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Progresa, Crece, Se Desarrolla</a:t>
            </a:r>
          </a:p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Madura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804013" y="459939"/>
            <a:ext cx="2347117" cy="3170099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1">
            <a:spAutoFit/>
          </a:bodyPr>
          <a:lstStyle/>
          <a:p>
            <a:r>
              <a:rPr lang="es-MX" sz="20000" dirty="0" smtClean="0">
                <a:solidFill>
                  <a:schemeClr val="accent1"/>
                </a:solidFill>
                <a:sym typeface="Wingdings" pitchFamily="2" charset="2"/>
              </a:rPr>
              <a:t></a:t>
            </a:r>
            <a:endParaRPr lang="es-MX" sz="8000" b="1" dirty="0">
              <a:solidFill>
                <a:schemeClr val="accent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72966" y="1831614"/>
            <a:ext cx="1171903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Administración</a:t>
            </a:r>
          </a:p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Inicia</a:t>
            </a:r>
          </a:p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Progresa, Crece, Se Desarrolla Madura</a:t>
            </a:r>
          </a:p>
          <a:p>
            <a:pPr algn="ctr"/>
            <a:endParaRPr lang="es-MX" sz="6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804013" y="459939"/>
            <a:ext cx="2347117" cy="3170099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1">
            <a:spAutoFit/>
          </a:bodyPr>
          <a:lstStyle/>
          <a:p>
            <a:r>
              <a:rPr lang="es-MX" sz="20000" dirty="0" smtClean="0">
                <a:solidFill>
                  <a:schemeClr val="bg1">
                    <a:lumMod val="95000"/>
                  </a:schemeClr>
                </a:solidFill>
                <a:sym typeface="Wingdings" pitchFamily="2" charset="2"/>
              </a:rPr>
              <a:t></a:t>
            </a:r>
            <a:endParaRPr lang="es-MX" sz="8000" b="1" dirty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2364828" y="2209986"/>
            <a:ext cx="928589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dirty="0" smtClean="0">
                <a:solidFill>
                  <a:schemeClr val="bg1"/>
                </a:solidFill>
                <a:latin typeface="Brush Script MT" pitchFamily="66" charset="0"/>
                <a:cs typeface="Calibri" pitchFamily="34" charset="0"/>
              </a:rPr>
              <a:t>Jesús </a:t>
            </a:r>
          </a:p>
          <a:p>
            <a:pPr algn="ctr"/>
            <a:r>
              <a:rPr lang="es-MX" sz="8800" dirty="0" smtClean="0">
                <a:solidFill>
                  <a:schemeClr val="bg1"/>
                </a:solidFill>
                <a:latin typeface="Brush Script MT" pitchFamily="66" charset="0"/>
                <a:cs typeface="Calibri" pitchFamily="34" charset="0"/>
              </a:rPr>
              <a:t>y sus Doce Discípulos</a:t>
            </a:r>
          </a:p>
          <a:p>
            <a:pPr algn="ctr"/>
            <a:endParaRPr lang="es-MX" sz="6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804013" y="459939"/>
            <a:ext cx="2347117" cy="3170099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1">
            <a:spAutoFit/>
          </a:bodyPr>
          <a:lstStyle/>
          <a:p>
            <a:r>
              <a:rPr lang="es-MX" sz="20000" dirty="0" smtClean="0">
                <a:solidFill>
                  <a:schemeClr val="bg1">
                    <a:lumMod val="95000"/>
                  </a:schemeClr>
                </a:solidFill>
                <a:sym typeface="Wingdings" pitchFamily="2" charset="2"/>
              </a:rPr>
              <a:t></a:t>
            </a:r>
            <a:endParaRPr lang="es-MX" sz="8000" b="1" dirty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rligig design templat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a:style>
    </a:lnDef>
    <a:txDef>
      <a:spPr>
        <a:noFill/>
        <a:ln>
          <a:solidFill>
            <a:schemeClr val="accent4">
              <a:lumMod val="50000"/>
            </a:schemeClr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Whirligig design template" id="{C20C433A-93F8-478B-AC4D-DD4E52A28B92}" vid="{C901235C-D99E-4DA4-B3B6-5E8DC515C8A8}"/>
    </a:ext>
  </a:extLst>
</a:theme>
</file>

<file path=ppt/theme/theme2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F9C49E1-11F2-4EB9-9390-F2D155C1AA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Whirligig design slides</Template>
  <TotalTime>0</TotalTime>
  <Words>356</Words>
  <Application>Microsoft Office PowerPoint</Application>
  <PresentationFormat>Personalizado</PresentationFormat>
  <Paragraphs>80</Paragraphs>
  <Slides>13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Whirligig design template</vt:lpstr>
      <vt:lpstr>23</vt:lpstr>
      <vt:lpstr>U. 8  Recursos L. 2 Desarrollo</vt:lpstr>
      <vt:lpstr>Diapositiva 3</vt:lpstr>
      <vt:lpstr>Diapositiva 4</vt:lpstr>
      <vt:lpstr>  </vt:lpstr>
      <vt:lpstr>  </vt:lpstr>
      <vt:lpstr>Diapositiva 7</vt:lpstr>
      <vt:lpstr>Diapositiva 8</vt:lpstr>
      <vt:lpstr>Diapositiva 9</vt:lpstr>
      <vt:lpstr>Diapositiva 10</vt:lpstr>
      <vt:lpstr>Diapositiva 11</vt:lpstr>
      <vt:lpstr>Diapositiva 12</vt:lpstr>
      <vt:lpstr>   Tarea  No. 23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2017-09-28T15:38:10Z</dcterms:created>
  <dcterms:modified xsi:type="dcterms:W3CDTF">2018-02-20T20:41:56Z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TC034606169991</vt:lpwstr>
  </property>
</Properties>
</file>