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6"/>
  </p:notesMasterIdLst>
  <p:handoutMasterIdLst>
    <p:handoutMasterId r:id="rId17"/>
  </p:handoutMasterIdLst>
  <p:sldIdLst>
    <p:sldId id="697" r:id="rId3"/>
    <p:sldId id="698" r:id="rId4"/>
    <p:sldId id="699" r:id="rId5"/>
    <p:sldId id="700" r:id="rId6"/>
    <p:sldId id="701" r:id="rId7"/>
    <p:sldId id="702" r:id="rId8"/>
    <p:sldId id="703" r:id="rId9"/>
    <p:sldId id="704" r:id="rId10"/>
    <p:sldId id="705" r:id="rId11"/>
    <p:sldId id="706" r:id="rId12"/>
    <p:sldId id="707" r:id="rId13"/>
    <p:sldId id="708" r:id="rId14"/>
    <p:sldId id="70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BCB46622-0954-4AFA-873D-50115873A05C}" type="presOf" srcId="{5D12E55B-A886-4C5B-B11A-E603FE334198}" destId="{4EB67754-555F-4A2A-9D60-2E6D6B7D16C4}" srcOrd="0" destOrd="0" presId="urn:microsoft.com/office/officeart/2005/8/layout/orgChart1"/>
    <dgm:cxn modelId="{B3D7D1A4-5386-4232-9B11-3ACCA0D13EE1}" type="presOf" srcId="{C3EB261C-B9E9-4505-8A00-3E9FB3FFBC56}" destId="{46141452-D9D9-4DCE-9FD3-C661BB207AC2}" srcOrd="0" destOrd="0" presId="urn:microsoft.com/office/officeart/2005/8/layout/orgChart1"/>
    <dgm:cxn modelId="{1BB07C31-CD85-4E77-8F15-B1D0557B3793}" type="presOf" srcId="{39F25257-A737-4ADD-93B9-7F637210135D}" destId="{EFCA8A7F-DA60-4DFE-91D9-8D570365127E}" srcOrd="0" destOrd="0" presId="urn:microsoft.com/office/officeart/2005/8/layout/orgChart1"/>
    <dgm:cxn modelId="{619A1478-28B3-4A59-AE1E-BB4062153079}" type="presOf" srcId="{C3EB261C-B9E9-4505-8A00-3E9FB3FFBC56}" destId="{F1F022DA-E303-498D-BD6B-657CB7DFD703}" srcOrd="1" destOrd="0" presId="urn:microsoft.com/office/officeart/2005/8/layout/orgChart1"/>
    <dgm:cxn modelId="{9F5808EA-691D-4102-AA1B-70B423A31AA8}" type="presOf" srcId="{0ACE607C-430D-4D29-8F73-1029EAFEBE55}" destId="{EC893C17-48E3-46C3-BB7A-9F0D9B7D5090}" srcOrd="1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1BF39CAD-CB74-4D88-88C9-A537B59D5183}" type="presOf" srcId="{B2376703-0D46-4B17-B2FB-5F9F0A7B285E}" destId="{2E553A75-9BE8-468A-9D04-02FB09241A04}" srcOrd="1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B55698D4-0CCC-4021-B6AA-8F219E2D855A}" type="presOf" srcId="{B2376703-0D46-4B17-B2FB-5F9F0A7B285E}" destId="{539FDD80-51E8-453B-9F77-2324A23A1C23}" srcOrd="0" destOrd="0" presId="urn:microsoft.com/office/officeart/2005/8/layout/orgChart1"/>
    <dgm:cxn modelId="{3F94495F-5094-4DFE-9B3A-44BDE4769327}" type="presOf" srcId="{0ACE607C-430D-4D29-8F73-1029EAFEBE55}" destId="{AC2C61AC-AC60-438F-898E-0FB7854199B1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C96894DB-E652-40FD-A23E-C9DEB7EE3BFD}" type="presParOf" srcId="{4EB67754-555F-4A2A-9D60-2E6D6B7D16C4}" destId="{0CE505AA-8015-43D7-8B53-9807F78FC652}" srcOrd="0" destOrd="0" presId="urn:microsoft.com/office/officeart/2005/8/layout/orgChart1"/>
    <dgm:cxn modelId="{F3B318C5-834A-42EC-8E02-2CA54BFF0487}" type="presParOf" srcId="{0CE505AA-8015-43D7-8B53-9807F78FC652}" destId="{5B9C2470-F442-4F5B-A750-2D0C0C51FA14}" srcOrd="0" destOrd="0" presId="urn:microsoft.com/office/officeart/2005/8/layout/orgChart1"/>
    <dgm:cxn modelId="{CC6C03C1-1A1A-49BF-849C-9F2A436CFC3A}" type="presParOf" srcId="{5B9C2470-F442-4F5B-A750-2D0C0C51FA14}" destId="{AC2C61AC-AC60-438F-898E-0FB7854199B1}" srcOrd="0" destOrd="0" presId="urn:microsoft.com/office/officeart/2005/8/layout/orgChart1"/>
    <dgm:cxn modelId="{9AEAD718-E667-4569-A171-0912C423B461}" type="presParOf" srcId="{5B9C2470-F442-4F5B-A750-2D0C0C51FA14}" destId="{EC893C17-48E3-46C3-BB7A-9F0D9B7D5090}" srcOrd="1" destOrd="0" presId="urn:microsoft.com/office/officeart/2005/8/layout/orgChart1"/>
    <dgm:cxn modelId="{37154D42-5A3E-43A6-BF98-79284792095C}" type="presParOf" srcId="{0CE505AA-8015-43D7-8B53-9807F78FC652}" destId="{3DB06FC2-29A7-483B-A21D-40D57DD391E8}" srcOrd="1" destOrd="0" presId="urn:microsoft.com/office/officeart/2005/8/layout/orgChart1"/>
    <dgm:cxn modelId="{40A3F837-7624-42C1-AA0C-16C71419E6A7}" type="presParOf" srcId="{0CE505AA-8015-43D7-8B53-9807F78FC652}" destId="{45787262-34A5-459C-A4FB-0F029182CA0F}" srcOrd="2" destOrd="0" presId="urn:microsoft.com/office/officeart/2005/8/layout/orgChart1"/>
    <dgm:cxn modelId="{8BECF5FE-4E75-4756-BF83-EF2F84464923}" type="presParOf" srcId="{45787262-34A5-459C-A4FB-0F029182CA0F}" destId="{EFCA8A7F-DA60-4DFE-91D9-8D570365127E}" srcOrd="0" destOrd="0" presId="urn:microsoft.com/office/officeart/2005/8/layout/orgChart1"/>
    <dgm:cxn modelId="{558E1442-8990-44F2-869F-DD34C5B6BFA1}" type="presParOf" srcId="{45787262-34A5-459C-A4FB-0F029182CA0F}" destId="{92C00296-779B-4F79-ABE7-EA888E8F9520}" srcOrd="1" destOrd="0" presId="urn:microsoft.com/office/officeart/2005/8/layout/orgChart1"/>
    <dgm:cxn modelId="{8E0DD178-555A-4F01-931A-D14D48A9FDAB}" type="presParOf" srcId="{92C00296-779B-4F79-ABE7-EA888E8F9520}" destId="{461C12E1-BFBC-4264-BF3C-D16F2093CDCA}" srcOrd="0" destOrd="0" presId="urn:microsoft.com/office/officeart/2005/8/layout/orgChart1"/>
    <dgm:cxn modelId="{16C8F3EF-3EE7-4A13-B91C-7CA1ED54DC89}" type="presParOf" srcId="{461C12E1-BFBC-4264-BF3C-D16F2093CDCA}" destId="{46141452-D9D9-4DCE-9FD3-C661BB207AC2}" srcOrd="0" destOrd="0" presId="urn:microsoft.com/office/officeart/2005/8/layout/orgChart1"/>
    <dgm:cxn modelId="{1EE5B74A-4734-4CA3-B2E9-CA8563E17BB8}" type="presParOf" srcId="{461C12E1-BFBC-4264-BF3C-D16F2093CDCA}" destId="{F1F022DA-E303-498D-BD6B-657CB7DFD703}" srcOrd="1" destOrd="0" presId="urn:microsoft.com/office/officeart/2005/8/layout/orgChart1"/>
    <dgm:cxn modelId="{BA6944F2-4E8F-44B5-9A9D-1482129C95B9}" type="presParOf" srcId="{92C00296-779B-4F79-ABE7-EA888E8F9520}" destId="{3FCE3DA8-FE07-4406-98A1-6A669DA6356E}" srcOrd="1" destOrd="0" presId="urn:microsoft.com/office/officeart/2005/8/layout/orgChart1"/>
    <dgm:cxn modelId="{150BE409-691B-4A83-98EF-EB87CBF16DE8}" type="presParOf" srcId="{92C00296-779B-4F79-ABE7-EA888E8F9520}" destId="{1E4B9B2D-9C82-49B3-B115-C8A712EAAC11}" srcOrd="2" destOrd="0" presId="urn:microsoft.com/office/officeart/2005/8/layout/orgChart1"/>
    <dgm:cxn modelId="{1CE26E58-E412-46E1-8BF8-F7D1454CBDA5}" type="presParOf" srcId="{4EB67754-555F-4A2A-9D60-2E6D6B7D16C4}" destId="{221FBCE9-9EBF-4B7F-9CAE-5300DBC1D8A3}" srcOrd="1" destOrd="0" presId="urn:microsoft.com/office/officeart/2005/8/layout/orgChart1"/>
    <dgm:cxn modelId="{E4764926-3E0C-48CB-BF8A-6D90BFF52125}" type="presParOf" srcId="{221FBCE9-9EBF-4B7F-9CAE-5300DBC1D8A3}" destId="{1E060252-1FAB-483F-AAF5-02DA0D99F6CE}" srcOrd="0" destOrd="0" presId="urn:microsoft.com/office/officeart/2005/8/layout/orgChart1"/>
    <dgm:cxn modelId="{09F30AEA-8E02-46D1-B380-A01B50AC3EB5}" type="presParOf" srcId="{1E060252-1FAB-483F-AAF5-02DA0D99F6CE}" destId="{539FDD80-51E8-453B-9F77-2324A23A1C23}" srcOrd="0" destOrd="0" presId="urn:microsoft.com/office/officeart/2005/8/layout/orgChart1"/>
    <dgm:cxn modelId="{1B37006C-775E-4CE5-90CC-3E0FD0B9F2F1}" type="presParOf" srcId="{1E060252-1FAB-483F-AAF5-02DA0D99F6CE}" destId="{2E553A75-9BE8-468A-9D04-02FB09241A04}" srcOrd="1" destOrd="0" presId="urn:microsoft.com/office/officeart/2005/8/layout/orgChart1"/>
    <dgm:cxn modelId="{FA4B4C02-04F8-4B21-AF1E-A73A3FAB8123}" type="presParOf" srcId="{221FBCE9-9EBF-4B7F-9CAE-5300DBC1D8A3}" destId="{402C806E-128E-4EBF-8344-A3B2D593BBBC}" srcOrd="1" destOrd="0" presId="urn:microsoft.com/office/officeart/2005/8/layout/orgChart1"/>
    <dgm:cxn modelId="{AF6E3B85-6AF2-44CF-AC69-E12EED7DDADC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23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96358" y="2793311"/>
            <a:ext cx="9285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Ministerio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04013" y="459939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4800" y="-1764468"/>
            <a:ext cx="11902966" cy="1486560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>
              <a:buFont typeface="Wingdings"/>
              <a:buChar char="J"/>
            </a:pPr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                </a:t>
            </a:r>
          </a:p>
          <a:p>
            <a:pPr>
              <a:buFont typeface="Wingdings"/>
              <a:buChar char="J"/>
            </a:pPr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                                           </a:t>
            </a:r>
            <a:endParaRPr lang="es-MX" sz="96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s-MX" sz="96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s-MX" sz="96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4800" y="-1764468"/>
            <a:ext cx="11902966" cy="1486560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>
              <a:buFont typeface="Wingdings"/>
              <a:buChar char="J"/>
            </a:pPr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                </a:t>
            </a:r>
          </a:p>
          <a:p>
            <a:pPr>
              <a:buFont typeface="Wingdings"/>
              <a:buChar char="J"/>
            </a:pPr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                                           </a:t>
            </a:r>
            <a:endParaRPr lang="es-MX" sz="96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s-MX" sz="96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s-MX" sz="96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9692844">
            <a:off x="804041" y="2982499"/>
            <a:ext cx="10468304" cy="15696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23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En qué áreas pueden progresar, crecer o desarrollarse los que sirven en mi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8  Recursos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Desarrollo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11213" y="2052332"/>
            <a:ext cx="77408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Responsabilidad de Selección de Personal</a:t>
            </a: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Formal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4923" y="286519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54924" y="2903670"/>
            <a:ext cx="86552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Desarrollo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Progreso y Crecimiento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4923" y="286519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5738" y="614855"/>
            <a:ext cx="4052" cy="521327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43600"/>
            <a:ext cx="9550508" cy="1788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725214"/>
            <a:ext cx="7097907" cy="5202362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08537" y="2462234"/>
            <a:ext cx="105366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Inicia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Progresa, Crece, Se Desarrolla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Madura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04013" y="459939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accent1"/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2966" y="1831614"/>
            <a:ext cx="1171903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Inicia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Progresa, Crece, Se Desarrolla Madura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04013" y="459939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64828" y="2209986"/>
            <a:ext cx="928589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 smtClean="0">
                <a:solidFill>
                  <a:schemeClr val="bg1"/>
                </a:solidFill>
                <a:latin typeface="Brush Script MT" pitchFamily="66" charset="0"/>
                <a:cs typeface="Calibri" pitchFamily="34" charset="0"/>
              </a:rPr>
              <a:t>Jesús </a:t>
            </a:r>
          </a:p>
          <a:p>
            <a:pPr algn="ctr"/>
            <a:r>
              <a:rPr lang="es-MX" sz="8800" dirty="0" smtClean="0">
                <a:solidFill>
                  <a:schemeClr val="bg1"/>
                </a:solidFill>
                <a:latin typeface="Brush Script MT" pitchFamily="66" charset="0"/>
                <a:cs typeface="Calibri" pitchFamily="34" charset="0"/>
              </a:rPr>
              <a:t>y sus Doce Discípulos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04013" y="459939"/>
            <a:ext cx="2347117" cy="31700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200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</a:t>
            </a:r>
            <a:endParaRPr lang="es-MX" sz="80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356</Words>
  <Application>Microsoft Office PowerPoint</Application>
  <PresentationFormat>Personalizado</PresentationFormat>
  <Paragraphs>80</Paragraphs>
  <Slides>13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Whirligig design template</vt:lpstr>
      <vt:lpstr>23</vt:lpstr>
      <vt:lpstr>U. 8  Recursos L. 2 Desarrollo</vt:lpstr>
      <vt:lpstr>Diapositiva 3</vt:lpstr>
      <vt:lpstr>Diapositiva 4</vt:lpstr>
      <vt:lpstr>  </vt:lpstr>
      <vt:lpstr>  </vt:lpstr>
      <vt:lpstr>Diapositiva 7</vt:lpstr>
      <vt:lpstr>Diapositiva 8</vt:lpstr>
      <vt:lpstr>Diapositiva 9</vt:lpstr>
      <vt:lpstr>Diapositiva 10</vt:lpstr>
      <vt:lpstr>Diapositiva 11</vt:lpstr>
      <vt:lpstr>Diapositiva 12</vt:lpstr>
      <vt:lpstr>   Tarea  No. 23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2018-02-20T20:41:56Z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