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90" r:id="rId4"/>
    <p:sldId id="289" r:id="rId5"/>
    <p:sldId id="294" r:id="rId6"/>
    <p:sldId id="296" r:id="rId7"/>
    <p:sldId id="301" r:id="rId8"/>
    <p:sldId id="298" r:id="rId9"/>
    <p:sldId id="299" r:id="rId10"/>
    <p:sldId id="300" r:id="rId11"/>
    <p:sldId id="302" r:id="rId12"/>
    <p:sldId id="30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90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2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7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0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2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4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0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6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8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861B7-3DE5-433E-918D-A4E12B5069B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22218"/>
          </a:xfrm>
        </p:spPr>
        <p:txBody>
          <a:bodyPr>
            <a:normAutofit fontScale="90000"/>
          </a:bodyPr>
          <a:lstStyle/>
          <a:p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fuego del conflicto: el Fuego de Paz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2218"/>
            <a:ext cx="12192000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98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Pedro 1:6-7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dirty="0"/>
              <a:t>En lo cual vosotros os alegráis, aunque ahora por un poco de tiempo, si es necesario, tengáis que ser afligidos en diversas pruebas,</a:t>
            </a:r>
          </a:p>
          <a:p>
            <a:r>
              <a:rPr lang="es-ES" sz="4400" b="1" baseline="30000" dirty="0"/>
              <a:t>7 </a:t>
            </a:r>
            <a:r>
              <a:rPr lang="es-ES" sz="4400" dirty="0"/>
              <a:t>para que sometida a prueba vuestra fe, mucho más preciosa que el oro, el cual aunque perecedero se prueba con fuego, sea hallada en alabanza, gloria y honra cuando sea manifestado </a:t>
            </a:r>
            <a:r>
              <a:rPr lang="es-ES" sz="4400" dirty="0" smtClean="0"/>
              <a:t>Jesucristo</a:t>
            </a:r>
            <a:r>
              <a:rPr lang="es-E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s-AR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59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Paz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fuego de paz buscamos a Cristo en vez de buscar el resultado o el objeto deseado</a:t>
            </a:r>
          </a:p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fuego destructor buscamos lo que nosotros queremos</a:t>
            </a:r>
          </a:p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cada conflicto es diferente- cada situación es diferente, no es dar una formula para ayudarte a tener lo que quieres, el hace diferentes cosas </a:t>
            </a:r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contigo </a:t>
            </a:r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conmigo pero nuestros deseos deben honrarlo y ser fuertes </a:t>
            </a:r>
          </a:p>
        </p:txBody>
      </p:sp>
    </p:spTree>
    <p:extLst>
      <p:ext uri="{BB962C8B-B14F-4D97-AF65-F5344CB8AC3E}">
        <p14:creationId xmlns:p14="http://schemas.microsoft.com/office/powerpoint/2010/main" val="6626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Intencionalmente busca a Cristo y pregúntale que debes de hacer con respecto a ese conflicto</a:t>
            </a:r>
          </a:p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hay nada como buscar a Cristo en medio del conflicto</a:t>
            </a:r>
          </a:p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y descansar en el en medio del conflicto no solo te da paz, pero  también te transforma tu fe y te hace mas a la imagen de Cristo, día a día entre mas le buscas. El conflicto lo usa para cambiarnos a su imagen.</a:t>
            </a:r>
          </a:p>
        </p:txBody>
      </p:sp>
    </p:spTree>
    <p:extLst>
      <p:ext uri="{BB962C8B-B14F-4D97-AF65-F5344CB8AC3E}">
        <p14:creationId xmlns:p14="http://schemas.microsoft.com/office/powerpoint/2010/main" val="16280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Lucas 24 hay dos discípulos en el camino a Emaús y Cristo se les unió y no lo reconocieron pues fue después de la resurrección y les pregunta de que platican? Eres el único que no sabes lo que pasa y les dijo que cosas? Y le reportan de la resurrección y les revelo de las escritura desde los profetas y al llegar a Emaús le piden que se queden y le reconocen al bendecir los alimentos y se preguntan lo siguiente…</a:t>
            </a:r>
            <a:endParaRPr lang="es-E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43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Lucas 24:32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3600" dirty="0"/>
              <a:t>Y se decían el uno al otro: ¿No ardía nuestro corazón en nosotros, mientras nos hablaba en el camino, y cuando nos abría las Escrituras</a:t>
            </a:r>
            <a:r>
              <a:rPr lang="es-ES" sz="3600" dirty="0" smtClean="0"/>
              <a:t>?</a:t>
            </a: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haz tenido la experiencia que en un sermón o maestro de la biblia tu corazón sientes el fuego</a:t>
            </a: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el que provee ese fuego pues CRISTO ES EL FUEGO </a:t>
            </a: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Vimos el fuego destructor pero el fuego de paz es otro fuego que no pasa automáticamente debes buscar intencionalmente, a Cristo en medio del fuego destructor, debes buscar su poder intencionalmente y te </a:t>
            </a:r>
            <a:r>
              <a:rPr lang="es-E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</a:t>
            </a:r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 paz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94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 paz tiene dos aspectos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Su Paz 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El fuego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es nuestra paz</a:t>
            </a:r>
            <a:endParaRPr lang="es-E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08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Efesios 2:14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522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él es nuestra paz</a:t>
            </a:r>
            <a:r>
              <a:rPr lang="es-A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Juan 14:27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paz les dejo; mi paz les doy. Yo no se la doy a ustedes como la da el mundo. No se angustien ni se acobarden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s-E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paz que el mundo da es muy diferente a la paz que Cristo da. La paz que el mundo da es la ausencia del conflicto y la paz que Cristo da sobrepasa todo entendimiento ya que da restauración de las relaciones y sanidad</a:t>
            </a:r>
            <a:endParaRPr lang="es-AR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4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Filipenses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4:7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la paz de Dios, que sobrepasa todo entendimiento, cuidará sus corazones y sus pensamientos en Cristo Jesús</a:t>
            </a:r>
            <a:r>
              <a:rPr lang="es-E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r>
              <a:rPr lang="es-E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es la paz que Cristo trae en medio de los conflictos. Una Paz que guarda nuestros corazones y nuestras vidas. Nos mantiene de no reaccionar a la dinámica del fuego destructor y nos da el poder de responder de una mejor manera al conflicto, una respuesta que glorifica a Cristo y trae a nuestra mente paz</a:t>
            </a:r>
            <a:endParaRPr lang="es-AR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69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 paz tiene dos aspectos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fuego de Paz Cristo no es solo la Paz, también es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El fuego, que transforma-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Mateo 3:11 explica como Juan Bautista dijo:</a:t>
            </a:r>
          </a:p>
          <a:p>
            <a:r>
              <a:rPr lang="es-A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 los bautizo a ustedes con agua para que se arrepientan. Pero el que viene después de mí es más poderoso que yo, y ni siquiera merezco llevarle las sandalias. Él los bautizará con el Espíritu Santo y con fuego.”</a:t>
            </a:r>
            <a:endParaRPr lang="es-AR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Profeta Isaías dijo:</a:t>
            </a:r>
          </a:p>
          <a:p>
            <a:endParaRPr lang="es-E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1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Isaias 48:18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dirty="0"/>
              <a:t>Si hubieras prestado atención a mis mandamientos,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/>
              <a:t>    tu paz habría sido como un río;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/>
              <a:t>    tu justicia, como las olas del </a:t>
            </a:r>
            <a:r>
              <a:rPr lang="es-ES" sz="4400" dirty="0" smtClean="0"/>
              <a:t>mar</a:t>
            </a:r>
            <a:r>
              <a:rPr lang="es-E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r>
              <a:rPr lang="es-E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Conflicto no solo es difícil, también puede ser una experiencia dolorosa, pero en medio de los fuegos destructores, Cristo usa esos conflicto para transformarnos, para cambiarnos y para usarnos y cambiar a otros en medio del conflicto</a:t>
            </a:r>
            <a:endParaRPr lang="es-AR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98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Isaias 1:25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dirty="0"/>
              <a:t>Volveré mi mano contra ti,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/>
              <a:t>    limpiaré tus escorias con lejía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/>
              <a:t>    y quitaré todas tus impurezas.</a:t>
            </a:r>
            <a:r>
              <a:rPr lang="es-E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s-AR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04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629</Words>
  <Application>Microsoft Office PowerPoint</Application>
  <PresentationFormat>Widescreen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El Segundo fuego del conflicto: el Fuego de Paz</vt:lpstr>
      <vt:lpstr>Introducción</vt:lpstr>
      <vt:lpstr>Lucas 24:32</vt:lpstr>
      <vt:lpstr>El Fuego de paz tiene dos aspectos</vt:lpstr>
      <vt:lpstr>Efesios 2:14</vt:lpstr>
      <vt:lpstr>Filipenses 4:7</vt:lpstr>
      <vt:lpstr>El Fuego de paz tiene dos aspectos</vt:lpstr>
      <vt:lpstr>Isaias 48:18</vt:lpstr>
      <vt:lpstr>Isaias 1:25</vt:lpstr>
      <vt:lpstr>1 Pedro 1:6-7</vt:lpstr>
      <vt:lpstr>En el fuego de Paz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Cuatro Hombres en el fuego</dc:title>
  <dc:creator>Jorge Muniz</dc:creator>
  <cp:lastModifiedBy>Jorge Muniz</cp:lastModifiedBy>
  <cp:revision>33</cp:revision>
  <dcterms:created xsi:type="dcterms:W3CDTF">2018-01-19T16:00:33Z</dcterms:created>
  <dcterms:modified xsi:type="dcterms:W3CDTF">2018-04-06T20:21:04Z</dcterms:modified>
</cp:coreProperties>
</file>