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7" r:id="rId2"/>
    <p:sldId id="256" r:id="rId3"/>
    <p:sldId id="260" r:id="rId4"/>
    <p:sldId id="258" r:id="rId5"/>
    <p:sldId id="264" r:id="rId6"/>
    <p:sldId id="259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4C40C-8757-458C-851F-4447D2A2770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FF57E-2AFA-4B01-8E00-5FFB09852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8C86-97B9-440C-8659-0F47CAE7159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8296-8244-4FE5-BFDA-3599DD2DC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8C86-97B9-440C-8659-0F47CAE7159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8296-8244-4FE5-BFDA-3599DD2DC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8C86-97B9-440C-8659-0F47CAE7159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8296-8244-4FE5-BFDA-3599DD2DC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8C86-97B9-440C-8659-0F47CAE7159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8296-8244-4FE5-BFDA-3599DD2DC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8C86-97B9-440C-8659-0F47CAE7159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8296-8244-4FE5-BFDA-3599DD2DC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8C86-97B9-440C-8659-0F47CAE7159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8296-8244-4FE5-BFDA-3599DD2DC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8C86-97B9-440C-8659-0F47CAE7159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8296-8244-4FE5-BFDA-3599DD2DC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8C86-97B9-440C-8659-0F47CAE7159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8296-8244-4FE5-BFDA-3599DD2DC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8C86-97B9-440C-8659-0F47CAE7159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8296-8244-4FE5-BFDA-3599DD2DC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8C86-97B9-440C-8659-0F47CAE7159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8296-8244-4FE5-BFDA-3599DD2DC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8C86-97B9-440C-8659-0F47CAE7159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8296-8244-4FE5-BFDA-3599DD2DC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48C86-97B9-440C-8659-0F47CAE7159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98296-8244-4FE5-BFDA-3599DD2DC3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btCZXM0o5Q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657600"/>
            <a:ext cx="26361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19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Sermon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3763" y="3962400"/>
            <a:ext cx="30923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Introductions </a:t>
            </a:r>
          </a:p>
          <a:p>
            <a:pPr algn="ctr"/>
            <a:r>
              <a:rPr lang="en-US" sz="4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Continued</a:t>
            </a:r>
            <a:endParaRPr lang="en-US" sz="4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534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and the Intriguing Question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16:13: “Who do people say the Son of Man is?</a:t>
            </a: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Mathew 16:15: “Who do you say I am?”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7924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“Blessed are you, Simon son of Jonah, for this was not revealed to you by flesh and blood, but by my Father in heaven…on this rock I will build my church.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vss. 17, 18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0"/>
            <a:ext cx="7772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Consider some of these 7 questions of Jesus:</a:t>
            </a:r>
            <a:endParaRPr lang="en-US" sz="2800" dirty="0"/>
          </a:p>
          <a:p>
            <a:r>
              <a:rPr lang="en-US" sz="2800" i="1" dirty="0"/>
              <a:t>1. "Do you believe that I am able to do this?"</a:t>
            </a:r>
            <a:r>
              <a:rPr lang="en-US" sz="2800" dirty="0"/>
              <a:t> (Matt. 9:28)</a:t>
            </a:r>
          </a:p>
          <a:p>
            <a:r>
              <a:rPr lang="en-US" sz="2800" i="1" dirty="0"/>
              <a:t>2. "Why are you afraid, O you of little faith?"</a:t>
            </a:r>
            <a:r>
              <a:rPr lang="en-US" sz="2800" dirty="0"/>
              <a:t> (Matt. 8:26)</a:t>
            </a:r>
          </a:p>
          <a:p>
            <a:r>
              <a:rPr lang="en-US" sz="2800" dirty="0"/>
              <a:t>3. "</a:t>
            </a:r>
            <a:r>
              <a:rPr lang="en-US" sz="2800" i="1" dirty="0"/>
              <a:t>What do you think about the Christ?"</a:t>
            </a:r>
            <a:r>
              <a:rPr lang="en-US" sz="2800" dirty="0"/>
              <a:t> (Matt. 22:42)</a:t>
            </a:r>
          </a:p>
          <a:p>
            <a:r>
              <a:rPr lang="en-US" sz="2800" i="1" dirty="0"/>
              <a:t>4. "Do you love Me?"</a:t>
            </a:r>
            <a:r>
              <a:rPr lang="en-US" sz="2800" dirty="0"/>
              <a:t> (John 21:17)</a:t>
            </a:r>
          </a:p>
          <a:p>
            <a:r>
              <a:rPr lang="en-US" sz="2800" i="1" dirty="0"/>
              <a:t>5. "Why do you call Me 'Lord, Lord', and not do what I tell you?" </a:t>
            </a:r>
            <a:r>
              <a:rPr lang="en-US" sz="2800" dirty="0"/>
              <a:t>(Luke 6:46)</a:t>
            </a:r>
          </a:p>
          <a:p>
            <a:r>
              <a:rPr lang="en-US" sz="2800" i="1" dirty="0"/>
              <a:t>6. "What do you want Me to do for you?"</a:t>
            </a:r>
            <a:r>
              <a:rPr lang="en-US" sz="2800" dirty="0"/>
              <a:t> (Luke 18:41)</a:t>
            </a:r>
          </a:p>
          <a:p>
            <a:r>
              <a:rPr lang="en-US" sz="2800" i="1" dirty="0"/>
              <a:t>7. "Why do you see the speck that is in your brother's eye, but do not notice the log that is in your own eye?"</a:t>
            </a:r>
            <a:r>
              <a:rPr lang="en-US" sz="2800" dirty="0"/>
              <a:t> (Matt. 7:3)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images-na.ssl-images-amazon.com/images/I/51PaCthQY%2BL._SX331_BO1,204,203,2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6863"/>
            <a:ext cx="4572000" cy="68511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7848601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does God allow children to die of starvation?</a:t>
            </a:r>
          </a:p>
          <a:p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I really forgive and forget? </a:t>
            </a:r>
          </a:p>
          <a:p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God forgive me, even if I do the same sin over and over?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God really in control?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90600"/>
            <a:ext cx="62061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Introductions and Story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he purpose of a sermon introdu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304800"/>
            <a:ext cx="82296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"/>
            <a:ext cx="7010400" cy="538613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00200" y="5791200"/>
            <a:ext cx="58226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An Intriguing Question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89916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3105835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hlinkClick r:id="rId2" tooltip="Share link"/>
              </a:rPr>
              <a:t>https://youtu.be/ubtCZXM0o5Q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143000"/>
            <a:ext cx="4325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 9:10 when feeling like about to die.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489857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 "/>
          <p:cNvPicPr>
            <a:picLocks noChangeAspect="1" noChangeArrowheads="1"/>
          </p:cNvPicPr>
          <p:nvPr/>
        </p:nvPicPr>
        <p:blipFill>
          <a:blip r:embed="rId2" cstate="print"/>
          <a:srcRect l="13194" r="13194"/>
          <a:stretch>
            <a:fillRect/>
          </a:stretch>
        </p:blipFill>
        <p:spPr bwMode="auto">
          <a:xfrm>
            <a:off x="381000" y="533400"/>
            <a:ext cx="4038600" cy="5486400"/>
          </a:xfrm>
          <a:prstGeom prst="rect">
            <a:avLst/>
          </a:prstGeom>
          <a:noFill/>
        </p:spPr>
      </p:pic>
      <p:pic>
        <p:nvPicPr>
          <p:cNvPr id="20484" name="Picture 4" descr="See the sourc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57200"/>
            <a:ext cx="3689858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507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and the Intriguing Question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5796</TotalTime>
  <Words>170</Words>
  <Application>Microsoft Office PowerPoint</Application>
  <PresentationFormat>On-screen Show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3</cp:revision>
  <dcterms:created xsi:type="dcterms:W3CDTF">2019-07-27T13:09:54Z</dcterms:created>
  <dcterms:modified xsi:type="dcterms:W3CDTF">2019-10-28T13:56:14Z</dcterms:modified>
</cp:coreProperties>
</file>