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12 STEPS: Part 1I</a:t>
            </a:r>
          </a:p>
          <a:p>
            <a:r>
              <a:rPr lang="en-US" dirty="0"/>
              <a:t>Bill W &amp; AA</a:t>
            </a:r>
          </a:p>
        </p:txBody>
      </p:sp>
    </p:spTree>
    <p:extLst>
      <p:ext uri="{BB962C8B-B14F-4D97-AF65-F5344CB8AC3E}">
        <p14:creationId xmlns:p14="http://schemas.microsoft.com/office/powerpoint/2010/main" val="285693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3"/>
            <a:ext cx="8637072" cy="2541431"/>
          </a:xfrm>
        </p:spPr>
        <p:txBody>
          <a:bodyPr>
            <a:normAutofit/>
          </a:bodyPr>
          <a:lstStyle/>
          <a:p>
            <a:r>
              <a:rPr lang="en-US" dirty="0"/>
              <a:t>THE 12 STEPS in AA: History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Bill </a:t>
            </a:r>
            <a:r>
              <a:rPr lang="en-US" dirty="0" err="1"/>
              <a:t>wilson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Bill’s catalyst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Oxford group member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Six tenets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525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8214-F24E-4814-93C4-80E26935C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BREAKING THE ADDICTION CYCLE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683E5-0EA2-4C74-98C7-08FEDC9FB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875060" cy="28924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Bill Wilson &amp; Alcoholics anonymous 12 steps of recovery: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12 steps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12 traditions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Adaptations: NA, GA, EA, etc.</a:t>
            </a:r>
          </a:p>
        </p:txBody>
      </p:sp>
    </p:spTree>
    <p:extLst>
      <p:ext uri="{BB962C8B-B14F-4D97-AF65-F5344CB8AC3E}">
        <p14:creationId xmlns:p14="http://schemas.microsoft.com/office/powerpoint/2010/main" val="241476835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749</TotalTime>
  <Words>62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Gallery</vt:lpstr>
      <vt:lpstr>BREAKING THE ADDICTION CYCLE</vt:lpstr>
      <vt:lpstr>BREAKING THE ADDICTION CYCLE</vt:lpstr>
      <vt:lpstr>BREAKING THE ADDICTION CYCLE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BREAKING THE ADDICTION CYCLE</dc:title>
  <dc:creator>Mark Vandermeer</dc:creator>
  <cp:lastModifiedBy>Mark Vandermeer</cp:lastModifiedBy>
  <cp:revision>11</cp:revision>
  <dcterms:created xsi:type="dcterms:W3CDTF">2019-08-27T16:22:06Z</dcterms:created>
  <dcterms:modified xsi:type="dcterms:W3CDTF">2019-09-12T13:23:36Z</dcterms:modified>
</cp:coreProperties>
</file>