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2" r:id="rId1"/>
  </p:sldMasterIdLst>
  <p:sldIdLst>
    <p:sldId id="256" r:id="rId2"/>
    <p:sldId id="259" r:id="rId3"/>
    <p:sldId id="286" r:id="rId4"/>
    <p:sldId id="262" r:id="rId5"/>
    <p:sldId id="287" r:id="rId6"/>
    <p:sldId id="288" r:id="rId7"/>
    <p:sldId id="289" r:id="rId8"/>
    <p:sldId id="290" r:id="rId9"/>
    <p:sldId id="291" r:id="rId10"/>
    <p:sldId id="292" r:id="rId11"/>
    <p:sldId id="293" r:id="rId12"/>
    <p:sldId id="294" r:id="rId13"/>
    <p:sldId id="295" r:id="rId14"/>
    <p:sldId id="296" r:id="rId15"/>
    <p:sldId id="29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69"/>
    <p:restoredTop sz="94559"/>
  </p:normalViewPr>
  <p:slideViewPr>
    <p:cSldViewPr snapToGrid="0" snapToObjects="1">
      <p:cViewPr>
        <p:scale>
          <a:sx n="80" d="100"/>
          <a:sy n="80" d="100"/>
        </p:scale>
        <p:origin x="1368" y="30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90840299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583899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753726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675423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2496015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0169319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9003199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3011392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2206962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067957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96238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594140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1CB4968-E823-5C4B-80B7-BA6A39EE854C}" type="datetimeFigureOut">
              <a:rPr lang="en-US" smtClean="0"/>
              <a:t>2/14/17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710832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1CB4968-E823-5C4B-80B7-BA6A39EE854C}"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502853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CB4968-E823-5C4B-80B7-BA6A39EE854C}" type="datetimeFigureOut">
              <a:rPr lang="en-US" smtClean="0"/>
              <a:t>2/14/17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114623621"/>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979345366"/>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54289575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1-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1CB4968-E823-5C4B-80B7-BA6A39EE854C}" type="datetimeFigureOut">
              <a:rPr lang="en-US" smtClean="0"/>
              <a:t>2/14/17</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252E9E8-D19F-FC49-A503-E35909F537DC}" type="slidenum">
              <a:rPr lang="en-US" smtClean="0"/>
              <a:t>‹#›</a:t>
            </a:fld>
            <a:endParaRPr lang="en-US"/>
          </a:p>
        </p:txBody>
      </p:sp>
    </p:spTree>
    <p:extLst>
      <p:ext uri="{BB962C8B-B14F-4D97-AF65-F5344CB8AC3E}">
        <p14:creationId xmlns:p14="http://schemas.microsoft.com/office/powerpoint/2010/main" val="878366811"/>
      </p:ext>
    </p:extLst>
  </p:cSld>
  <p:clrMap bg1="dk1" tx1="lt1" bg2="dk2" tx2="lt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 id="214748383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162177"/>
            <a:ext cx="7772400" cy="1470025"/>
          </a:xfrm>
        </p:spPr>
        <p:txBody>
          <a:bodyPr>
            <a:normAutofit fontScale="90000"/>
          </a:bodyPr>
          <a:lstStyle/>
          <a:p>
            <a:r>
              <a:rPr lang="en-US" b="1" dirty="0"/>
              <a:t>LECCIÓN 7 LO QUE LA BIBLIA ENSEÑA ACERCA DEL VIVIR COMO CRISTIANO</a:t>
            </a:r>
          </a:p>
        </p:txBody>
      </p:sp>
      <p:sp>
        <p:nvSpPr>
          <p:cNvPr id="3" name="Subtitle 2"/>
          <p:cNvSpPr>
            <a:spLocks noGrp="1"/>
          </p:cNvSpPr>
          <p:nvPr>
            <p:ph type="subTitle" idx="1"/>
          </p:nvPr>
        </p:nvSpPr>
        <p:spPr>
          <a:xfrm>
            <a:off x="2361398" y="4017212"/>
            <a:ext cx="7315200" cy="685800"/>
          </a:xfrm>
        </p:spPr>
        <p:txBody>
          <a:bodyPr>
            <a:normAutofit fontScale="92500" lnSpcReduction="10000"/>
          </a:bodyPr>
          <a:lstStyle/>
          <a:p>
            <a:r>
              <a:rPr lang="en-US" dirty="0" smtClean="0"/>
              <a:t>El </a:t>
            </a:r>
            <a:r>
              <a:rPr lang="en-US" dirty="0" err="1" smtClean="0"/>
              <a:t>Escritor</a:t>
            </a:r>
            <a:r>
              <a:rPr lang="en-US" dirty="0" smtClean="0"/>
              <a:t>: Edwin D. </a:t>
            </a:r>
            <a:r>
              <a:rPr lang="en-US" dirty="0" err="1" smtClean="0"/>
              <a:t>Roels</a:t>
            </a:r>
            <a:r>
              <a:rPr lang="en-US" dirty="0" smtClean="0"/>
              <a:t>, PHD</a:t>
            </a:r>
          </a:p>
          <a:p>
            <a:r>
              <a:rPr lang="en-US" dirty="0" err="1" smtClean="0"/>
              <a:t>Presentado</a:t>
            </a:r>
            <a:r>
              <a:rPr lang="en-US" dirty="0" smtClean="0"/>
              <a:t> </a:t>
            </a:r>
            <a:r>
              <a:rPr lang="en-US" dirty="0" err="1" smtClean="0"/>
              <a:t>por</a:t>
            </a:r>
            <a:r>
              <a:rPr lang="en-US" dirty="0" smtClean="0"/>
              <a:t>: Armando Fonseca</a:t>
            </a:r>
            <a:endParaRPr lang="en-US" dirty="0"/>
          </a:p>
        </p:txBody>
      </p:sp>
    </p:spTree>
    <p:extLst>
      <p:ext uri="{BB962C8B-B14F-4D97-AF65-F5344CB8AC3E}">
        <p14:creationId xmlns:p14="http://schemas.microsoft.com/office/powerpoint/2010/main" val="1804884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lvl="0"/>
            <a:r>
              <a:rPr lang="es-ES_tradnl" b="1" dirty="0"/>
              <a:t>¿</a:t>
            </a:r>
            <a:r>
              <a:rPr lang="es-ES_tradnl" b="1" u="sng" dirty="0"/>
              <a:t>Cuáles son algunos pecados específicos de los cuales la Biblia nos advierte</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sz="2800" dirty="0"/>
              <a:t>La Biblia advierte contra el pecado de toda clase—pecados de pensamiento, palabra o hecho. Algunos de los pecados específicos mencionados en el Nuevo Testamento incluyen mentir, robar, pelear, usar palabras malas, inmoralidad sexual, emborracharse, el enojo descontrolado, la avaricia, el rencor. . . y muchos más</a:t>
            </a:r>
            <a:r>
              <a:rPr lang="es-ES_tradnl" sz="2800" dirty="0" smtClean="0"/>
              <a:t>.</a:t>
            </a:r>
            <a:endParaRPr lang="es-ES_tradnl" sz="2800" dirty="0"/>
          </a:p>
        </p:txBody>
      </p:sp>
    </p:spTree>
    <p:extLst>
      <p:ext uri="{BB962C8B-B14F-4D97-AF65-F5344CB8AC3E}">
        <p14:creationId xmlns:p14="http://schemas.microsoft.com/office/powerpoint/2010/main" val="1470436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585336"/>
            <a:ext cx="8229600" cy="4332280"/>
          </a:xfrm>
        </p:spPr>
        <p:txBody>
          <a:bodyPr>
            <a:noAutofit/>
          </a:bodyPr>
          <a:lstStyle/>
          <a:p>
            <a:r>
              <a:rPr lang="es-ES_tradnl" sz="2000" i="1" dirty="0"/>
              <a:t>Por lo cual, desechando la mentira, hablad verdad cada uno con su prójimo; porque somos miembros los unos de los otros. . . no se ponga el sol sobre vuestro enojo, ni deis lugar al diablo. El que hurtaba, no hurte más. . . . Ninguna palabra corrompida salga de vuestra boca, sino la que sea buena para la necesaria edificación. . . . Y no contristéis al Espíritu Santo de Dios. . . .Quítense de vosotros toda amargura, enojo, ira, gritería y maledicencia, y toda malicia. . . . Pero fornicación y toda inmundicia, o avaricia, ni aun se nombre entre vosotros, como conviene a santos; ni palabras deshonestas, ni necedades, ni truhanerías, que no convienen, sino antes bien acciones de gracias. Porque sabéis esto, que ningún fornicario, o inmundo, o avaro, que es idólatra, tiene herencia en el reino de Cristo y de Dios. . . . Por tanto, no seáis insensatos, sino entendidos de cuál sea la voluntad del Señor. No os embriaguéis con vino, en lo cual hay disolución; antes bien sed llenos del Espíritu.” Efesios 4:25-31; 5:3-5, 17-18</a:t>
            </a:r>
            <a:endParaRPr lang="es-ES_tradnl" sz="2000" dirty="0"/>
          </a:p>
        </p:txBody>
      </p:sp>
    </p:spTree>
    <p:extLst>
      <p:ext uri="{BB962C8B-B14F-4D97-AF65-F5344CB8AC3E}">
        <p14:creationId xmlns:p14="http://schemas.microsoft.com/office/powerpoint/2010/main" val="10160150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lvl="0"/>
            <a:r>
              <a:rPr lang="es-ES_tradnl" b="1" dirty="0"/>
              <a:t>¿</a:t>
            </a:r>
            <a:r>
              <a:rPr lang="es-ES_tradnl" b="1" u="sng" dirty="0"/>
              <a:t>Es posible para nosotros sobrevenir la tentación y vivir una vida santa?</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sz="2800" dirty="0"/>
              <a:t>Sí.  Dios provee una salida de cada prueba y tentación si nosotros sinceramente lo buscamos.  Pero si no buscamos la salida de la tentación con sinceridad, es muy probable que no lo encontremos</a:t>
            </a:r>
            <a:r>
              <a:rPr lang="es-ES_tradnl" sz="2800" dirty="0" smtClean="0"/>
              <a:t>.</a:t>
            </a:r>
            <a:endParaRPr lang="es-ES_tradnl" sz="2800" dirty="0"/>
          </a:p>
        </p:txBody>
      </p:sp>
    </p:spTree>
    <p:extLst>
      <p:ext uri="{BB962C8B-B14F-4D97-AF65-F5344CB8AC3E}">
        <p14:creationId xmlns:p14="http://schemas.microsoft.com/office/powerpoint/2010/main" val="1706261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585336"/>
            <a:ext cx="8229600" cy="4332280"/>
          </a:xfrm>
        </p:spPr>
        <p:txBody>
          <a:bodyPr>
            <a:noAutofit/>
          </a:bodyPr>
          <a:lstStyle/>
          <a:p>
            <a:r>
              <a:rPr lang="es-ES_tradnl" sz="2800" i="1" dirty="0"/>
              <a:t>“No os ha sobrevenido ninguna tentación que no sea humana; pero fiel es Dios, que no os dejará ser tentados más de lo que podéis resistir, sino que dará también juntamente con la tentación la salida, para que podáis soportar.” 1 Corintios 10:13</a:t>
            </a:r>
            <a:endParaRPr lang="es-ES_tradnl" sz="2800" dirty="0"/>
          </a:p>
          <a:p>
            <a:r>
              <a:rPr lang="es-ES_tradnl" sz="2800" i="1" dirty="0"/>
              <a:t>“Y a aquel que es poderoso para guardaros sin caída, y presentaros sin mancha delante de su gloria con gran alegría, al único y sabio Dios, nuestro Salvador. . .  sea gloria. . . ahora y por todos los siglos. Amén.” Judas 24-25</a:t>
            </a:r>
            <a:endParaRPr lang="es-ES_tradnl" sz="2800" dirty="0"/>
          </a:p>
        </p:txBody>
      </p:sp>
    </p:spTree>
    <p:extLst>
      <p:ext uri="{BB962C8B-B14F-4D97-AF65-F5344CB8AC3E}">
        <p14:creationId xmlns:p14="http://schemas.microsoft.com/office/powerpoint/2010/main" val="18547917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988982"/>
            <a:ext cx="8229600" cy="893877"/>
          </a:xfrm>
        </p:spPr>
        <p:txBody>
          <a:bodyPr>
            <a:normAutofit fontScale="90000"/>
          </a:bodyPr>
          <a:lstStyle/>
          <a:p>
            <a:pPr lvl="0"/>
            <a:r>
              <a:rPr lang="es-ES_tradnl" b="1" dirty="0"/>
              <a:t>¿</a:t>
            </a:r>
            <a:r>
              <a:rPr lang="es-ES_tradnl" b="1" u="sng" dirty="0"/>
              <a:t>Está Dios dispuesto a perdonarnos si nos caemos en el pecado aún después de que confesamos a Cristo</a:t>
            </a:r>
            <a:r>
              <a:rPr lang="es-ES_tradnl" b="1" dirty="0"/>
              <a:t>?</a:t>
            </a:r>
            <a:endParaRPr lang="en-US" dirty="0"/>
          </a:p>
        </p:txBody>
      </p:sp>
      <p:sp>
        <p:nvSpPr>
          <p:cNvPr id="3" name="Content Placeholder 2"/>
          <p:cNvSpPr>
            <a:spLocks noGrp="1"/>
          </p:cNvSpPr>
          <p:nvPr>
            <p:ph idx="1"/>
          </p:nvPr>
        </p:nvSpPr>
        <p:spPr>
          <a:xfrm>
            <a:off x="1981200" y="2772452"/>
            <a:ext cx="8229600" cy="4332280"/>
          </a:xfrm>
        </p:spPr>
        <p:txBody>
          <a:bodyPr>
            <a:noAutofit/>
          </a:bodyPr>
          <a:lstStyle/>
          <a:p>
            <a:r>
              <a:rPr lang="es-ES_tradnl" sz="2400" dirty="0"/>
              <a:t>Sí.  Dios por su gracia nos perdonará si sinceramente confesamos nuestros pecados y si humildemente le pedimos que nos perdone.  Sin embargo, esto no quiere decir que no tomamos el pecado en serio.  Dios es benevolente y misericordioso, pero nuestros pecados y fallas entristecen al Espíritu Santo, quien vive dentro de nosotros.  Nuestros pecados deshonran el nombre de Dios y también pueden disminuir la eficaz de nuestro testimonio personal. </a:t>
            </a:r>
          </a:p>
        </p:txBody>
      </p:sp>
    </p:spTree>
    <p:extLst>
      <p:ext uri="{BB962C8B-B14F-4D97-AF65-F5344CB8AC3E}">
        <p14:creationId xmlns:p14="http://schemas.microsoft.com/office/powerpoint/2010/main" val="8527044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585336"/>
            <a:ext cx="8229600" cy="4332280"/>
          </a:xfrm>
        </p:spPr>
        <p:txBody>
          <a:bodyPr>
            <a:noAutofit/>
          </a:bodyPr>
          <a:lstStyle/>
          <a:p>
            <a:r>
              <a:rPr lang="es-ES_tradnl" sz="2800" i="1" dirty="0"/>
              <a:t>“Si confesamos nuestros pecados, él es fiel y justo para perdonar nuestros pecados, y limpiarnos de toda maldad.” 1 Juan 1:9</a:t>
            </a:r>
            <a:endParaRPr lang="es-ES_tradnl" sz="2800" dirty="0"/>
          </a:p>
          <a:p>
            <a:r>
              <a:rPr lang="es-ES_tradnl" sz="2800" i="1" dirty="0"/>
              <a:t>“Mi pecado te declaré, y no encubrí mi iniquidad.</a:t>
            </a:r>
            <a:br>
              <a:rPr lang="es-ES_tradnl" sz="2800" i="1" dirty="0"/>
            </a:br>
            <a:r>
              <a:rPr lang="es-ES_tradnl" sz="2800" i="1" dirty="0"/>
              <a:t>Dije: Confesaré mis transgresiones a Jehová;</a:t>
            </a:r>
            <a:br>
              <a:rPr lang="es-ES_tradnl" sz="2800" i="1" dirty="0"/>
            </a:br>
            <a:r>
              <a:rPr lang="es-ES_tradnl" sz="2800" i="1" dirty="0"/>
              <a:t>Y tú perdonaste la maldad de mi pecado.” Salmo 32:5</a:t>
            </a:r>
            <a:endParaRPr lang="es-ES_tradnl" sz="2800" dirty="0"/>
          </a:p>
        </p:txBody>
      </p:sp>
    </p:spTree>
    <p:extLst>
      <p:ext uri="{BB962C8B-B14F-4D97-AF65-F5344CB8AC3E}">
        <p14:creationId xmlns:p14="http://schemas.microsoft.com/office/powerpoint/2010/main" val="1054204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684182"/>
            <a:ext cx="8229600" cy="893877"/>
          </a:xfrm>
        </p:spPr>
        <p:txBody>
          <a:bodyPr>
            <a:normAutofit fontScale="90000"/>
          </a:bodyPr>
          <a:lstStyle/>
          <a:p>
            <a:r>
              <a:rPr lang="es-ES_tradnl" b="1" dirty="0"/>
              <a:t>¿</a:t>
            </a:r>
            <a:r>
              <a:rPr lang="es-ES_tradnl" b="1" u="sng" dirty="0"/>
              <a:t>Cómo podemos demostrar que Dios verdaderamente está trabajando en nuestras vidas</a:t>
            </a:r>
            <a:r>
              <a:rPr lang="es-ES_tradnl" b="1" dirty="0"/>
              <a:t>?</a:t>
            </a:r>
            <a:endParaRPr lang="en-US" dirty="0"/>
          </a:p>
        </p:txBody>
      </p:sp>
      <p:sp>
        <p:nvSpPr>
          <p:cNvPr id="3" name="Content Placeholder 2"/>
          <p:cNvSpPr>
            <a:spLocks noGrp="1"/>
          </p:cNvSpPr>
          <p:nvPr>
            <p:ph idx="1"/>
          </p:nvPr>
        </p:nvSpPr>
        <p:spPr>
          <a:xfrm>
            <a:off x="1981200" y="2162851"/>
            <a:ext cx="8229600" cy="4332280"/>
          </a:xfrm>
        </p:spPr>
        <p:txBody>
          <a:bodyPr>
            <a:noAutofit/>
          </a:bodyPr>
          <a:lstStyle/>
          <a:p>
            <a:r>
              <a:rPr lang="es-ES_tradnl" sz="2400" dirty="0"/>
              <a:t>Nosotros debemos de vivir en tal manera que otros puedan ver nuestras vidas cambiadas. Si no hay una diferencia significante entre nuestras vidas y las vidas de quienes no sean creyentes, nuestro testimonio a lo mejor no tendrá mucho efecto.  La gente se queda mucho más impresionada por cómo vivimos que por lo que decimos.  Si pueden ver que hemos sido verdaderamente transformados por la gracia y poder de Dios, ellos estarán ansiosos de saber que ha pasado en nuestras vidas.   </a:t>
            </a:r>
          </a:p>
          <a:p>
            <a:r>
              <a:rPr lang="es-ES_tradnl" sz="2400" dirty="0"/>
              <a:t/>
            </a:r>
            <a:br>
              <a:rPr lang="es-ES_tradnl" sz="2400" dirty="0"/>
            </a:br>
            <a:endParaRPr lang="es-ES_tradnl" sz="2400" dirty="0"/>
          </a:p>
        </p:txBody>
      </p:sp>
    </p:spTree>
    <p:extLst>
      <p:ext uri="{BB962C8B-B14F-4D97-AF65-F5344CB8AC3E}">
        <p14:creationId xmlns:p14="http://schemas.microsoft.com/office/powerpoint/2010/main" val="21475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“Palabra fiel y digna de ser recibida por todos: que Cristo Jesús vino al mundo para salvar a los pecadores, de los cuales yo soy el primero.  Pero por esto fui recibido a misericordia, para que Jesucristo mostrase en mí primero toda su clemencia, para ejemplo de los que habrían de creer en él para vida eterna.”  1 Timoteo </a:t>
            </a:r>
            <a:r>
              <a:rPr lang="es-ES_tradnl" sz="2800" i="1" dirty="0" smtClean="0"/>
              <a:t>1:15-16</a:t>
            </a:r>
            <a:endParaRPr lang="es-ES_tradnl" sz="2800" dirty="0"/>
          </a:p>
        </p:txBody>
      </p:sp>
    </p:spTree>
    <p:extLst>
      <p:ext uri="{BB962C8B-B14F-4D97-AF65-F5344CB8AC3E}">
        <p14:creationId xmlns:p14="http://schemas.microsoft.com/office/powerpoint/2010/main" val="1818160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lvl="0"/>
            <a:r>
              <a:rPr lang="es-ES_tradnl" b="1" dirty="0"/>
              <a:t>¿</a:t>
            </a:r>
            <a:r>
              <a:rPr lang="es-ES_tradnl" b="1" u="sng" dirty="0"/>
              <a:t>Es importante que los cristianos muestren amor genuino los unos a los otros</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sz="2800" dirty="0"/>
              <a:t>Sí.  Los dos mandamientos más importantes son estos dos: Amar a Dios sobre todo y amar a los demás como a si mismo (Mateo 22:37-40).  Como Jesús mismo dijo, otros sabrán que eres un discípulo si tienes amor genuino para los demás.  Puesto que Dios nos amó cuando nosotros mismos estábamos perdidos, nuestras vidas demostrarán lo que Dios puede hacer en cualquier vida que a él se dedica. </a:t>
            </a:r>
          </a:p>
        </p:txBody>
      </p:sp>
    </p:spTree>
    <p:extLst>
      <p:ext uri="{BB962C8B-B14F-4D97-AF65-F5344CB8AC3E}">
        <p14:creationId xmlns:p14="http://schemas.microsoft.com/office/powerpoint/2010/main" val="1504369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“Amados, si Dios nos ha amado así, debemos también nosotros amarnos unos a otros. . . . Si nos amamos unos a otros, Dios permanece en nosotros, y su amor se ha perfeccionado en nosotros.”  1 Juan 4:11-12</a:t>
            </a:r>
            <a:endParaRPr lang="es-ES_tradnl" sz="2800" dirty="0"/>
          </a:p>
          <a:p>
            <a:r>
              <a:rPr lang="es-ES_tradnl" sz="2800" i="1" dirty="0"/>
              <a:t>Jesús dijo: “En esto conocerán todos que sois mis discípulos, si tuviereis amor los unos con los otros.” Juan 13:35</a:t>
            </a:r>
            <a:endParaRPr lang="es-ES_tradnl" sz="2800" dirty="0"/>
          </a:p>
        </p:txBody>
      </p:sp>
    </p:spTree>
    <p:extLst>
      <p:ext uri="{BB962C8B-B14F-4D97-AF65-F5344CB8AC3E}">
        <p14:creationId xmlns:p14="http://schemas.microsoft.com/office/powerpoint/2010/main" val="1377700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lvl="0"/>
            <a:r>
              <a:rPr lang="es-ES_tradnl" b="1" dirty="0"/>
              <a:t>¿</a:t>
            </a:r>
            <a:r>
              <a:rPr lang="es-ES_tradnl" b="1" u="sng" dirty="0"/>
              <a:t>Cómo es el amor cristiano</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sz="2800" dirty="0"/>
              <a:t>El amor cristiano genuino es abnegado, consistente, ayudante, considerado, y sacrificial. Ante todo es “amor en acción” más que simplemente amor en palabras o sentimientos. Básicamente es un reflejo del amor de Cristo </a:t>
            </a:r>
            <a:r>
              <a:rPr lang="es-ES_tradnl" sz="2800" i="1" dirty="0"/>
              <a:t>para</a:t>
            </a:r>
            <a:r>
              <a:rPr lang="es-ES_tradnl" sz="2800" dirty="0"/>
              <a:t> nosotros y </a:t>
            </a:r>
            <a:r>
              <a:rPr lang="es-ES_tradnl" sz="2800" i="1" dirty="0"/>
              <a:t>dentro de</a:t>
            </a:r>
            <a:r>
              <a:rPr lang="es-ES_tradnl" sz="2800" dirty="0"/>
              <a:t> nosotros.  Sin el amor de Cristo y el poder del Espíritu Santo dentro de nosotros, sería imposible  amar a los demás en la manera que Dios manda y como la Biblia describe. </a:t>
            </a:r>
            <a:endParaRPr lang="es-ES_tradnl" sz="2800" dirty="0"/>
          </a:p>
        </p:txBody>
      </p:sp>
    </p:spTree>
    <p:extLst>
      <p:ext uri="{BB962C8B-B14F-4D97-AF65-F5344CB8AC3E}">
        <p14:creationId xmlns:p14="http://schemas.microsoft.com/office/powerpoint/2010/main" val="1105926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“Nadie tiene mayor amor que este, que uno ponga su vida por sus amigos.” Juan 15:13</a:t>
            </a:r>
            <a:endParaRPr lang="es-ES_tradnl" sz="2800" dirty="0"/>
          </a:p>
          <a:p>
            <a:r>
              <a:rPr lang="es-ES_tradnl" sz="2800" i="1" dirty="0"/>
              <a:t>“El amor no hace mal al prójimo.” Romanos 13:10</a:t>
            </a:r>
            <a:endParaRPr lang="es-ES_tradnl" sz="2800" dirty="0"/>
          </a:p>
          <a:p>
            <a:r>
              <a:rPr lang="es-ES_tradnl" sz="2800" i="1" dirty="0"/>
              <a:t>“El amor cubrirá multitud de pecados.” 1 Pedro </a:t>
            </a:r>
            <a:r>
              <a:rPr lang="es-ES_tradnl" sz="2800" i="1" dirty="0" smtClean="0"/>
              <a:t>4:8</a:t>
            </a:r>
            <a:endParaRPr lang="es-ES_tradnl" sz="2800" dirty="0"/>
          </a:p>
        </p:txBody>
      </p:sp>
    </p:spTree>
    <p:extLst>
      <p:ext uri="{BB962C8B-B14F-4D97-AF65-F5344CB8AC3E}">
        <p14:creationId xmlns:p14="http://schemas.microsoft.com/office/powerpoint/2010/main" val="1266419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lvl="0"/>
            <a:r>
              <a:rPr lang="es-ES_tradnl" b="1" dirty="0"/>
              <a:t>¿</a:t>
            </a:r>
            <a:r>
              <a:rPr lang="es-ES_tradnl" b="1" u="sng" dirty="0"/>
              <a:t>Qué enseña la Biblia acerca de la mundanería</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sz="2800" dirty="0"/>
              <a:t>“La mundanería” es el pensar y vivir según los modelos y deseos del mundo pecaminoso y no creyente en vez de vivir según las enseñanzas de la palabra de Dios.  Los que viven según las metas y valores del mundo no están viviendo en una manera que agrada a Dios. La amistad con el mundo le hace a uno enemigo de Dios. </a:t>
            </a:r>
          </a:p>
          <a:p>
            <a:r>
              <a:rPr lang="es-ES_tradnl" sz="2800" dirty="0"/>
              <a:t/>
            </a:r>
            <a:br>
              <a:rPr lang="es-ES_tradnl" sz="2800" dirty="0"/>
            </a:br>
            <a:endParaRPr lang="es-ES_tradnl" sz="2800" dirty="0"/>
          </a:p>
        </p:txBody>
      </p:sp>
    </p:spTree>
    <p:extLst>
      <p:ext uri="{BB962C8B-B14F-4D97-AF65-F5344CB8AC3E}">
        <p14:creationId xmlns:p14="http://schemas.microsoft.com/office/powerpoint/2010/main" val="201641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585336"/>
            <a:ext cx="8229600" cy="4332280"/>
          </a:xfrm>
        </p:spPr>
        <p:txBody>
          <a:bodyPr>
            <a:noAutofit/>
          </a:bodyPr>
          <a:lstStyle/>
          <a:p>
            <a:r>
              <a:rPr lang="es-ES_tradnl" sz="2800" i="1" dirty="0"/>
              <a:t>“No améis al mundo, ni las cosas que están en el mundo. Si alguno ama al mundo, el amor del Padre no está en él. Porque todo lo que hay en el mundo, los deseos de la carne, los deseos de los ojos, y la vanagloria de la vida, no proviene del Padre, sino del mundo.” 1 Juan 2:15-16</a:t>
            </a:r>
            <a:endParaRPr lang="es-ES_tradnl" sz="2800" dirty="0"/>
          </a:p>
          <a:p>
            <a:r>
              <a:rPr lang="es-ES_tradnl" sz="2800" i="1" dirty="0"/>
              <a:t>“Porque la gracia de Dios. . . .nos [enseña] que, renunciando a la impiedad y a los deseos mundanos, vivamos en este siglo sobria, justa y piadosamente.” Tito </a:t>
            </a:r>
            <a:r>
              <a:rPr lang="es-ES_tradnl" sz="2800" i="1" dirty="0" smtClean="0"/>
              <a:t>2:11-12</a:t>
            </a:r>
            <a:endParaRPr lang="es-ES_tradnl" sz="2800" dirty="0"/>
          </a:p>
        </p:txBody>
      </p:sp>
    </p:spTree>
    <p:extLst>
      <p:ext uri="{BB962C8B-B14F-4D97-AF65-F5344CB8AC3E}">
        <p14:creationId xmlns:p14="http://schemas.microsoft.com/office/powerpoint/2010/main" val="1818359416"/>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01D17D"/>
      </a:accent1>
      <a:accent2>
        <a:srgbClr val="84C72A"/>
      </a:accent2>
      <a:accent3>
        <a:srgbClr val="E1D126"/>
      </a:accent3>
      <a:accent4>
        <a:srgbClr val="E29932"/>
      </a:accent4>
      <a:accent5>
        <a:srgbClr val="E56526"/>
      </a:accent5>
      <a:accent6>
        <a:srgbClr val="D63731"/>
      </a:accent6>
      <a:hlink>
        <a:srgbClr val="35FA7F"/>
      </a:hlink>
      <a:folHlink>
        <a:srgbClr val="BAFC85"/>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2B2A868B-6BC2-4B3E-98B9-1258F41035DE}"/>
    </a:ext>
  </a:extLst>
</a:theme>
</file>

<file path=docProps/app.xml><?xml version="1.0" encoding="utf-8"?>
<Properties xmlns="http://schemas.openxmlformats.org/officeDocument/2006/extended-properties" xmlns:vt="http://schemas.openxmlformats.org/officeDocument/2006/docPropsVTypes">
  <Template>Vapor Trail</Template>
  <TotalTime>295</TotalTime>
  <Words>595</Words>
  <Application>Microsoft Macintosh PowerPoint</Application>
  <PresentationFormat>Widescreen</PresentationFormat>
  <Paragraphs>39</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Century Gothic</vt:lpstr>
      <vt:lpstr>Arial</vt:lpstr>
      <vt:lpstr>Vapor Trail</vt:lpstr>
      <vt:lpstr>LECCIÓN 7 LO QUE LA BIBLIA ENSEÑA ACERCA DEL VIVIR COMO CRISTIANO</vt:lpstr>
      <vt:lpstr>¿Cómo podemos demostrar que Dios verdaderamente está trabajando en nuestras vidas?</vt:lpstr>
      <vt:lpstr>Referencias Bíblicas</vt:lpstr>
      <vt:lpstr>¿Es importante que los cristianos muestren amor genuino los unos a los otros?</vt:lpstr>
      <vt:lpstr>Referencias Bíblicas</vt:lpstr>
      <vt:lpstr>¿Cómo es el amor cristiano?</vt:lpstr>
      <vt:lpstr>Referencias Bíblicas</vt:lpstr>
      <vt:lpstr>¿Qué enseña la Biblia acerca de la mundanería?</vt:lpstr>
      <vt:lpstr>Referencias Bíblicas</vt:lpstr>
      <vt:lpstr>¿Cuáles son algunos pecados específicos de los cuales la Biblia nos advierte?</vt:lpstr>
      <vt:lpstr>Referencias Bíblicas</vt:lpstr>
      <vt:lpstr>¿Es posible para nosotros sobrevenir la tentación y vivir una vida santa?</vt:lpstr>
      <vt:lpstr>Referencias Bíblicas</vt:lpstr>
      <vt:lpstr>¿Está Dios dispuesto a perdonarnos si nos caemos en el pecado aún después de que confesamos a Cristo?</vt:lpstr>
      <vt:lpstr>Referencias Bíblicas</vt:lpstr>
    </vt:vector>
  </TitlesOfParts>
  <Company>Christian Leaders Institute</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Fundamentos Cristianos Lección 1: La Biblia</dc:title>
  <dc:creator>Wally De La Fuente</dc:creator>
  <cp:lastModifiedBy>Microsoft Office User</cp:lastModifiedBy>
  <cp:revision>21</cp:revision>
  <dcterms:created xsi:type="dcterms:W3CDTF">2017-02-07T06:18:44Z</dcterms:created>
  <dcterms:modified xsi:type="dcterms:W3CDTF">2017-02-14T22:34:26Z</dcterms:modified>
</cp:coreProperties>
</file>