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05" r:id="rId3"/>
    <p:sldId id="335" r:id="rId4"/>
    <p:sldId id="316" r:id="rId5"/>
    <p:sldId id="339" r:id="rId6"/>
    <p:sldId id="340" r:id="rId7"/>
    <p:sldId id="341" r:id="rId8"/>
    <p:sldId id="306" r:id="rId9"/>
    <p:sldId id="342" r:id="rId10"/>
    <p:sldId id="321" r:id="rId11"/>
    <p:sldId id="308" r:id="rId12"/>
    <p:sldId id="32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9" d="100"/>
          <a:sy n="39" d="100"/>
        </p:scale>
        <p:origin x="78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2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67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00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48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97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525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45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05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46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980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82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861B7-3DE5-433E-918D-A4E12B5069B6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55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122218"/>
          </a:xfrm>
        </p:spPr>
        <p:txBody>
          <a:bodyPr>
            <a:normAutofit/>
          </a:bodyPr>
          <a:lstStyle/>
          <a:p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Fuegos subterráneos y el fuego de la ofensa</a:t>
            </a:r>
            <a:endParaRPr lang="es-AR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8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2279" y="1122218"/>
            <a:ext cx="5379721" cy="5735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22218"/>
            <a:ext cx="6812278" cy="5735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878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Preguntas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curiosas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59521"/>
            <a:ext cx="12192000" cy="5738957"/>
          </a:xfrm>
        </p:spPr>
        <p:txBody>
          <a:bodyPr>
            <a:noAutofit/>
          </a:bodyPr>
          <a:lstStyle/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tu historia del conflicto, a quien ofendiste? 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¿Estas todavía ofendido? </a:t>
            </a:r>
          </a:p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Quien te ofendió? 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¿Estas todavía ofendido? 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29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Resumen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leccion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45221"/>
            <a:ext cx="12192000" cy="5738957"/>
          </a:xfrm>
        </p:spPr>
        <p:txBody>
          <a:bodyPr>
            <a:noAutofit/>
          </a:bodyPr>
          <a:lstStyle/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conflicto inicia debajo de la superficie, en nuestro corazón y deseos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Expresamos nuestros deseos a través de nuestras palabras y acciones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nuestros deseos o necesidades son amenazadas, el fuego del conflicto empieza a arder en nuestros corazones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conflicto inicia cuando alguien toma la ofensa</a:t>
            </a:r>
            <a:endParaRPr lang="es-E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27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Resumen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leccion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45221"/>
            <a:ext cx="12192000" cy="5738957"/>
          </a:xfrm>
        </p:spPr>
        <p:txBody>
          <a:bodyPr>
            <a:noAutofit/>
          </a:bodyPr>
          <a:lstStyle/>
          <a:p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ofensa es la dinámica mas poderosa del fuego destructor del conflicto</a:t>
            </a:r>
          </a:p>
          <a:p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Nosotros escogemos tomar la ofensa</a:t>
            </a:r>
          </a:p>
          <a:p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ofensa ocurre cuando elevamos nuestro interés</a:t>
            </a:r>
            <a:r>
              <a:rPr lang="es-E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juzgamos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ofensor y justificamos el derecho a juzgarlo</a:t>
            </a:r>
          </a:p>
          <a:p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somos ofendidos, nos enfocamos en nuestro resultado deseado y estamos convencidos que tenemos el derecho a hacerlo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25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Donde inicia el conflicto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59521"/>
            <a:ext cx="12192000" cy="5738957"/>
          </a:xfrm>
        </p:spPr>
        <p:txBody>
          <a:bodyPr>
            <a:noAutofit/>
          </a:bodyPr>
          <a:lstStyle/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Vivimos en una cultura que abunda el conflicto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Debe percibirse el conflicto cuando alguien percibe que la ofensa ha ocurrido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 vez que se percibe que la ofensa a ocurrido, la acusación y la culpa y las ruedas de la justicia retributiva empezaron a avanzar. </a:t>
            </a:r>
            <a:endParaRPr lang="es-E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17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0952"/>
            <a:ext cx="12192000" cy="693604"/>
          </a:xfrm>
        </p:spPr>
        <p:txBody>
          <a:bodyPr>
            <a:noAutofit/>
          </a:bodyPr>
          <a:lstStyle/>
          <a:p>
            <a:pPr algn="ctr"/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Pero la biblia dice una historia diferente acerca de donde inicia el conflicto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96562" y="1314599"/>
            <a:ext cx="12192000" cy="5914103"/>
          </a:xfrm>
        </p:spPr>
        <p:txBody>
          <a:bodyPr>
            <a:normAutofit/>
          </a:bodyPr>
          <a:lstStyle/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¿De dónde surgen las guerras y los conflictos entre ustedes? ¿No es precisamente de las pasiones que luchan dentro de ustedes mismos</a:t>
            </a:r>
            <a:r>
              <a:rPr lang="es-E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s-ES" sz="4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Santiago 4:1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conflicto inicia como en el monte Visión, el fuego destructor inicia bajo tierra, o subterráneamente, en los deseos de nuestro corazón</a:t>
            </a:r>
          </a:p>
          <a:p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678504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Donde inician los conflictos</a:t>
            </a:r>
            <a:endParaRPr lang="es-ES" sz="4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59521"/>
            <a:ext cx="12192000" cy="5738957"/>
          </a:xfrm>
        </p:spPr>
        <p:txBody>
          <a:bodyPr>
            <a:noAutofit/>
          </a:bodyPr>
          <a:lstStyle/>
          <a:p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nuestros deseos no son obtenidos, luchamos para obtener lo que queremos</a:t>
            </a:r>
          </a:p>
          <a:p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¿Recuerdas nuestra definición del conflicto en la lección 1?</a:t>
            </a:r>
          </a:p>
          <a:p>
            <a:r>
              <a:rPr lang="es-A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un desacuerdo en el cual las partes envueltas perciben una amenaza para sus necesidades, intereses o preocupaciones.</a:t>
            </a:r>
          </a:p>
          <a:p>
            <a:pPr marL="0" indent="0">
              <a:buNone/>
            </a:pPr>
            <a:endParaRPr lang="es-E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24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Donde inician los conflictos</a:t>
            </a:r>
            <a:endParaRPr lang="es-ES" sz="4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59521"/>
            <a:ext cx="12192000" cy="5738957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Piensa acerca de tu historia del conflicto cuando hiciste algo malo. Puede identificar un momento en el tiempo del conflicto cundo sentiste que tus necesidades, intereses y preocupaciones fueron amenazadas? Piensa en una historia del conflicto cuando algo salió mal. Puedes identificar un momento en ese conflicto cuando tu podías ver que tus necesidades, interese eran amenazadas?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84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Donde inician los conflictos</a:t>
            </a:r>
            <a:endParaRPr lang="es-ES" sz="4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59521"/>
            <a:ext cx="12192000" cy="5738957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conflicto inicia internamente, en los deseos de nuestra mente y nuestro corazón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Estos deseos se manifiestan en palabras y acciones</a:t>
            </a:r>
          </a:p>
          <a:p>
            <a:r>
              <a:rPr lang="es-ES" sz="4000" dirty="0"/>
              <a:t>Pero lo que sale de la boca viene del corazón y contamina a la persona. </a:t>
            </a:r>
            <a:r>
              <a:rPr lang="es-ES" sz="4000" dirty="0" smtClean="0"/>
              <a:t>Porque </a:t>
            </a:r>
            <a:r>
              <a:rPr lang="es-ES" sz="4000" dirty="0"/>
              <a:t>del corazón salen los malos pensamientos, los homicidios, los adulterios, la inmoralidad sexual, los robos, los falsos testimonios y las calumnias</a:t>
            </a:r>
            <a:r>
              <a:rPr lang="es-ES" sz="4000" dirty="0" smtClean="0"/>
              <a:t>. Mateo 15:18-19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63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Donde inician los conflictos</a:t>
            </a:r>
            <a:endParaRPr lang="es-ES" sz="4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59521"/>
            <a:ext cx="12192000" cy="5738957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Aun aunque percibimos que algo anda mal, no significa que el conflicto del fuego destructor inicio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 un modo de responder a lo que percibimos que anda mal y que podemos trabajarlo sin iniciar el conflicto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chispa que inicia el fuego destructor del conflicto es cuando alguien toma la ofensa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ofensa es la dinámica mas poderosa in el fuego destructor del conflicto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26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dinamica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ofensa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61841"/>
            <a:ext cx="12192000" cy="5738957"/>
          </a:xfrm>
        </p:spPr>
        <p:txBody>
          <a:bodyPr>
            <a:noAutofit/>
          </a:bodyPr>
          <a:lstStyle/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Nosotros decidimos tomar la ofensa. Nadie puede hacernos tomar la ofensa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tomamos la ofensa, elevamos nuestro interés, juzgamos y justificamos nuestro derecho a nuestra posición.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cultura exalta a las personas ofendidos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ndividuos ofendidos y grupos ofendidos creemos que eso nos da el derecho de disparar y faltar al respeto a los que percibimos como ofensores</a:t>
            </a:r>
          </a:p>
        </p:txBody>
      </p:sp>
    </p:spTree>
    <p:extLst>
      <p:ext uri="{BB962C8B-B14F-4D97-AF65-F5344CB8AC3E}">
        <p14:creationId xmlns:p14="http://schemas.microsoft.com/office/powerpoint/2010/main" val="382504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dinamica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ofensa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61841"/>
            <a:ext cx="12192000" cy="5738957"/>
          </a:xfrm>
        </p:spPr>
        <p:txBody>
          <a:bodyPr>
            <a:noAutofit/>
          </a:bodyPr>
          <a:lstStyle/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Personas ofendidas crean una historia superficial de fuego destructor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Personas ofendidas etiquetan a los ofensores como el sistema de justicia retributiva etiqueta a los ofensores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Gente ofendida se siente justificada in etiquetar a los ofensores porque están convencidos que ellos están bien y algunas veces si lo están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imposible redimir tu historia del conflicto sin entender el papel que juega del role de la ofensa  en el fuego destructor del conflicto</a:t>
            </a:r>
          </a:p>
        </p:txBody>
      </p:sp>
    </p:spTree>
    <p:extLst>
      <p:ext uri="{BB962C8B-B14F-4D97-AF65-F5344CB8AC3E}">
        <p14:creationId xmlns:p14="http://schemas.microsoft.com/office/powerpoint/2010/main" val="101621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2481</TotalTime>
  <Words>588</Words>
  <Application>Microsoft Office PowerPoint</Application>
  <PresentationFormat>Widescreen</PresentationFormat>
  <Paragraphs>48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Fuegos subterráneos y el fuego de la ofensa</vt:lpstr>
      <vt:lpstr>Donde inicia el conflicto</vt:lpstr>
      <vt:lpstr>Pero la biblia dice una historia diferente acerca de donde inicia el conflicto</vt:lpstr>
      <vt:lpstr>Donde inician los conflictos</vt:lpstr>
      <vt:lpstr>Donde inician los conflictos</vt:lpstr>
      <vt:lpstr>Donde inician los conflictos</vt:lpstr>
      <vt:lpstr>Donde inician los conflictos</vt:lpstr>
      <vt:lpstr>La dinamica de la ofensa</vt:lpstr>
      <vt:lpstr>La dinamica de la ofensa</vt:lpstr>
      <vt:lpstr>Preguntas curiosas</vt:lpstr>
      <vt:lpstr>Nota final: Resumen de la leccion 10</vt:lpstr>
      <vt:lpstr>Nota final: Resumen de la leccion 10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Cuatro Hombres en el fuego</dc:title>
  <dc:creator>Jorge Muniz</dc:creator>
  <cp:lastModifiedBy>Jorge Muniz</cp:lastModifiedBy>
  <cp:revision>43</cp:revision>
  <dcterms:created xsi:type="dcterms:W3CDTF">2018-01-19T16:00:33Z</dcterms:created>
  <dcterms:modified xsi:type="dcterms:W3CDTF">2018-04-19T16:25:31Z</dcterms:modified>
</cp:coreProperties>
</file>