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handoutMasterIdLst>
    <p:handoutMasterId r:id="rId5"/>
  </p:handoutMasterIdLst>
  <p:sldIdLst>
    <p:sldId id="257" r:id="rId2"/>
    <p:sldId id="260" r:id="rId3"/>
    <p:sldId id="261" r:id="rId4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9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1176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handoutMaster" Target="handoutMasters/handoutMaster1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0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son Parler" userId="1b59c76c512d4938" providerId="LiveId" clId="{50C58E56-011C-4DDC-B36F-EBB96755CA8E}"/>
    <pc:docChg chg="custSel modSld">
      <pc:chgData name="Branson Parler" userId="1b59c76c512d4938" providerId="LiveId" clId="{50C58E56-011C-4DDC-B36F-EBB96755CA8E}" dt="2019-07-19T19:26:29.023" v="355" actId="20577"/>
      <pc:docMkLst>
        <pc:docMk/>
      </pc:docMkLst>
      <pc:sldChg chg="modSp">
        <pc:chgData name="Branson Parler" userId="1b59c76c512d4938" providerId="LiveId" clId="{50C58E56-011C-4DDC-B36F-EBB96755CA8E}" dt="2019-07-19T19:26:29.023" v="355" actId="20577"/>
        <pc:sldMkLst>
          <pc:docMk/>
          <pc:sldMk cId="867009722" sldId="256"/>
        </pc:sldMkLst>
        <pc:spChg chg="mod">
          <ac:chgData name="Branson Parler" userId="1b59c76c512d4938" providerId="LiveId" clId="{50C58E56-011C-4DDC-B36F-EBB96755CA8E}" dt="2019-07-19T19:26:29.023" v="355" actId="20577"/>
          <ac:spMkLst>
            <pc:docMk/>
            <pc:sldMk cId="867009722" sldId="256"/>
            <ac:spMk id="2" creationId="{00000000-0000-0000-0000-000000000000}"/>
          </ac:spMkLst>
        </pc:spChg>
      </pc:sldChg>
      <pc:sldChg chg="modSp">
        <pc:chgData name="Branson Parler" userId="1b59c76c512d4938" providerId="LiveId" clId="{50C58E56-011C-4DDC-B36F-EBB96755CA8E}" dt="2019-07-19T19:26:06.457" v="305" actId="20577"/>
        <pc:sldMkLst>
          <pc:docMk/>
          <pc:sldMk cId="3096403630" sldId="360"/>
        </pc:sldMkLst>
        <pc:spChg chg="mod">
          <ac:chgData name="Branson Parler" userId="1b59c76c512d4938" providerId="LiveId" clId="{50C58E56-011C-4DDC-B36F-EBB96755CA8E}" dt="2019-07-19T19:26:06.457" v="305" actId="20577"/>
          <ac:spMkLst>
            <pc:docMk/>
            <pc:sldMk cId="3096403630" sldId="3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EEDBA-6AC9-4CAE-A4BD-499697BE911C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1FA928-70EB-49F8-BD4E-71A5010F6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37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2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6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29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379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4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20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3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4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9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0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6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7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0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663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Worldview as Story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6873"/>
            <a:ext cx="6887389" cy="4087076"/>
          </a:xfrm>
        </p:spPr>
        <p:txBody>
          <a:bodyPr/>
          <a:lstStyle/>
          <a:p>
            <a:r>
              <a:rPr lang="en-US" sz="2800" dirty="0"/>
              <a:t>Questions</a:t>
            </a:r>
          </a:p>
          <a:p>
            <a:pPr lvl="1"/>
            <a:r>
              <a:rPr lang="en-US" sz="2400" dirty="0"/>
              <a:t>Who am I?</a:t>
            </a:r>
          </a:p>
          <a:p>
            <a:pPr lvl="1"/>
            <a:r>
              <a:rPr lang="en-US" sz="2400" dirty="0"/>
              <a:t>Where am I?</a:t>
            </a:r>
          </a:p>
          <a:p>
            <a:pPr lvl="1"/>
            <a:r>
              <a:rPr lang="en-US" sz="2400" dirty="0"/>
              <a:t>What’s the problem? </a:t>
            </a:r>
          </a:p>
          <a:p>
            <a:pPr lvl="1"/>
            <a:r>
              <a:rPr lang="en-US" sz="2400" dirty="0"/>
              <a:t>What’s the solution? </a:t>
            </a:r>
          </a:p>
          <a:p>
            <a:endParaRPr lang="en-US" sz="2800" dirty="0"/>
          </a:p>
          <a:p>
            <a:r>
              <a:rPr lang="en-US" sz="2800" dirty="0"/>
              <a:t>Where do we learn the answers to these stories? </a:t>
            </a:r>
          </a:p>
          <a:p>
            <a:pPr lvl="1"/>
            <a:r>
              <a:rPr lang="en-US" sz="2400" dirty="0"/>
              <a:t>Symbols, images, stories, praxis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285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Worldview as story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/>
              <a:t>Redemptive stories: “All worldviews are ultimately about salvation, even if they don’t use that vocabulary” (Wilkens and Sanford, 26)</a:t>
            </a:r>
          </a:p>
          <a:p>
            <a:endParaRPr lang="en-US" sz="2800" dirty="0"/>
          </a:p>
          <a:p>
            <a:r>
              <a:rPr lang="en-US" sz="2800" dirty="0"/>
              <a:t>What is going to provide true rest? </a:t>
            </a:r>
          </a:p>
          <a:p>
            <a:endParaRPr lang="en-US" sz="2800" dirty="0"/>
          </a:p>
          <a:p>
            <a:r>
              <a:rPr lang="en-US" sz="2800" dirty="0"/>
              <a:t>“We try to get the good needs of our heart met through things that don’t glorify God and don’t satisfy us.” 	- Laurie Krieg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454803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Hidden Worldviews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Hiding in plain sight (Wilkens &amp; Sanford, 12)</a:t>
            </a:r>
          </a:p>
          <a:p>
            <a:endParaRPr lang="en-US" dirty="0"/>
          </a:p>
          <a:p>
            <a:r>
              <a:rPr lang="en-US" u="sng" dirty="0"/>
              <a:t>Christians</a:t>
            </a:r>
            <a:r>
              <a:rPr lang="en-US" dirty="0"/>
              <a:t> need a Christian worldview (</a:t>
            </a:r>
            <a:r>
              <a:rPr lang="en-US" dirty="0" err="1"/>
              <a:t>world</a:t>
            </a:r>
            <a:r>
              <a:rPr lang="en-US" i="1" dirty="0" err="1"/>
              <a:t>viewing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Singleness, marriage, family, and sexuality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239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450</TotalTime>
  <Words>127</Words>
  <Application>Microsoft Macintosh PowerPoint</Application>
  <PresentationFormat>On-screen Show (4:3)</PresentationFormat>
  <Paragraphs>22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Berlin</vt:lpstr>
      <vt:lpstr>Worldview as Story </vt:lpstr>
      <vt:lpstr>Worldview as story </vt:lpstr>
      <vt:lpstr>Hidden Worldviews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Branson Parler</dc:creator>
  <cp:lastModifiedBy>Wally</cp:lastModifiedBy>
  <cp:revision>35</cp:revision>
  <cp:lastPrinted>2019-07-18T15:38:01Z</cp:lastPrinted>
  <dcterms:created xsi:type="dcterms:W3CDTF">2019-07-16T17:03:09Z</dcterms:created>
  <dcterms:modified xsi:type="dcterms:W3CDTF">2019-09-20T13:38:55Z</dcterms:modified>
</cp:coreProperties>
</file>