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57" r:id="rId2"/>
    <p:sldId id="260" r:id="rId3"/>
    <p:sldId id="261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Worldview as 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6887389" cy="4087076"/>
          </a:xfrm>
        </p:spPr>
        <p:txBody>
          <a:bodyPr/>
          <a:lstStyle/>
          <a:p>
            <a:r>
              <a:rPr lang="en-US" sz="2800" dirty="0"/>
              <a:t>Questions</a:t>
            </a:r>
          </a:p>
          <a:p>
            <a:pPr lvl="1"/>
            <a:r>
              <a:rPr lang="en-US" sz="2400" dirty="0"/>
              <a:t>Who am I?</a:t>
            </a:r>
          </a:p>
          <a:p>
            <a:pPr lvl="1"/>
            <a:r>
              <a:rPr lang="en-US" sz="2400" dirty="0"/>
              <a:t>Where am I?</a:t>
            </a:r>
          </a:p>
          <a:p>
            <a:pPr lvl="1"/>
            <a:r>
              <a:rPr lang="en-US" sz="2400" dirty="0"/>
              <a:t>What’s the problem? </a:t>
            </a:r>
          </a:p>
          <a:p>
            <a:pPr lvl="1"/>
            <a:r>
              <a:rPr lang="en-US" sz="2400" dirty="0"/>
              <a:t>What’s the solution? </a:t>
            </a:r>
          </a:p>
          <a:p>
            <a:endParaRPr lang="en-US" sz="2800" dirty="0"/>
          </a:p>
          <a:p>
            <a:r>
              <a:rPr lang="en-US" sz="2800" dirty="0"/>
              <a:t>Where do we learn the answers to these stories? </a:t>
            </a:r>
          </a:p>
          <a:p>
            <a:pPr lvl="1"/>
            <a:r>
              <a:rPr lang="en-US" sz="2400" dirty="0"/>
              <a:t>Symbols, images, stories, praxis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8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Worldview as 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Redemptive stories: “All worldviews are ultimately about salvation, even if they don’t use that vocabulary” (Wilkens and Sanford, 26)</a:t>
            </a:r>
          </a:p>
          <a:p>
            <a:endParaRPr lang="en-US" sz="2800" dirty="0"/>
          </a:p>
          <a:p>
            <a:r>
              <a:rPr lang="en-US" sz="2800" dirty="0"/>
              <a:t>What is going to provide true rest? </a:t>
            </a:r>
          </a:p>
          <a:p>
            <a:endParaRPr lang="en-US" sz="2800" dirty="0"/>
          </a:p>
          <a:p>
            <a:r>
              <a:rPr lang="en-US" sz="2800" dirty="0"/>
              <a:t>“We try to get the good needs of our heart met through things that don’t glorify God and don’t satisfy us.” 	- Laurie Krieg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5480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Hidden Worldviews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Hiding in plain sight (Wilkens &amp; Sanford, 12)</a:t>
            </a:r>
          </a:p>
          <a:p>
            <a:endParaRPr lang="en-US" dirty="0"/>
          </a:p>
          <a:p>
            <a:r>
              <a:rPr lang="en-US" u="sng" dirty="0"/>
              <a:t>Christians</a:t>
            </a:r>
            <a:r>
              <a:rPr lang="en-US" dirty="0"/>
              <a:t> need a Christian worldview (</a:t>
            </a:r>
            <a:r>
              <a:rPr lang="en-US" dirty="0" err="1"/>
              <a:t>world</a:t>
            </a:r>
            <a:r>
              <a:rPr lang="en-US" i="1" dirty="0" err="1"/>
              <a:t>viewing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Singleness, marriage, family, and sexuality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39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127</Words>
  <Application>Microsoft Macintosh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Worldview as Story </vt:lpstr>
      <vt:lpstr>Worldview as story </vt:lpstr>
      <vt:lpstr>Hidden Worldviews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2019-09-20T13:38:55Z</dcterms:modified>
</cp:coreProperties>
</file>