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71" r:id="rId5"/>
    <p:sldId id="267" r:id="rId6"/>
    <p:sldId id="268" r:id="rId7"/>
    <p:sldId id="269" r:id="rId8"/>
    <p:sldId id="270" r:id="rId9"/>
    <p:sldId id="274" r:id="rId10"/>
    <p:sldId id="275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1" d="100"/>
          <a:sy n="31" d="100"/>
        </p:scale>
        <p:origin x="-28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Deciding what to </a:t>
            </a:r>
            <a:r>
              <a:rPr lang="en-US" b="1" smtClean="0"/>
              <a:t>do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ichelle_Benning_coaching_mode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664" b="-5664"/>
          <a:stretch>
            <a:fillRect/>
          </a:stretch>
        </p:blipFill>
        <p:spPr>
          <a:xfrm>
            <a:off x="0" y="644338"/>
            <a:ext cx="9144000" cy="5257800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57094"/>
            <a:ext cx="9143999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i.e. State of being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1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Prioritize action items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Easiest vs. hardest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Biggest bang for the buck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Fun/boring continuum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Opportunities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Most </a:t>
            </a:r>
            <a:r>
              <a:rPr lang="en-US" dirty="0" smtClean="0">
                <a:solidFill>
                  <a:srgbClr val="0000FF"/>
                </a:solidFill>
              </a:rPr>
              <a:t>interesting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1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Commitment to action items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Try it for a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Throw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time and </a:t>
            </a:r>
            <a:r>
              <a:rPr lang="en-US" dirty="0" smtClean="0">
                <a:solidFill>
                  <a:srgbClr val="008000"/>
                </a:solidFill>
              </a:rPr>
              <a:t>energy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1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Coaching 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Remember: coaching is about 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Three things coaches do to accomplish this: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6600"/>
                </a:solidFill>
              </a:rPr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7 </a:t>
            </a:r>
            <a:r>
              <a:rPr lang="en-US" dirty="0" smtClean="0"/>
              <a:t>connections model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Needs vs. wants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Obligations and commitments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Dreams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Opportunities model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 descr="order_model_diagramHQ1-1024x98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0"/>
            <a:ext cx="7115088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1. Help </a:t>
            </a:r>
            <a:r>
              <a:rPr lang="en-US" b="1" dirty="0">
                <a:solidFill>
                  <a:srgbClr val="00009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Why do people need help deciding what they want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739505"/>
            <a:ext cx="7399464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focus (ADD)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Priority of the urgent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Conflicting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Too many commitments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reflection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disciplined process to figure it </a:t>
            </a:r>
            <a:r>
              <a:rPr lang="en-US" dirty="0" smtClean="0">
                <a:solidFill>
                  <a:srgbClr val="0000FF"/>
                </a:solidFill>
              </a:rPr>
              <a:t>out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How does coaching help people decide what they want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Forces focus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Pushes for Priority what is truly a priority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Answers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Helps narrow commitments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Reserves reflection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Uses a process (models) that can be learned and </a:t>
            </a:r>
            <a:r>
              <a:rPr lang="en-US" dirty="0" smtClean="0">
                <a:solidFill>
                  <a:srgbClr val="0000FF"/>
                </a:solidFill>
              </a:rPr>
              <a:t>repeated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The 3 basic model categories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Brainstorm areas of action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9198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7 </a:t>
            </a:r>
            <a:r>
              <a:rPr lang="en-US" dirty="0" smtClean="0"/>
              <a:t>connections model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Needs vs. wants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Obligations and commitments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Dreams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Opportunities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Problems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Emotions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of being </a:t>
            </a:r>
            <a:r>
              <a:rPr lang="en-US" dirty="0" smtClean="0">
                <a:solidFill>
                  <a:srgbClr val="0000FF"/>
                </a:solidFill>
              </a:rPr>
              <a:t>model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96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266</Words>
  <Application>Microsoft Macintosh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Deciding what to do </vt:lpstr>
      <vt:lpstr>Coaching is </vt:lpstr>
      <vt:lpstr>Three things coaches do to accomplish this:</vt:lpstr>
      <vt:lpstr>PowerPoint Presentation</vt:lpstr>
      <vt:lpstr>1. Help client figure out what they want to do (decision)</vt:lpstr>
      <vt:lpstr>Why do people need help deciding what they want to do?</vt:lpstr>
      <vt:lpstr>How does coaching help people decide what they want to do?</vt:lpstr>
      <vt:lpstr>The 3 basic model categories</vt:lpstr>
      <vt:lpstr>Brainstorm areas of action</vt:lpstr>
      <vt:lpstr>i.e. State of being model</vt:lpstr>
      <vt:lpstr>Prioritize action items</vt:lpstr>
      <vt:lpstr>Commitment to action items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29</cp:revision>
  <dcterms:created xsi:type="dcterms:W3CDTF">2019-03-01T19:59:18Z</dcterms:created>
  <dcterms:modified xsi:type="dcterms:W3CDTF">2019-08-22T18:53:03Z</dcterms:modified>
</cp:coreProperties>
</file>