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2" r:id="rId7"/>
    <p:sldId id="265" r:id="rId8"/>
    <p:sldId id="261" r:id="rId9"/>
    <p:sldId id="260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996633"/>
    <a:srgbClr val="FFFFFF"/>
    <a:srgbClr val="3333FF"/>
    <a:srgbClr val="99CCFF"/>
    <a:srgbClr val="87A1B6"/>
    <a:srgbClr val="972D67"/>
    <a:srgbClr val="D6E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BDAC9-2160-DD43-A38E-0FA64713996A}" v="10" dt="2020-12-11T22:39:40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94CBDAC9-2160-DD43-A38E-0FA64713996A}"/>
    <pc:docChg chg="modSld">
      <pc:chgData name="abraham castro juarez" userId="42e04ae371b34804" providerId="LiveId" clId="{94CBDAC9-2160-DD43-A38E-0FA64713996A}" dt="2020-12-11T22:39:40.625" v="9" actId="20577"/>
      <pc:docMkLst>
        <pc:docMk/>
      </pc:docMkLst>
      <pc:sldChg chg="modSp">
        <pc:chgData name="abraham castro juarez" userId="42e04ae371b34804" providerId="LiveId" clId="{94CBDAC9-2160-DD43-A38E-0FA64713996A}" dt="2020-12-11T22:39:40.625" v="9" actId="20577"/>
        <pc:sldMkLst>
          <pc:docMk/>
          <pc:sldMk cId="1145924681" sldId="266"/>
        </pc:sldMkLst>
        <pc:spChg chg="mod">
          <ac:chgData name="abraham castro juarez" userId="42e04ae371b34804" providerId="LiveId" clId="{94CBDAC9-2160-DD43-A38E-0FA64713996A}" dt="2020-12-11T22:39:40.625" v="9" actId="20577"/>
          <ac:spMkLst>
            <pc:docMk/>
            <pc:sldMk cId="1145924681" sldId="266"/>
            <ac:spMk id="5" creationId="{4015D48B-5296-49AE-84DC-F5E850407AD5}"/>
          </ac:spMkLst>
        </pc:spChg>
      </pc:sldChg>
    </pc:docChg>
  </pc:docChgLst>
  <pc:docChgLst>
    <pc:chgData name="abraham castro juarez" userId="42e04ae371b34804" providerId="LiveId" clId="{A7B54985-649D-43FF-B602-7EBC6A1CD54E}"/>
    <pc:docChg chg="undo redo custSel addSld delSld modSld sldOrd">
      <pc:chgData name="abraham castro juarez" userId="42e04ae371b34804" providerId="LiveId" clId="{A7B54985-649D-43FF-B602-7EBC6A1CD54E}" dt="2020-12-09T05:01:18.064" v="5311" actId="15"/>
      <pc:docMkLst>
        <pc:docMk/>
      </pc:docMkLst>
      <pc:sldChg chg="del">
        <pc:chgData name="abraham castro juarez" userId="42e04ae371b34804" providerId="LiveId" clId="{A7B54985-649D-43FF-B602-7EBC6A1CD54E}" dt="2020-11-27T03:18:14.444" v="5293" actId="47"/>
        <pc:sldMkLst>
          <pc:docMk/>
          <pc:sldMk cId="1112577670" sldId="257"/>
        </pc:sldMkLst>
      </pc:sldChg>
      <pc:sldChg chg="addSp modSp mod modTransition">
        <pc:chgData name="abraham castro juarez" userId="42e04ae371b34804" providerId="LiveId" clId="{A7B54985-649D-43FF-B602-7EBC6A1CD54E}" dt="2020-11-25T19:43:43.560" v="825"/>
        <pc:sldMkLst>
          <pc:docMk/>
          <pc:sldMk cId="3159825447" sldId="258"/>
        </pc:sldMkLst>
        <pc:spChg chg="add mod">
          <ac:chgData name="abraham castro juarez" userId="42e04ae371b34804" providerId="LiveId" clId="{A7B54985-649D-43FF-B602-7EBC6A1CD54E}" dt="2020-11-25T19:06:46.836" v="0"/>
          <ac:spMkLst>
            <pc:docMk/>
            <pc:sldMk cId="3159825447" sldId="258"/>
            <ac:spMk id="5" creationId="{9E2D8C74-FCC5-4017-B9C4-820E0679C411}"/>
          </ac:spMkLst>
        </pc:spChg>
        <pc:spChg chg="add mod">
          <ac:chgData name="abraham castro juarez" userId="42e04ae371b34804" providerId="LiveId" clId="{A7B54985-649D-43FF-B602-7EBC6A1CD54E}" dt="2020-11-25T19:16:17.332" v="394" actId="1076"/>
          <ac:spMkLst>
            <pc:docMk/>
            <pc:sldMk cId="3159825447" sldId="258"/>
            <ac:spMk id="6" creationId="{EE9BCD77-3F95-45B6-9DBA-EAD8087A9FCD}"/>
          </ac:spMkLst>
        </pc:spChg>
        <pc:picChg chg="add mod">
          <ac:chgData name="abraham castro juarez" userId="42e04ae371b34804" providerId="LiveId" clId="{A7B54985-649D-43FF-B602-7EBC6A1CD54E}" dt="2020-11-25T19:06:46.836" v="0"/>
          <ac:picMkLst>
            <pc:docMk/>
            <pc:sldMk cId="3159825447" sldId="258"/>
            <ac:picMk id="7" creationId="{A1B49A8F-7BF5-4E2B-9C7E-82D3B4AFB50D}"/>
          </ac:picMkLst>
        </pc:picChg>
        <pc:picChg chg="add mod">
          <ac:chgData name="abraham castro juarez" userId="42e04ae371b34804" providerId="LiveId" clId="{A7B54985-649D-43FF-B602-7EBC6A1CD54E}" dt="2020-11-25T19:06:46.836" v="0"/>
          <ac:picMkLst>
            <pc:docMk/>
            <pc:sldMk cId="3159825447" sldId="258"/>
            <ac:picMk id="8" creationId="{02CFC237-C469-44CA-A2F3-D9C39B57B767}"/>
          </ac:picMkLst>
        </pc:picChg>
      </pc:sldChg>
      <pc:sldChg chg="addSp modSp mod modTransition modAnim">
        <pc:chgData name="abraham castro juarez" userId="42e04ae371b34804" providerId="LiveId" clId="{A7B54985-649D-43FF-B602-7EBC6A1CD54E}" dt="2020-12-09T04:55:45.843" v="5306" actId="20577"/>
        <pc:sldMkLst>
          <pc:docMk/>
          <pc:sldMk cId="1609834397" sldId="259"/>
        </pc:sldMkLst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5" creationId="{5B2FB626-3821-4558-BBA1-3719AAE6CAD8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6" creationId="{E1A189CE-D745-4600-8AE7-992A1EFC729D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7" creationId="{53D3BEDA-CFD9-40C2-8BCE-CC13004AA9E8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8" creationId="{BA21A1AB-6566-4F82-9F65-C82F6D61B0DF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9" creationId="{1B98F5D2-A3C5-4C4C-BA14-AF71AF633D5A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0" creationId="{113BAF46-7D20-46A8-938C-BA6C34D0EA2F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1" creationId="{A9BB60B2-9868-49A7-9E77-DCE89D507AB1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2" creationId="{655E5AB6-F925-4DBE-BBCD-196E63DF85DC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3" creationId="{E14BA7E5-8EA0-4C3B-B998-F43C977A16AD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5" creationId="{FA27C529-5E4A-4FCC-8E71-30F08D684026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6" creationId="{10AA8E8F-FC21-453E-B0CD-DD8FEA1D79F0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7" creationId="{AAD8C426-1E30-4E0B-A6F6-1B90325B1516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8" creationId="{7B900C49-8A37-4AEA-BA39-DEE3D77F12D1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19" creationId="{4443F655-1127-4DF5-9635-B8E81DDF173D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0" creationId="{46E9FC67-8E53-42ED-8C00-F0973247E2B4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1" creationId="{53F854EC-A0A2-4781-81DB-5F15047ABBB8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2" creationId="{DBFBB2C9-2351-4FF9-AF9D-CA598C36701A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3" creationId="{4AA8A69F-A64C-42D8-8FAB-87F6BB566195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5" creationId="{EB663CDD-BFD6-44E4-A8E6-EBEE662F4134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6" creationId="{04A7F9D0-A8BA-44E2-8413-3B9FDD6241A4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7" creationId="{37402786-CEDD-449B-8C16-507C138A0E6E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8" creationId="{257A1710-DCDB-435A-B7C9-B3847299D70D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29" creationId="{F4135A5D-7390-4D9B-B1B0-2814354ABF81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30" creationId="{5991E65C-2AE3-408A-86E3-B80B170A5DC4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31" creationId="{1449BE2E-84A0-4205-ACFA-DEDE5C65D2D1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32" creationId="{ECF85208-47A8-4A46-807A-4EAE53DEEEE7}"/>
          </ac:spMkLst>
        </pc:spChg>
        <pc:spChg chg="mod">
          <ac:chgData name="abraham castro juarez" userId="42e04ae371b34804" providerId="LiveId" clId="{A7B54985-649D-43FF-B602-7EBC6A1CD54E}" dt="2020-11-25T19:19:27.854" v="396" actId="207"/>
          <ac:spMkLst>
            <pc:docMk/>
            <pc:sldMk cId="1609834397" sldId="259"/>
            <ac:spMk id="33" creationId="{97BD3B6E-AE86-4B3B-B8BA-8AE923B7DCCF}"/>
          </ac:spMkLst>
        </pc:spChg>
        <pc:spChg chg="add mod">
          <ac:chgData name="abraham castro juarez" userId="42e04ae371b34804" providerId="LiveId" clId="{A7B54985-649D-43FF-B602-7EBC6A1CD54E}" dt="2020-12-09T04:55:45.843" v="5306" actId="20577"/>
          <ac:spMkLst>
            <pc:docMk/>
            <pc:sldMk cId="1609834397" sldId="259"/>
            <ac:spMk id="34" creationId="{6F28BC65-16C0-45A8-A2D5-2ABA3D89C7C1}"/>
          </ac:spMkLst>
        </pc:spChg>
        <pc:spChg chg="add mod">
          <ac:chgData name="abraham castro juarez" userId="42e04ae371b34804" providerId="LiveId" clId="{A7B54985-649D-43FF-B602-7EBC6A1CD54E}" dt="2020-11-25T19:22:34.120" v="400" actId="1036"/>
          <ac:spMkLst>
            <pc:docMk/>
            <pc:sldMk cId="1609834397" sldId="259"/>
            <ac:spMk id="35" creationId="{E8076328-8170-47CE-85AE-78F4E39A9766}"/>
          </ac:spMkLst>
        </pc:spChg>
        <pc:spChg chg="add mod">
          <ac:chgData name="abraham castro juarez" userId="42e04ae371b34804" providerId="LiveId" clId="{A7B54985-649D-43FF-B602-7EBC6A1CD54E}" dt="2020-11-25T19:22:34.120" v="400" actId="1036"/>
          <ac:spMkLst>
            <pc:docMk/>
            <pc:sldMk cId="1609834397" sldId="259"/>
            <ac:spMk id="36" creationId="{5A99687C-6B5A-41B5-9A12-519943993ADA}"/>
          </ac:spMkLst>
        </pc:spChg>
        <pc:spChg chg="add mod">
          <ac:chgData name="abraham castro juarez" userId="42e04ae371b34804" providerId="LiveId" clId="{A7B54985-649D-43FF-B602-7EBC6A1CD54E}" dt="2020-11-25T19:29:05.587" v="669" actId="1076"/>
          <ac:spMkLst>
            <pc:docMk/>
            <pc:sldMk cId="1609834397" sldId="259"/>
            <ac:spMk id="37" creationId="{426BE088-3FEB-41E2-ACD4-EEBC73811EE6}"/>
          </ac:spMkLst>
        </pc:spChg>
        <pc:spChg chg="add mod">
          <ac:chgData name="abraham castro juarez" userId="42e04ae371b34804" providerId="LiveId" clId="{A7B54985-649D-43FF-B602-7EBC6A1CD54E}" dt="2020-11-25T19:29:05.587" v="669" actId="1076"/>
          <ac:spMkLst>
            <pc:docMk/>
            <pc:sldMk cId="1609834397" sldId="259"/>
            <ac:spMk id="38" creationId="{BF4C94F6-A7A1-49D8-BBB7-3B7FA4D0FA6E}"/>
          </ac:spMkLst>
        </pc:spChg>
        <pc:spChg chg="add mod">
          <ac:chgData name="abraham castro juarez" userId="42e04ae371b34804" providerId="LiveId" clId="{A7B54985-649D-43FF-B602-7EBC6A1CD54E}" dt="2020-11-25T19:39:20.932" v="822" actId="1076"/>
          <ac:spMkLst>
            <pc:docMk/>
            <pc:sldMk cId="1609834397" sldId="259"/>
            <ac:spMk id="39" creationId="{1D29E26A-CCE4-4982-879B-961B0867D4C0}"/>
          </ac:spMkLst>
        </pc:spChg>
        <pc:spChg chg="add mod">
          <ac:chgData name="abraham castro juarez" userId="42e04ae371b34804" providerId="LiveId" clId="{A7B54985-649D-43FF-B602-7EBC6A1CD54E}" dt="2020-11-25T19:39:20.932" v="822" actId="1076"/>
          <ac:spMkLst>
            <pc:docMk/>
            <pc:sldMk cId="1609834397" sldId="259"/>
            <ac:spMk id="40" creationId="{02397BF9-8617-4029-946E-6388E28E4C61}"/>
          </ac:spMkLst>
        </pc:spChg>
        <pc:grpChg chg="add mod">
          <ac:chgData name="abraham castro juarez" userId="42e04ae371b34804" providerId="LiveId" clId="{A7B54985-649D-43FF-B602-7EBC6A1CD54E}" dt="2020-11-25T19:19:27.854" v="396" actId="207"/>
          <ac:grpSpMkLst>
            <pc:docMk/>
            <pc:sldMk cId="1609834397" sldId="259"/>
            <ac:grpSpMk id="3" creationId="{124646B1-3015-4630-9F90-6969487B2FDD}"/>
          </ac:grpSpMkLst>
        </pc:grpChg>
        <pc:grpChg chg="add mod">
          <ac:chgData name="abraham castro juarez" userId="42e04ae371b34804" providerId="LiveId" clId="{A7B54985-649D-43FF-B602-7EBC6A1CD54E}" dt="2020-11-25T19:19:27.854" v="396" actId="207"/>
          <ac:grpSpMkLst>
            <pc:docMk/>
            <pc:sldMk cId="1609834397" sldId="259"/>
            <ac:grpSpMk id="14" creationId="{33EC407C-766B-48BC-80AB-B26548A894C3}"/>
          </ac:grpSpMkLst>
        </pc:grpChg>
        <pc:grpChg chg="add mod">
          <ac:chgData name="abraham castro juarez" userId="42e04ae371b34804" providerId="LiveId" clId="{A7B54985-649D-43FF-B602-7EBC6A1CD54E}" dt="2020-11-25T19:24:29.863" v="567" actId="1076"/>
          <ac:grpSpMkLst>
            <pc:docMk/>
            <pc:sldMk cId="1609834397" sldId="259"/>
            <ac:grpSpMk id="24" creationId="{676AF973-360B-4632-BD78-64A8BBC91E94}"/>
          </ac:grpSpMkLst>
        </pc:grpChg>
        <pc:picChg chg="add mod">
          <ac:chgData name="abraham castro juarez" userId="42e04ae371b34804" providerId="LiveId" clId="{A7B54985-649D-43FF-B602-7EBC6A1CD54E}" dt="2020-11-25T19:43:32.713" v="824" actId="1076"/>
          <ac:picMkLst>
            <pc:docMk/>
            <pc:sldMk cId="1609834397" sldId="259"/>
            <ac:picMk id="41" creationId="{7A3ABC2E-22B2-45F8-BDF1-29828DD53D37}"/>
          </ac:picMkLst>
        </pc:picChg>
      </pc:sldChg>
      <pc:sldChg chg="addSp modSp mod modTransition modAnim">
        <pc:chgData name="abraham castro juarez" userId="42e04ae371b34804" providerId="LiveId" clId="{A7B54985-649D-43FF-B602-7EBC6A1CD54E}" dt="2020-11-27T03:18:44.408" v="5297"/>
        <pc:sldMkLst>
          <pc:docMk/>
          <pc:sldMk cId="3728313900" sldId="260"/>
        </pc:sldMkLst>
        <pc:spChg chg="add mod">
          <ac:chgData name="abraham castro juarez" userId="42e04ae371b34804" providerId="LiveId" clId="{A7B54985-649D-43FF-B602-7EBC6A1CD54E}" dt="2020-11-26T21:49:00.263" v="4326" actId="1035"/>
          <ac:spMkLst>
            <pc:docMk/>
            <pc:sldMk cId="3728313900" sldId="260"/>
            <ac:spMk id="5" creationId="{F637A0C7-950B-4EBF-9836-7F274CCA1ADE}"/>
          </ac:spMkLst>
        </pc:spChg>
        <pc:spChg chg="add mod ord">
          <ac:chgData name="abraham castro juarez" userId="42e04ae371b34804" providerId="LiveId" clId="{A7B54985-649D-43FF-B602-7EBC6A1CD54E}" dt="2020-11-26T23:05:41.691" v="4407" actId="207"/>
          <ac:spMkLst>
            <pc:docMk/>
            <pc:sldMk cId="3728313900" sldId="260"/>
            <ac:spMk id="7" creationId="{47F51696-36B3-4248-B4ED-711F627B63F3}"/>
          </ac:spMkLst>
        </pc:spChg>
        <pc:spChg chg="add mod">
          <ac:chgData name="abraham castro juarez" userId="42e04ae371b34804" providerId="LiveId" clId="{A7B54985-649D-43FF-B602-7EBC6A1CD54E}" dt="2020-11-26T23:16:53.895" v="4710" actId="115"/>
          <ac:spMkLst>
            <pc:docMk/>
            <pc:sldMk cId="3728313900" sldId="260"/>
            <ac:spMk id="8" creationId="{B948898B-4EDE-49DD-A79F-C0EF8641B97E}"/>
          </ac:spMkLst>
        </pc:spChg>
        <pc:spChg chg="add mod">
          <ac:chgData name="abraham castro juarez" userId="42e04ae371b34804" providerId="LiveId" clId="{A7B54985-649D-43FF-B602-7EBC6A1CD54E}" dt="2020-11-26T21:49:19.507" v="4357" actId="1035"/>
          <ac:spMkLst>
            <pc:docMk/>
            <pc:sldMk cId="3728313900" sldId="260"/>
            <ac:spMk id="9" creationId="{C03B9BD2-AD3D-4068-A5C7-597ED3A64BDC}"/>
          </ac:spMkLst>
        </pc:spChg>
        <pc:spChg chg="add mod">
          <ac:chgData name="abraham castro juarez" userId="42e04ae371b34804" providerId="LiveId" clId="{A7B54985-649D-43FF-B602-7EBC6A1CD54E}" dt="2020-11-26T21:49:23.628" v="4377" actId="1035"/>
          <ac:spMkLst>
            <pc:docMk/>
            <pc:sldMk cId="3728313900" sldId="260"/>
            <ac:spMk id="10" creationId="{582CF045-DE64-48F8-B69D-FB40610FC9A0}"/>
          </ac:spMkLst>
        </pc:spChg>
        <pc:picChg chg="add mod">
          <ac:chgData name="abraham castro juarez" userId="42e04ae371b34804" providerId="LiveId" clId="{A7B54985-649D-43FF-B602-7EBC6A1CD54E}" dt="2020-11-26T21:48:56.230" v="4313" actId="1035"/>
          <ac:picMkLst>
            <pc:docMk/>
            <pc:sldMk cId="3728313900" sldId="260"/>
            <ac:picMk id="3" creationId="{28E215B2-C6B9-415B-8CC9-9DADA09E1504}"/>
          </ac:picMkLst>
        </pc:picChg>
        <pc:picChg chg="mod">
          <ac:chgData name="abraham castro juarez" userId="42e04ae371b34804" providerId="LiveId" clId="{A7B54985-649D-43FF-B602-7EBC6A1CD54E}" dt="2020-11-26T21:13:34.916" v="3606" actId="1076"/>
          <ac:picMkLst>
            <pc:docMk/>
            <pc:sldMk cId="3728313900" sldId="260"/>
            <ac:picMk id="4" creationId="{FE403F33-8DB8-4068-B736-C2989010B46F}"/>
          </ac:picMkLst>
        </pc:picChg>
        <pc:picChg chg="add mod">
          <ac:chgData name="abraham castro juarez" userId="42e04ae371b34804" providerId="LiveId" clId="{A7B54985-649D-43FF-B602-7EBC6A1CD54E}" dt="2020-11-26T21:49:01.589" v="4327" actId="1076"/>
          <ac:picMkLst>
            <pc:docMk/>
            <pc:sldMk cId="3728313900" sldId="260"/>
            <ac:picMk id="6" creationId="{4DD1E50D-3474-4846-B86E-8576526131A7}"/>
          </ac:picMkLst>
        </pc:picChg>
      </pc:sldChg>
      <pc:sldChg chg="addSp delSp modSp mod modTransition modAnim">
        <pc:chgData name="abraham castro juarez" userId="42e04ae371b34804" providerId="LiveId" clId="{A7B54985-649D-43FF-B602-7EBC6A1CD54E}" dt="2020-11-27T03:18:38.008" v="5296"/>
        <pc:sldMkLst>
          <pc:docMk/>
          <pc:sldMk cId="1027595996" sldId="261"/>
        </pc:sldMkLst>
        <pc:spChg chg="add mod">
          <ac:chgData name="abraham castro juarez" userId="42e04ae371b34804" providerId="LiveId" clId="{A7B54985-649D-43FF-B602-7EBC6A1CD54E}" dt="2020-11-26T20:44:43.245" v="3416" actId="338"/>
          <ac:spMkLst>
            <pc:docMk/>
            <pc:sldMk cId="1027595996" sldId="261"/>
            <ac:spMk id="3" creationId="{261C447B-352E-4F83-9740-079B9DC2A84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" creationId="{9AF5DAD7-D42A-4A2D-A2D1-3FA234D35F9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" creationId="{273B1A91-BDF7-44A9-A487-47CFBD257630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" creationId="{18079791-C19C-4482-8B6D-764C99DF693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1" creationId="{E3A1CBEA-8694-4BE4-B13C-C1A95ACD78C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" creationId="{8360B39B-0CA9-4DE4-A13B-9DDF2B26A7A0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" creationId="{ECA7640F-EA3C-484F-BFFB-DB2B5B0A7F7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" creationId="{0B8AFC7E-0E72-4051-BCB8-81D14F5C236F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5" creationId="{166AB5B7-DC69-407B-B0D3-FB4414894F4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6" creationId="{62F5C6BF-C57A-4E2B-8F0D-7A3766E0FB7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7" creationId="{6C917D12-A14C-441C-9D91-96D031EF3E0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8" creationId="{46D0C06B-3796-45E0-AB07-37C7FD5C3DD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9" creationId="{94B7F9EE-9A56-4674-B148-C348F6230CC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0" creationId="{AB11E5FD-2CB2-4125-9707-0C13B8ED8BA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1" creationId="{89ECCF14-5464-4E1C-9D47-6995C9AB5A2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2" creationId="{B6C49032-B5CC-464E-89DF-B656E33B358F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3" creationId="{304B5987-A43D-4C3F-AF47-66524448567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4" creationId="{C468AAD2-964E-4074-8463-EBD722DE20E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5" creationId="{9168F998-CF55-4DF0-BAEC-EECECEBB808B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6" creationId="{8A82FDE0-42EA-4BE9-95E5-5789C25020A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7" creationId="{9228F1EB-13A4-4526-A180-8F330CB95B38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8" creationId="{7EBD0DE0-295A-4C6B-9B51-77082C10F0C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29" creationId="{A7F48789-F7AF-4A9F-9130-35783EACA5D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0" creationId="{01ECF404-E1EA-4EFA-88D7-73933BFC57A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1" creationId="{1F9BC620-0EEF-44C8-AD2A-23F8CE0358D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2" creationId="{01DAFD5B-41C7-4815-A85E-38CE9652E344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3" creationId="{AC8E3043-CC4A-4ADB-88FB-2F0C65C13DAF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4" creationId="{B306F9C3-2EA9-4895-ADB3-C551D210552F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5" creationId="{A1EED083-288F-4AF4-9DDD-071292EF84CB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6" creationId="{F2B64CE5-89A2-4161-84EB-82D90D0D86AB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7" creationId="{58B77F28-D796-4D4D-8198-F6E697058E3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8" creationId="{604E8BF0-AE3D-408C-AB85-ABEF92741C3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39" creationId="{8003A7FE-64A6-4631-822F-093E29468E2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0" creationId="{487CDD17-66A2-4CE6-AE33-6412F77F863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1" creationId="{89095FFC-743F-41C8-A8BE-D500E744C96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2" creationId="{CBC8039F-B9A5-4A3D-A371-4D40BB3B2608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3" creationId="{C781148B-05FC-4EB4-BECF-E3D1B01D022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4" creationId="{F7CB0E29-6103-4665-85C6-425CD2FDE9D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5" creationId="{A16ED11A-D903-4C58-8B76-AC0BD26B57B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6" creationId="{EE182CB4-338D-4EAC-900C-F0570778005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7" creationId="{F45D9BCE-90E9-4334-82DD-D3CA809B4E0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8" creationId="{E64416A0-D66C-4523-AC35-57BD364BA75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49" creationId="{A4CAB48E-1529-4545-9336-FEE9187695D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0" creationId="{D08F1824-5CFF-4287-A2C7-C4DD61616908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1" creationId="{EF5394F5-1ED1-4596-A018-4D95CB4A45B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2" creationId="{53A1D4DE-8D5E-4E5A-AC9E-621FBD79ABB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3" creationId="{1350BF01-3333-4F76-A06C-5B315A21237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4" creationId="{B64E93C6-7B93-4F10-B6DE-CD2F0463B70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5" creationId="{1BDA69E5-DC39-4141-8815-7C7A4D313C7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6" creationId="{21F82875-3A0F-4133-89FA-A11B4A734BE4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7" creationId="{8A6FC8D6-8A4E-4DB8-A750-EB79F2D31B5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8" creationId="{F2ECC9F3-3A73-4AE1-A610-004098FAC27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59" creationId="{920B2DBF-7D6F-4E2F-8585-C647F9F0CD0F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0" creationId="{BD0963D0-DFFB-4891-8FBE-2FF307E0F7E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1" creationId="{FD2B4870-236D-4308-AA57-D134D47CF60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2" creationId="{7ADE6BEF-BB21-4F69-ABF3-EEE6E751A91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3" creationId="{80EDE326-5588-411E-A115-AAE0AFF092B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4" creationId="{8B147BAE-7DC8-4988-804F-D3EFE3883D1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5" creationId="{E9145861-4B70-480C-85E7-98D7F0AAB85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6" creationId="{3E7D13BD-72A7-4BF9-A113-EFE8252B164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7" creationId="{E6181418-6777-48ED-AA73-10217CDE4DB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8" creationId="{B48F2997-CC6C-4CC9-B3C6-59F71F156F6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69" creationId="{9795D552-F94B-4B5E-9CDB-8E8733B2AC7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0" creationId="{2B3A8567-0A9F-4A53-A44F-6D09257AE1C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1" creationId="{168CB813-A4BB-4FCA-9EF3-BF14FA5A7144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2" creationId="{CBE8A22F-DBCE-498D-ABC9-32BAFBC4EEB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3" creationId="{F6AABB93-5F01-4E2A-925E-6B0DAF45272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4" creationId="{46ED9E33-CD9F-4082-9A47-F08428E6154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5" creationId="{4C7AA480-C759-483B-8CB1-AC9FAE3519B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6" creationId="{C6A7D01D-9852-4C41-B9D6-276306EA510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7" creationId="{BDA45ADA-711D-49B7-B0E3-2CDFD1191DD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8" creationId="{ACD1DD3E-69ED-489B-AA7A-ADB0BF5E47F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79" creationId="{85A630DB-0DBB-4C42-9AFC-EDA616FEC9D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0" creationId="{37492A5D-78FA-41E9-B201-DEE3F16C55C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1" creationId="{523B4ED6-F572-4797-BC97-1A7A8B3F8B4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2" creationId="{09839074-7237-4082-B9A6-C898CAAAC6E0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3" creationId="{61DA0BAA-D0E7-47B8-8F59-296A0AF306C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4" creationId="{DEAC4920-0DD7-4CAD-A8E0-B1A82606B0F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5" creationId="{A26A04D7-0BC1-4A2A-9E73-85BDF8A9B230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6" creationId="{1A655576-0194-4152-AD44-44D77E536D58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7" creationId="{003BAFF0-FBCF-4601-8C8A-BE055C39184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8" creationId="{50155CA6-E7C2-42E3-ACED-99C61629F8A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89" creationId="{1A0A7363-3CE0-43DB-9432-DD025AD7052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0" creationId="{F7D8E65A-8EE0-4F44-87B7-CDC80F7D359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1" creationId="{FE7863C3-5CAF-46E1-8E06-9D4E56ABD59B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2" creationId="{6DE7753A-EC66-4848-93C2-F23B0AD894A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3" creationId="{F9F80072-3CB6-4383-AD38-085F564E8D2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4" creationId="{23D1AE1D-570C-4742-B699-FE832CD9BB8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5" creationId="{87341F12-EC0C-4202-9F08-CE9DC251E68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6" creationId="{A4182F03-861D-423C-9705-2FDB9D94B29B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7" creationId="{159228CB-6409-4D5F-8BCC-02D54655A49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8" creationId="{BC6C2139-08C0-47BD-81E5-722E5EAE4C44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99" creationId="{D6228B7A-2190-4291-9E23-1D57847E532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0" creationId="{BF25C77D-6834-42D7-B353-F51D8E47FBA0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1" creationId="{08D16168-84E2-4FD8-A46E-5F84F415CE5D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2" creationId="{E4429C87-8F8B-4034-B23D-D1AFD6036C7C}"/>
          </ac:spMkLst>
        </pc:spChg>
        <pc:spChg chg="mod topLvl">
          <ac:chgData name="abraham castro juarez" userId="42e04ae371b34804" providerId="LiveId" clId="{A7B54985-649D-43FF-B602-7EBC6A1CD54E}" dt="2020-11-26T20:56:31.683" v="3494" actId="207"/>
          <ac:spMkLst>
            <pc:docMk/>
            <pc:sldMk cId="1027595996" sldId="261"/>
            <ac:spMk id="103" creationId="{78A80CD4-83EA-426A-973A-134EB67817A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4" creationId="{88B2136D-87EA-46EB-9344-F520459A09B1}"/>
          </ac:spMkLst>
        </pc:spChg>
        <pc:spChg chg="mod topLvl">
          <ac:chgData name="abraham castro juarez" userId="42e04ae371b34804" providerId="LiveId" clId="{A7B54985-649D-43FF-B602-7EBC6A1CD54E}" dt="2020-11-26T21:05:06.856" v="3553" actId="207"/>
          <ac:spMkLst>
            <pc:docMk/>
            <pc:sldMk cId="1027595996" sldId="261"/>
            <ac:spMk id="105" creationId="{1F6F40C6-0D3B-4FC5-A9BF-FD61137F8E7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6" creationId="{A07D9F1C-57AB-4A57-A174-C60E5E27664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7" creationId="{14969980-86E7-41FB-8606-945EE726FBA6}"/>
          </ac:spMkLst>
        </pc:spChg>
        <pc:spChg chg="mod topLvl">
          <ac:chgData name="abraham castro juarez" userId="42e04ae371b34804" providerId="LiveId" clId="{A7B54985-649D-43FF-B602-7EBC6A1CD54E}" dt="2020-11-26T20:46:48.117" v="3434" actId="207"/>
          <ac:spMkLst>
            <pc:docMk/>
            <pc:sldMk cId="1027595996" sldId="261"/>
            <ac:spMk id="108" creationId="{0CF51A35-2B0E-464E-9BEC-705C98263D5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09" creationId="{A18D597D-C655-4A50-BB61-920ECF00CCEB}"/>
          </ac:spMkLst>
        </pc:spChg>
        <pc:spChg chg="mod topLvl">
          <ac:chgData name="abraham castro juarez" userId="42e04ae371b34804" providerId="LiveId" clId="{A7B54985-649D-43FF-B602-7EBC6A1CD54E}" dt="2020-11-26T20:57:01.694" v="3500" actId="207"/>
          <ac:spMkLst>
            <pc:docMk/>
            <pc:sldMk cId="1027595996" sldId="261"/>
            <ac:spMk id="110" creationId="{A76B15C1-4D77-4C69-B70E-09AAC827DF8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11" creationId="{26409524-C7FB-4189-9CC5-1BAF2A9849CA}"/>
          </ac:spMkLst>
        </pc:spChg>
        <pc:spChg chg="mod topLvl">
          <ac:chgData name="abraham castro juarez" userId="42e04ae371b34804" providerId="LiveId" clId="{A7B54985-649D-43FF-B602-7EBC6A1CD54E}" dt="2020-11-26T21:06:03.572" v="3558" actId="207"/>
          <ac:spMkLst>
            <pc:docMk/>
            <pc:sldMk cId="1027595996" sldId="261"/>
            <ac:spMk id="112" creationId="{60B725B9-2DBA-47EF-92F5-E05FC7EF872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13" creationId="{86333319-E0A2-43C5-AFE5-3CA57F7B69A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14" creationId="{40564E72-750C-4D64-8363-26D5B06906AE}"/>
          </ac:spMkLst>
        </pc:spChg>
        <pc:spChg chg="mod topLvl">
          <ac:chgData name="abraham castro juarez" userId="42e04ae371b34804" providerId="LiveId" clId="{A7B54985-649D-43FF-B602-7EBC6A1CD54E}" dt="2020-11-26T20:50:59.799" v="3458" actId="207"/>
          <ac:spMkLst>
            <pc:docMk/>
            <pc:sldMk cId="1027595996" sldId="261"/>
            <ac:spMk id="115" creationId="{EEEEF8B8-36D0-4773-B37B-5BFCE949086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16" creationId="{17E14DAE-7FD1-4159-A859-CB6EFF75051C}"/>
          </ac:spMkLst>
        </pc:spChg>
        <pc:spChg chg="mod topLvl">
          <ac:chgData name="abraham castro juarez" userId="42e04ae371b34804" providerId="LiveId" clId="{A7B54985-649D-43FF-B602-7EBC6A1CD54E}" dt="2020-11-26T20:58:59.433" v="3507" actId="207"/>
          <ac:spMkLst>
            <pc:docMk/>
            <pc:sldMk cId="1027595996" sldId="261"/>
            <ac:spMk id="117" creationId="{3E869BE2-AA43-46A6-BC3B-BD0717DA12EA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18" creationId="{2D54B290-9786-4F1B-8E63-21D39FCAD840}"/>
          </ac:spMkLst>
        </pc:spChg>
        <pc:spChg chg="mod topLvl">
          <ac:chgData name="abraham castro juarez" userId="42e04ae371b34804" providerId="LiveId" clId="{A7B54985-649D-43FF-B602-7EBC6A1CD54E}" dt="2020-11-26T21:06:16.373" v="3563" actId="207"/>
          <ac:spMkLst>
            <pc:docMk/>
            <pc:sldMk cId="1027595996" sldId="261"/>
            <ac:spMk id="119" creationId="{A8429009-DCBF-4072-BA31-811DD39523B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0" creationId="{E5229CAD-026F-4EBA-A6B9-860F24D7FC1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1" creationId="{AE5026DA-4BCD-482E-A3A3-B4C4BB843ACA}"/>
          </ac:spMkLst>
        </pc:spChg>
        <pc:spChg chg="mod topLvl">
          <ac:chgData name="abraham castro juarez" userId="42e04ae371b34804" providerId="LiveId" clId="{A7B54985-649D-43FF-B602-7EBC6A1CD54E}" dt="2020-11-26T20:49:55.571" v="3449" actId="207"/>
          <ac:spMkLst>
            <pc:docMk/>
            <pc:sldMk cId="1027595996" sldId="261"/>
            <ac:spMk id="122" creationId="{0A195511-E717-4D87-BDB7-01B72D1EC95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3" creationId="{19C9BEFC-B4D2-4F30-9026-19FA0FE8BB31}"/>
          </ac:spMkLst>
        </pc:spChg>
        <pc:spChg chg="mod topLvl">
          <ac:chgData name="abraham castro juarez" userId="42e04ae371b34804" providerId="LiveId" clId="{A7B54985-649D-43FF-B602-7EBC6A1CD54E}" dt="2020-11-26T20:59:33.160" v="3514" actId="207"/>
          <ac:spMkLst>
            <pc:docMk/>
            <pc:sldMk cId="1027595996" sldId="261"/>
            <ac:spMk id="124" creationId="{DD82F765-02E9-44A8-B3B9-3995FB69529C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5" creationId="{4230A07A-56DB-4963-B364-608A30BC9770}"/>
          </ac:spMkLst>
        </pc:spChg>
        <pc:spChg chg="mod topLvl">
          <ac:chgData name="abraham castro juarez" userId="42e04ae371b34804" providerId="LiveId" clId="{A7B54985-649D-43FF-B602-7EBC6A1CD54E}" dt="2020-11-26T21:06:28.192" v="3565"/>
          <ac:spMkLst>
            <pc:docMk/>
            <pc:sldMk cId="1027595996" sldId="261"/>
            <ac:spMk id="126" creationId="{66D36776-8C83-4940-83DF-6B9C281F87C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7" creationId="{EA26B3C7-595E-4BEA-B1FD-D1AC97F930BE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28" creationId="{057A3534-8478-42D1-9D5E-7BA4ECC39DE7}"/>
          </ac:spMkLst>
        </pc:spChg>
        <pc:spChg chg="mod topLvl">
          <ac:chgData name="abraham castro juarez" userId="42e04ae371b34804" providerId="LiveId" clId="{A7B54985-649D-43FF-B602-7EBC6A1CD54E}" dt="2020-11-26T20:51:48.127" v="3463" actId="207"/>
          <ac:spMkLst>
            <pc:docMk/>
            <pc:sldMk cId="1027595996" sldId="261"/>
            <ac:spMk id="129" creationId="{CD1E61C2-D3D8-460D-A636-35AD66950905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0" creationId="{80BE11EC-B838-412A-A55B-B8DD4A6CAEB5}"/>
          </ac:spMkLst>
        </pc:spChg>
        <pc:spChg chg="mod topLvl">
          <ac:chgData name="abraham castro juarez" userId="42e04ae371b34804" providerId="LiveId" clId="{A7B54985-649D-43FF-B602-7EBC6A1CD54E}" dt="2020-11-26T21:01:50.155" v="3521" actId="207"/>
          <ac:spMkLst>
            <pc:docMk/>
            <pc:sldMk cId="1027595996" sldId="261"/>
            <ac:spMk id="131" creationId="{F036D2DD-243F-47A0-88FA-8D449D07CAA6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2" creationId="{BEFB0EDE-55AB-4466-8877-AD6E671E61FF}"/>
          </ac:spMkLst>
        </pc:spChg>
        <pc:spChg chg="mod topLvl">
          <ac:chgData name="abraham castro juarez" userId="42e04ae371b34804" providerId="LiveId" clId="{A7B54985-649D-43FF-B602-7EBC6A1CD54E}" dt="2020-11-26T21:08:17.202" v="3578" actId="207"/>
          <ac:spMkLst>
            <pc:docMk/>
            <pc:sldMk cId="1027595996" sldId="261"/>
            <ac:spMk id="133" creationId="{FB26FCC8-1DF5-4B7B-AB46-8F3CBBC63E7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4" creationId="{6D202971-3EEE-4D15-A600-D2DECCD2941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5" creationId="{2CFC181B-0535-4B4D-9CB4-C9228ABE0FA4}"/>
          </ac:spMkLst>
        </pc:spChg>
        <pc:spChg chg="mod topLvl">
          <ac:chgData name="abraham castro juarez" userId="42e04ae371b34804" providerId="LiveId" clId="{A7B54985-649D-43FF-B602-7EBC6A1CD54E}" dt="2020-11-26T20:53:48.953" v="3472" actId="207"/>
          <ac:spMkLst>
            <pc:docMk/>
            <pc:sldMk cId="1027595996" sldId="261"/>
            <ac:spMk id="136" creationId="{EDC8A588-847E-493E-A7A1-58F6180645C4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7" creationId="{24AABB54-8677-45CF-9058-E893E61D489C}"/>
          </ac:spMkLst>
        </pc:spChg>
        <pc:spChg chg="mod topLvl">
          <ac:chgData name="abraham castro juarez" userId="42e04ae371b34804" providerId="LiveId" clId="{A7B54985-649D-43FF-B602-7EBC6A1CD54E}" dt="2020-11-26T21:02:12.174" v="3528" actId="207"/>
          <ac:spMkLst>
            <pc:docMk/>
            <pc:sldMk cId="1027595996" sldId="261"/>
            <ac:spMk id="138" creationId="{83A6AF9C-9279-463A-9A1E-FC9257770F98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39" creationId="{B7C9127C-E90E-4A7F-ADB0-0E56CC3CCBB4}"/>
          </ac:spMkLst>
        </pc:spChg>
        <pc:spChg chg="mod topLvl">
          <ac:chgData name="abraham castro juarez" userId="42e04ae371b34804" providerId="LiveId" clId="{A7B54985-649D-43FF-B602-7EBC6A1CD54E}" dt="2020-11-26T21:08:36.354" v="3583" actId="207"/>
          <ac:spMkLst>
            <pc:docMk/>
            <pc:sldMk cId="1027595996" sldId="261"/>
            <ac:spMk id="140" creationId="{8DBDD2EC-A66A-49F2-94B2-CEB81FCD1591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1" creationId="{FDA89575-D5AA-451B-B648-281400F2B3C7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2" creationId="{711678D3-6B92-4CF6-BCEC-8BA52A4CF10A}"/>
          </ac:spMkLst>
        </pc:spChg>
        <pc:spChg chg="mod topLvl">
          <ac:chgData name="abraham castro juarez" userId="42e04ae371b34804" providerId="LiveId" clId="{A7B54985-649D-43FF-B602-7EBC6A1CD54E}" dt="2020-11-26T20:54:18.900" v="3479" actId="207"/>
          <ac:spMkLst>
            <pc:docMk/>
            <pc:sldMk cId="1027595996" sldId="261"/>
            <ac:spMk id="143" creationId="{6133A0BD-05A0-4282-9FE5-86CBB05711F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4" creationId="{2A41FA1E-0EAB-4902-BB3B-90DCFD4F5618}"/>
          </ac:spMkLst>
        </pc:spChg>
        <pc:spChg chg="mod topLvl">
          <ac:chgData name="abraham castro juarez" userId="42e04ae371b34804" providerId="LiveId" clId="{A7B54985-649D-43FF-B602-7EBC6A1CD54E}" dt="2020-11-26T21:02:44.735" v="3535" actId="207"/>
          <ac:spMkLst>
            <pc:docMk/>
            <pc:sldMk cId="1027595996" sldId="261"/>
            <ac:spMk id="145" creationId="{04B91C08-6698-4514-B426-19081E199A9B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6" creationId="{EC5BE09D-C39D-4ECA-933A-DC3A49A4B84E}"/>
          </ac:spMkLst>
        </pc:spChg>
        <pc:spChg chg="mod topLvl">
          <ac:chgData name="abraham castro juarez" userId="42e04ae371b34804" providerId="LiveId" clId="{A7B54985-649D-43FF-B602-7EBC6A1CD54E}" dt="2020-11-26T21:08:45.352" v="3584"/>
          <ac:spMkLst>
            <pc:docMk/>
            <pc:sldMk cId="1027595996" sldId="261"/>
            <ac:spMk id="147" creationId="{EC4DF8A8-EC45-432A-B9FF-EED9590B0C83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8" creationId="{F6C9D1D7-5B9F-4BEA-A431-8F80B018FF6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49" creationId="{04D80987-1FDB-44EB-B84B-A8A4A096D105}"/>
          </ac:spMkLst>
        </pc:spChg>
        <pc:spChg chg="mod topLvl">
          <ac:chgData name="abraham castro juarez" userId="42e04ae371b34804" providerId="LiveId" clId="{A7B54985-649D-43FF-B602-7EBC6A1CD54E}" dt="2020-11-26T20:55:25.051" v="3488" actId="207"/>
          <ac:spMkLst>
            <pc:docMk/>
            <pc:sldMk cId="1027595996" sldId="261"/>
            <ac:spMk id="150" creationId="{A40B8303-79D8-48CD-B702-96E9A3F16A72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51" creationId="{733DFFA9-F34F-4E94-9E46-53C6D6A3242A}"/>
          </ac:spMkLst>
        </pc:spChg>
        <pc:spChg chg="mod topLvl">
          <ac:chgData name="abraham castro juarez" userId="42e04ae371b34804" providerId="LiveId" clId="{A7B54985-649D-43FF-B602-7EBC6A1CD54E}" dt="2020-11-26T21:03:28.747" v="3541" actId="207"/>
          <ac:spMkLst>
            <pc:docMk/>
            <pc:sldMk cId="1027595996" sldId="261"/>
            <ac:spMk id="152" creationId="{B62F58B8-1879-4349-9FC2-FB6BB51B6C29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53" creationId="{07E81466-AE9F-4D06-A9DF-800B6BE64919}"/>
          </ac:spMkLst>
        </pc:spChg>
        <pc:spChg chg="mod topLvl">
          <ac:chgData name="abraham castro juarez" userId="42e04ae371b34804" providerId="LiveId" clId="{A7B54985-649D-43FF-B602-7EBC6A1CD54E}" dt="2020-11-26T21:08:53.814" v="3585"/>
          <ac:spMkLst>
            <pc:docMk/>
            <pc:sldMk cId="1027595996" sldId="261"/>
            <ac:spMk id="154" creationId="{AE7595BC-4BC8-497C-958A-D0324593D290}"/>
          </ac:spMkLst>
        </pc:spChg>
        <pc:spChg chg="mod topLvl">
          <ac:chgData name="abraham castro juarez" userId="42e04ae371b34804" providerId="LiveId" clId="{A7B54985-649D-43FF-B602-7EBC6A1CD54E}" dt="2020-11-26T20:45:37.456" v="3424" actId="165"/>
          <ac:spMkLst>
            <pc:docMk/>
            <pc:sldMk cId="1027595996" sldId="261"/>
            <ac:spMk id="155" creationId="{434C484C-D3F0-4FE0-B49F-0F1D29DB54EE}"/>
          </ac:spMkLst>
        </pc:spChg>
        <pc:grpChg chg="mod">
          <ac:chgData name="abraham castro juarez" userId="42e04ae371b34804" providerId="LiveId" clId="{A7B54985-649D-43FF-B602-7EBC6A1CD54E}" dt="2020-11-26T20:44:43.245" v="3416" actId="338"/>
          <ac:grpSpMkLst>
            <pc:docMk/>
            <pc:sldMk cId="1027595996" sldId="261"/>
            <ac:grpSpMk id="1" creationId="{00000000-0000-0000-0000-000000000000}"/>
          </ac:grpSpMkLst>
        </pc:grpChg>
        <pc:grpChg chg="del mod">
          <ac:chgData name="abraham castro juarez" userId="42e04ae371b34804" providerId="LiveId" clId="{A7B54985-649D-43FF-B602-7EBC6A1CD54E}" dt="2020-11-26T20:45:37.456" v="3424" actId="165"/>
          <ac:grpSpMkLst>
            <pc:docMk/>
            <pc:sldMk cId="1027595996" sldId="261"/>
            <ac:grpSpMk id="7" creationId="{749FC66B-C68E-4A34-9281-F4FF2A431768}"/>
          </ac:grpSpMkLst>
        </pc:grpChg>
        <pc:graphicFrameChg chg="add del mod modGraphic">
          <ac:chgData name="abraham castro juarez" userId="42e04ae371b34804" providerId="LiveId" clId="{A7B54985-649D-43FF-B602-7EBC6A1CD54E}" dt="2020-11-26T20:43:50.337" v="3414" actId="478"/>
          <ac:graphicFrameMkLst>
            <pc:docMk/>
            <pc:sldMk cId="1027595996" sldId="261"/>
            <ac:graphicFrameMk id="2" creationId="{E8F12C65-5F43-42D4-A6E8-51A8B6C4B754}"/>
          </ac:graphicFrameMkLst>
        </pc:graphicFrameChg>
        <pc:picChg chg="mod">
          <ac:chgData name="abraham castro juarez" userId="42e04ae371b34804" providerId="LiveId" clId="{A7B54985-649D-43FF-B602-7EBC6A1CD54E}" dt="2020-11-26T20:44:43.245" v="3416" actId="338"/>
          <ac:picMkLst>
            <pc:docMk/>
            <pc:sldMk cId="1027595996" sldId="261"/>
            <ac:picMk id="4" creationId="{FE403F33-8DB8-4068-B736-C2989010B46F}"/>
          </ac:picMkLst>
        </pc:picChg>
        <pc:picChg chg="add mod">
          <ac:chgData name="abraham castro juarez" userId="42e04ae371b34804" providerId="LiveId" clId="{A7B54985-649D-43FF-B602-7EBC6A1CD54E}" dt="2020-11-26T20:44:43.245" v="3416" actId="338"/>
          <ac:picMkLst>
            <pc:docMk/>
            <pc:sldMk cId="1027595996" sldId="261"/>
            <ac:picMk id="5" creationId="{EF104F9F-68B0-4201-80BF-0FC79A54045C}"/>
          </ac:picMkLst>
        </pc:picChg>
        <pc:picChg chg="del mod">
          <ac:chgData name="abraham castro juarez" userId="42e04ae371b34804" providerId="LiveId" clId="{A7B54985-649D-43FF-B602-7EBC6A1CD54E}" dt="2020-11-26T20:44:43.245" v="3416" actId="338"/>
          <ac:picMkLst>
            <pc:docMk/>
            <pc:sldMk cId="1027595996" sldId="261"/>
            <ac:picMk id="6" creationId="{C60AC37E-7654-47DF-839E-51AA149EE7EF}"/>
          </ac:picMkLst>
        </pc:picChg>
      </pc:sldChg>
      <pc:sldChg chg="addSp delSp modSp mod ord modTransition delAnim modAnim">
        <pc:chgData name="abraham castro juarez" userId="42e04ae371b34804" providerId="LiveId" clId="{A7B54985-649D-43FF-B602-7EBC6A1CD54E}" dt="2020-11-27T03:18:26.480" v="5294"/>
        <pc:sldMkLst>
          <pc:docMk/>
          <pc:sldMk cId="2465153048" sldId="262"/>
        </pc:sldMkLst>
        <pc:spChg chg="add mod">
          <ac:chgData name="abraham castro juarez" userId="42e04ae371b34804" providerId="LiveId" clId="{A7B54985-649D-43FF-B602-7EBC6A1CD54E}" dt="2020-11-25T20:54:51.719" v="1722" actId="1076"/>
          <ac:spMkLst>
            <pc:docMk/>
            <pc:sldMk cId="2465153048" sldId="262"/>
            <ac:spMk id="3" creationId="{78F3B0F9-4906-4809-A8AF-3B38A0566F87}"/>
          </ac:spMkLst>
        </pc:spChg>
        <pc:spChg chg="add mod">
          <ac:chgData name="abraham castro juarez" userId="42e04ae371b34804" providerId="LiveId" clId="{A7B54985-649D-43FF-B602-7EBC6A1CD54E}" dt="2020-11-25T20:55:09.641" v="1739" actId="115"/>
          <ac:spMkLst>
            <pc:docMk/>
            <pc:sldMk cId="2465153048" sldId="262"/>
            <ac:spMk id="5" creationId="{984C3ADC-3387-4B18-9A3B-27D733C2E3E9}"/>
          </ac:spMkLst>
        </pc:spChg>
        <pc:spChg chg="add del mod">
          <ac:chgData name="abraham castro juarez" userId="42e04ae371b34804" providerId="LiveId" clId="{A7B54985-649D-43FF-B602-7EBC6A1CD54E}" dt="2020-11-25T21:27:05.723" v="2303" actId="114"/>
          <ac:spMkLst>
            <pc:docMk/>
            <pc:sldMk cId="2465153048" sldId="262"/>
            <ac:spMk id="6" creationId="{AD6785A1-68E3-4470-889B-FB43653B3C77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8" creationId="{C8CB6806-9EF9-4306-8D76-ED324FFB31B0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9" creationId="{B1A7E17D-7357-4040-A8D7-6D5A86ADD147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0" creationId="{1A9C8C6B-BC4D-42D2-BFCD-14E2B96BB7A7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1" creationId="{A40268A3-F587-4C80-9E11-08A82AB4FA58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2" creationId="{66543923-BF01-4F0C-AC56-17EACD56C6FE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3" creationId="{0FB3374F-389C-46C4-B407-5F7496B938DA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4" creationId="{942E0EDA-5913-44F8-8DDD-D98A3FC119D2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5" creationId="{CA971C14-EE9B-4AD0-82CB-277E4B653428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6" creationId="{C62B755D-2739-4F4F-ACB5-31215B4675F0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7" creationId="{3FED4983-DC9F-4E70-9C65-1AA8DE0C2615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8" creationId="{3E6FFF1E-12A9-4BA4-8ED8-1DD6FC03F87E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19" creationId="{1DC0582A-F934-4400-A9FB-023E46035525}"/>
          </ac:spMkLst>
        </pc:spChg>
        <pc:spChg chg="mod">
          <ac:chgData name="abraham castro juarez" userId="42e04ae371b34804" providerId="LiveId" clId="{A7B54985-649D-43FF-B602-7EBC6A1CD54E}" dt="2020-11-25T21:14:58.924" v="2129" actId="208"/>
          <ac:spMkLst>
            <pc:docMk/>
            <pc:sldMk cId="2465153048" sldId="262"/>
            <ac:spMk id="20" creationId="{0DB6B0D8-F6B1-4305-B319-C5D768805684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2" creationId="{AE6744E5-BCAC-4536-B53C-407B976DE6F2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3" creationId="{FC703A95-C8DF-4EB5-AE61-F498D1AB642B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4" creationId="{F88846D8-FFE1-438F-848A-25CAD63C1907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5" creationId="{B2281153-30C4-43DB-AD90-394797747192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6" creationId="{F2BC08A0-8199-40A1-8F43-CEEEAD084E32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7" creationId="{59BE15E9-8BB1-445D-8E2F-B39843134AE8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8" creationId="{949992A4-AE03-42B7-91F8-56DD51ABC23F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29" creationId="{68D18C21-E496-4CF4-ABA0-DA2910A07D8A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30" creationId="{1F9BB080-AB15-4B0D-908D-AA9A9A9CEA55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31" creationId="{66079C4F-5EFD-466A-BBD7-07C008177B11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32" creationId="{C2CCF3CF-C05E-4CFD-8316-170911029025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33" creationId="{1E824F11-A65E-4EA4-9414-88762FED17EC}"/>
          </ac:spMkLst>
        </pc:spChg>
        <pc:spChg chg="mod">
          <ac:chgData name="abraham castro juarez" userId="42e04ae371b34804" providerId="LiveId" clId="{A7B54985-649D-43FF-B602-7EBC6A1CD54E}" dt="2020-11-25T21:23:31.172" v="2294" actId="208"/>
          <ac:spMkLst>
            <pc:docMk/>
            <pc:sldMk cId="2465153048" sldId="262"/>
            <ac:spMk id="34" creationId="{D68C0B0C-5DE6-4930-AD24-C9F8DA7138FE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36" creationId="{84C1E81A-3FD6-4476-B9D9-A2E3E7211B94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37" creationId="{34B77679-196C-43F2-AEA1-2DA6166DCE3D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38" creationId="{858F07B9-B6E0-4BD2-B9B5-B8B921E8BEC7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39" creationId="{3D0C7AD3-9E46-4D81-BAC9-75BBFD9010CE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0" creationId="{586E06DC-D666-48A0-8CCE-FE8EDCDCE918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1" creationId="{316C51A6-CB9F-4095-AEAE-9D96F7485E25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2" creationId="{C5C4BA90-5AEA-4D2E-B5D5-15F5534D72AF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3" creationId="{1F5D80F8-2134-436E-BCD1-D99124F41AF4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4" creationId="{20B17AC1-268F-4A31-A7F0-A0783941AA42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5" creationId="{6E5B340F-2277-4DE4-8DD4-952BED131ED8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6" creationId="{59265FF2-E1F1-4258-B5E6-FD3710E0F5DB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7" creationId="{1AA9A593-CC0B-4A59-905F-91375F4CFB6F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48" creationId="{2A71FC3B-AEF3-4FE4-AB49-1EFCC86DD055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0" creationId="{E7386F53-1D01-4073-BFCF-F9A13327FA9B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1" creationId="{1E839B3A-28D3-4215-8ECA-ACED324DA660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2" creationId="{1D9887EC-8B88-4C1C-852F-198BDF030456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3" creationId="{6932D7AA-6ADD-4C51-9177-C042909F7519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4" creationId="{334F78D2-E585-4E0A-BA28-FB00017F92EB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5" creationId="{2E8CB5A5-68F3-4BB8-BC38-FE768615D986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6" creationId="{FAE9BDD3-C5BD-4926-9649-45866B5BF6D8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7" creationId="{49BB1953-B78C-4BCC-B923-06244D2B979B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8" creationId="{92769659-71F1-415A-9B75-6FCD55F8D974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59" creationId="{B72C8ACC-4F21-4831-ADE7-415F9B705160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60" creationId="{A148BC2B-97C0-4008-ACD2-89BCCE1C4384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61" creationId="{0E6AE61D-01F0-4AC2-9FBC-FF3367449F26}"/>
          </ac:spMkLst>
        </pc:spChg>
        <pc:spChg chg="mod">
          <ac:chgData name="abraham castro juarez" userId="42e04ae371b34804" providerId="LiveId" clId="{A7B54985-649D-43FF-B602-7EBC6A1CD54E}" dt="2020-11-25T20:55:46.658" v="1740"/>
          <ac:spMkLst>
            <pc:docMk/>
            <pc:sldMk cId="2465153048" sldId="262"/>
            <ac:spMk id="62" creationId="{4A2EFD5A-DEB4-4A49-A412-3470A64E4C33}"/>
          </ac:spMkLst>
        </pc:spChg>
        <pc:spChg chg="add del mod">
          <ac:chgData name="abraham castro juarez" userId="42e04ae371b34804" providerId="LiveId" clId="{A7B54985-649D-43FF-B602-7EBC6A1CD54E}" dt="2020-11-25T21:12:38.491" v="2044"/>
          <ac:spMkLst>
            <pc:docMk/>
            <pc:sldMk cId="2465153048" sldId="262"/>
            <ac:spMk id="63" creationId="{6B6160BD-84CC-43A4-A732-05EBFF35A22A}"/>
          </ac:spMkLst>
        </pc:spChg>
        <pc:spChg chg="add mod">
          <ac:chgData name="abraham castro juarez" userId="42e04ae371b34804" providerId="LiveId" clId="{A7B54985-649D-43FF-B602-7EBC6A1CD54E}" dt="2020-11-25T21:12:50.059" v="2065" actId="21"/>
          <ac:spMkLst>
            <pc:docMk/>
            <pc:sldMk cId="2465153048" sldId="262"/>
            <ac:spMk id="64" creationId="{DB2EE572-C310-4ADE-9083-4FA18D32DAE6}"/>
          </ac:spMkLst>
        </pc:spChg>
        <pc:spChg chg="add del mod">
          <ac:chgData name="abraham castro juarez" userId="42e04ae371b34804" providerId="LiveId" clId="{A7B54985-649D-43FF-B602-7EBC6A1CD54E}" dt="2020-11-25T21:19:26.948" v="2140" actId="22"/>
          <ac:spMkLst>
            <pc:docMk/>
            <pc:sldMk cId="2465153048" sldId="262"/>
            <ac:spMk id="65" creationId="{617C912D-F765-4B00-8565-A09B7CC28843}"/>
          </ac:spMkLst>
        </pc:spChg>
        <pc:spChg chg="add mod ord">
          <ac:chgData name="abraham castro juarez" userId="42e04ae371b34804" providerId="LiveId" clId="{A7B54985-649D-43FF-B602-7EBC6A1CD54E}" dt="2020-11-25T21:28:31.598" v="2305" actId="167"/>
          <ac:spMkLst>
            <pc:docMk/>
            <pc:sldMk cId="2465153048" sldId="262"/>
            <ac:spMk id="66" creationId="{0E7627FE-0EC3-40AC-8882-87E06A2818FA}"/>
          </ac:spMkLst>
        </pc:spChg>
        <pc:grpChg chg="add del mod">
          <ac:chgData name="abraham castro juarez" userId="42e04ae371b34804" providerId="LiveId" clId="{A7B54985-649D-43FF-B602-7EBC6A1CD54E}" dt="2020-11-25T21:19:33.608" v="2145" actId="478"/>
          <ac:grpSpMkLst>
            <pc:docMk/>
            <pc:sldMk cId="2465153048" sldId="262"/>
            <ac:grpSpMk id="7" creationId="{29679B7D-A902-450B-90D7-69D93E96AC9A}"/>
          </ac:grpSpMkLst>
        </pc:grpChg>
        <pc:grpChg chg="add del mod">
          <ac:chgData name="abraham castro juarez" userId="42e04ae371b34804" providerId="LiveId" clId="{A7B54985-649D-43FF-B602-7EBC6A1CD54E}" dt="2020-11-25T21:23:27.423" v="2293" actId="207"/>
          <ac:grpSpMkLst>
            <pc:docMk/>
            <pc:sldMk cId="2465153048" sldId="262"/>
            <ac:grpSpMk id="21" creationId="{59BB598C-F33C-4DE5-BBEA-F03AA938C2CE}"/>
          </ac:grpSpMkLst>
        </pc:grpChg>
        <pc:grpChg chg="add del mod">
          <ac:chgData name="abraham castro juarez" userId="42e04ae371b34804" providerId="LiveId" clId="{A7B54985-649D-43FF-B602-7EBC6A1CD54E}" dt="2020-11-25T21:26:12.557" v="2296" actId="478"/>
          <ac:grpSpMkLst>
            <pc:docMk/>
            <pc:sldMk cId="2465153048" sldId="262"/>
            <ac:grpSpMk id="35" creationId="{92E2DB97-C1BF-470D-B80F-24C4FD7AF945}"/>
          </ac:grpSpMkLst>
        </pc:grpChg>
        <pc:grpChg chg="add del mod">
          <ac:chgData name="abraham castro juarez" userId="42e04ae371b34804" providerId="LiveId" clId="{A7B54985-649D-43FF-B602-7EBC6A1CD54E}" dt="2020-11-25T21:26:11.661" v="2295" actId="478"/>
          <ac:grpSpMkLst>
            <pc:docMk/>
            <pc:sldMk cId="2465153048" sldId="262"/>
            <ac:grpSpMk id="49" creationId="{92DC9E5F-7B90-4C45-B38A-58BA2A7914D3}"/>
          </ac:grpSpMkLst>
        </pc:grpChg>
      </pc:sldChg>
      <pc:sldChg chg="addSp delSp modSp mod modTransition modAnim">
        <pc:chgData name="abraham castro juarez" userId="42e04ae371b34804" providerId="LiveId" clId="{A7B54985-649D-43FF-B602-7EBC6A1CD54E}" dt="2020-12-09T04:57:12.106" v="5309" actId="15"/>
        <pc:sldMkLst>
          <pc:docMk/>
          <pc:sldMk cId="1045905711" sldId="263"/>
        </pc:sldMkLst>
        <pc:spChg chg="add mod">
          <ac:chgData name="abraham castro juarez" userId="42e04ae371b34804" providerId="LiveId" clId="{A7B54985-649D-43FF-B602-7EBC6A1CD54E}" dt="2020-11-25T20:05:44.008" v="1194" actId="338"/>
          <ac:spMkLst>
            <pc:docMk/>
            <pc:sldMk cId="1045905711" sldId="263"/>
            <ac:spMk id="3" creationId="{C03ADB13-1218-4FA4-BEAC-5C6B301EF40D}"/>
          </ac:spMkLst>
        </pc:spChg>
        <pc:spChg chg="mod topLvl">
          <ac:chgData name="abraham castro juarez" userId="42e04ae371b34804" providerId="LiveId" clId="{A7B54985-649D-43FF-B602-7EBC6A1CD54E}" dt="2020-11-25T20:08:19.660" v="1236" actId="1036"/>
          <ac:spMkLst>
            <pc:docMk/>
            <pc:sldMk cId="1045905711" sldId="263"/>
            <ac:spMk id="8" creationId="{EB7A0A09-6C8D-4F0F-A621-1DB9F659CAB6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9" creationId="{4BDD1225-9B90-4946-BCAE-9F7A56295A56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0" creationId="{3FB63C07-2F78-486D-8113-3C30B27BDE4A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1" creationId="{F141799F-470D-486E-A0E1-082A71D5174E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2" creationId="{2280CAE3-AE8C-4C35-B392-FD33B8514642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3" creationId="{3685EB75-AC53-47FD-88EB-2A427A2BD5BC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4" creationId="{7C109448-40A9-485D-9EBD-2ADF132DAA47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5" creationId="{84C8927D-10E0-4905-A352-ACE7E70042E0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6" creationId="{0D9F0437-EA64-46A7-86B5-FD1C1293FCE6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7" creationId="{77F5A247-375B-4B93-B8BB-FE130901E2D7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8" creationId="{CF005E1D-6C11-45E8-9D49-DB9BA204F66D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19" creationId="{AD5D3BD4-F6E0-41DA-B41C-78C299BF8089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0" creationId="{3F7D8997-B318-41AB-A5CE-BAB32DF9FC65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1" creationId="{A891974C-42C0-479B-B93B-A894206E3107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2" creationId="{7089FED5-FA15-49FA-A2CA-BD0134A134B5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3" creationId="{D37166EA-35AC-49EC-A944-2EE88E6DC7EA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4" creationId="{382C43C6-EA30-4967-AD7C-84621DBB2335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5" creationId="{9275EBE4-6E2B-47D0-B38D-5416C0E9BC72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6" creationId="{DF5D65AE-C3F5-4109-A84A-947E2B4CC337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7" creationId="{046BB0EC-8A24-43FC-A0C7-664C83C1177C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28" creationId="{FA417096-707A-4CE7-97B8-113B9AAFE3DD}"/>
          </ac:spMkLst>
        </pc:spChg>
        <pc:spChg chg="mod topLvl">
          <ac:chgData name="abraham castro juarez" userId="42e04ae371b34804" providerId="LiveId" clId="{A7B54985-649D-43FF-B602-7EBC6A1CD54E}" dt="2020-12-09T04:56:57.193" v="5307" actId="1076"/>
          <ac:spMkLst>
            <pc:docMk/>
            <pc:sldMk cId="1045905711" sldId="263"/>
            <ac:spMk id="29" creationId="{929E6025-1B28-4363-B426-54CCF79E1F0F}"/>
          </ac:spMkLst>
        </pc:spChg>
        <pc:spChg chg="mod topLvl">
          <ac:chgData name="abraham castro juarez" userId="42e04ae371b34804" providerId="LiveId" clId="{A7B54985-649D-43FF-B602-7EBC6A1CD54E}" dt="2020-11-25T20:08:25.399" v="1239" actId="1036"/>
          <ac:spMkLst>
            <pc:docMk/>
            <pc:sldMk cId="1045905711" sldId="263"/>
            <ac:spMk id="30" creationId="{46C66CBE-3A88-4D8A-8321-3B726F90CBFE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1" creationId="{2A4D8F33-8CAF-4100-A390-348393052BE8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2" creationId="{5C39179A-3B26-456F-91A8-7121C688F342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3" creationId="{124B28A7-9943-4B84-B48A-A94BCDE935BC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4" creationId="{A49A3E07-CDDA-4A78-BC6A-C14D5BB8C940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5" creationId="{FE16B443-707E-4100-AA61-D3974041FCEC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6" creationId="{A893124B-0604-464F-9C6F-9EC0708898C1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7" creationId="{6D156A8C-B0A3-4A57-9D94-CEC172DD128E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8" creationId="{9366782F-7465-4A97-9445-01D02CB104A0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39" creationId="{AD33A523-5675-4469-93B4-140319E674A9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0" creationId="{4F219354-AA0A-45A5-9FE5-C0C15739BC9D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1" creationId="{96DA1245-9C03-47D8-98A6-26F0BF33F876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2" creationId="{2D7DF809-7209-4622-8EEB-76AE9AB62F5D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3" creationId="{E5DEDAE7-A86A-46D9-B1FD-C05E15FB87BD}"/>
          </ac:spMkLst>
        </pc:spChg>
        <pc:spChg chg="mod topLvl">
          <ac:chgData name="abraham castro juarez" userId="42e04ae371b34804" providerId="LiveId" clId="{A7B54985-649D-43FF-B602-7EBC6A1CD54E}" dt="2020-11-25T20:06:40.843" v="1211" actId="1076"/>
          <ac:spMkLst>
            <pc:docMk/>
            <pc:sldMk cId="1045905711" sldId="263"/>
            <ac:spMk id="44" creationId="{63A9E66A-7C7B-4E63-87DF-E5903639472F}"/>
          </ac:spMkLst>
        </pc:spChg>
        <pc:spChg chg="mod topLvl">
          <ac:chgData name="abraham castro juarez" userId="42e04ae371b34804" providerId="LiveId" clId="{A7B54985-649D-43FF-B602-7EBC6A1CD54E}" dt="2020-11-25T20:08:32.414" v="1251" actId="1036"/>
          <ac:spMkLst>
            <pc:docMk/>
            <pc:sldMk cId="1045905711" sldId="263"/>
            <ac:spMk id="45" creationId="{ABE18F13-2E23-4433-A1CF-ED9F98032F5F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6" creationId="{DF6ABF04-6A1E-4D65-83D4-00643D8A4CF5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7" creationId="{EFF8E2D0-0C51-434C-8478-48C77E74B514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8" creationId="{6F0E66E6-D3BC-4693-91B3-B16A580F3888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49" creationId="{0545D72F-F0B7-40D1-AAF0-F5136D6737E9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50" creationId="{5D526B05-7D30-46BA-964C-B9B7B89E071F}"/>
          </ac:spMkLst>
        </pc:spChg>
        <pc:spChg chg="mod topLvl">
          <ac:chgData name="abraham castro juarez" userId="42e04ae371b34804" providerId="LiveId" clId="{A7B54985-649D-43FF-B602-7EBC6A1CD54E}" dt="2020-11-25T20:06:04.509" v="1197"/>
          <ac:spMkLst>
            <pc:docMk/>
            <pc:sldMk cId="1045905711" sldId="263"/>
            <ac:spMk id="51" creationId="{083B67A7-4036-4C43-81A9-CA9FBBE3383D}"/>
          </ac:spMkLst>
        </pc:spChg>
        <pc:spChg chg="del mod topLvl">
          <ac:chgData name="abraham castro juarez" userId="42e04ae371b34804" providerId="LiveId" clId="{A7B54985-649D-43FF-B602-7EBC6A1CD54E}" dt="2020-11-25T20:06:07.444" v="1199"/>
          <ac:spMkLst>
            <pc:docMk/>
            <pc:sldMk cId="1045905711" sldId="263"/>
            <ac:spMk id="52" creationId="{304DEE18-27CF-4F0D-BAF3-F765F02413FE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53" creationId="{130E3FF8-95FC-43C2-8028-FF89D4688C2C}"/>
          </ac:spMkLst>
        </pc:spChg>
        <pc:spChg chg="mod topLvl">
          <ac:chgData name="abraham castro juarez" userId="42e04ae371b34804" providerId="LiveId" clId="{A7B54985-649D-43FF-B602-7EBC6A1CD54E}" dt="2020-11-25T20:11:15.062" v="1294" actId="14100"/>
          <ac:spMkLst>
            <pc:docMk/>
            <pc:sldMk cId="1045905711" sldId="263"/>
            <ac:spMk id="54" creationId="{884993C3-847E-49B0-9EA3-2FB7F2E8D1AC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55" creationId="{31055167-11F8-475C-AD72-5EBE0DAFA11B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56" creationId="{406D9863-54FF-4DFE-A4B1-6DED4634C71A}"/>
          </ac:spMkLst>
        </pc:spChg>
        <pc:spChg chg="mod topLvl">
          <ac:chgData name="abraham castro juarez" userId="42e04ae371b34804" providerId="LiveId" clId="{A7B54985-649D-43FF-B602-7EBC6A1CD54E}" dt="2020-11-25T20:06:17.564" v="1205"/>
          <ac:spMkLst>
            <pc:docMk/>
            <pc:sldMk cId="1045905711" sldId="263"/>
            <ac:spMk id="57" creationId="{581358C0-9BF2-45E9-848E-49786FBBE95D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58" creationId="{8A5595A4-F8EB-4C7E-8127-963CA08C8164}"/>
          </ac:spMkLst>
        </pc:spChg>
        <pc:spChg chg="mod topLvl">
          <ac:chgData name="abraham castro juarez" userId="42e04ae371b34804" providerId="LiveId" clId="{A7B54985-649D-43FF-B602-7EBC6A1CD54E}" dt="2020-11-25T20:06:31.697" v="1208" actId="20577"/>
          <ac:spMkLst>
            <pc:docMk/>
            <pc:sldMk cId="1045905711" sldId="263"/>
            <ac:spMk id="59" creationId="{81C0B955-135A-4F6D-BEA1-ED05046AB1C4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60" creationId="{714CAFBA-4D7E-4109-BCC3-547F73BE1870}"/>
          </ac:spMkLst>
        </pc:spChg>
        <pc:spChg chg="mod topLvl">
          <ac:chgData name="abraham castro juarez" userId="42e04ae371b34804" providerId="LiveId" clId="{A7B54985-649D-43FF-B602-7EBC6A1CD54E}" dt="2020-12-09T04:57:12.106" v="5309" actId="15"/>
          <ac:spMkLst>
            <pc:docMk/>
            <pc:sldMk cId="1045905711" sldId="263"/>
            <ac:spMk id="61" creationId="{5D058C00-0580-465B-99EF-4469A1705F7A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62" creationId="{E762834B-3163-448D-B748-44CA2BB417BB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63" creationId="{1DB3BDBC-4EC7-4531-8318-AB1CE5BA5410}"/>
          </ac:spMkLst>
        </pc:spChg>
        <pc:spChg chg="mod topLvl">
          <ac:chgData name="abraham castro juarez" userId="42e04ae371b34804" providerId="LiveId" clId="{A7B54985-649D-43FF-B602-7EBC6A1CD54E}" dt="2020-11-25T20:06:59.772" v="1213"/>
          <ac:spMkLst>
            <pc:docMk/>
            <pc:sldMk cId="1045905711" sldId="263"/>
            <ac:spMk id="64" creationId="{05705B31-43DF-4037-A516-C4F3E80CC244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65" creationId="{73ED593D-3A7A-46FF-B56D-C38472A09334}"/>
          </ac:spMkLst>
        </pc:spChg>
        <pc:spChg chg="mod topLvl">
          <ac:chgData name="abraham castro juarez" userId="42e04ae371b34804" providerId="LiveId" clId="{A7B54985-649D-43FF-B602-7EBC6A1CD54E}" dt="2020-11-25T20:07:07.232" v="1214"/>
          <ac:spMkLst>
            <pc:docMk/>
            <pc:sldMk cId="1045905711" sldId="263"/>
            <ac:spMk id="66" creationId="{3A72C0B8-AF75-4E4E-8559-A0D038A1ADF7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67" creationId="{18F1F73E-8C0C-4AD7-8CDC-6C474226423E}"/>
          </ac:spMkLst>
        </pc:spChg>
        <pc:spChg chg="mod topLvl">
          <ac:chgData name="abraham castro juarez" userId="42e04ae371b34804" providerId="LiveId" clId="{A7B54985-649D-43FF-B602-7EBC6A1CD54E}" dt="2020-11-25T20:08:04.453" v="1229" actId="122"/>
          <ac:spMkLst>
            <pc:docMk/>
            <pc:sldMk cId="1045905711" sldId="263"/>
            <ac:spMk id="68" creationId="{89964878-C3D8-43AB-ADE9-EC7F4FC1A58F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69" creationId="{A3943BAF-F8BC-4FC9-8457-8DC0906D86E3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70" creationId="{4D47BC88-C4B7-4218-9E89-3B66AB2E7A67}"/>
          </ac:spMkLst>
        </pc:spChg>
        <pc:spChg chg="mod topLvl">
          <ac:chgData name="abraham castro juarez" userId="42e04ae371b34804" providerId="LiveId" clId="{A7B54985-649D-43FF-B602-7EBC6A1CD54E}" dt="2020-11-25T20:07:27.967" v="1221"/>
          <ac:spMkLst>
            <pc:docMk/>
            <pc:sldMk cId="1045905711" sldId="263"/>
            <ac:spMk id="71" creationId="{3B15CE71-B577-4094-938A-48A152368E99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72" creationId="{4D2390B1-37D3-47B4-9127-02B5DFA9379C}"/>
          </ac:spMkLst>
        </pc:spChg>
        <pc:spChg chg="mod topLvl">
          <ac:chgData name="abraham castro juarez" userId="42e04ae371b34804" providerId="LiveId" clId="{A7B54985-649D-43FF-B602-7EBC6A1CD54E}" dt="2020-11-25T20:07:35.742" v="1222"/>
          <ac:spMkLst>
            <pc:docMk/>
            <pc:sldMk cId="1045905711" sldId="263"/>
            <ac:spMk id="73" creationId="{7AF26D81-053A-4C60-A89F-B57D292C572E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74" creationId="{027DB42E-C08E-40D0-9023-223D9D7D24F1}"/>
          </ac:spMkLst>
        </pc:spChg>
        <pc:spChg chg="mod topLvl">
          <ac:chgData name="abraham castro juarez" userId="42e04ae371b34804" providerId="LiveId" clId="{A7B54985-649D-43FF-B602-7EBC6A1CD54E}" dt="2020-11-27T03:32:15.806" v="5304" actId="108"/>
          <ac:spMkLst>
            <pc:docMk/>
            <pc:sldMk cId="1045905711" sldId="263"/>
            <ac:spMk id="75" creationId="{5FD60D77-6F09-4962-8081-C6DBC2AE01F5}"/>
          </ac:spMkLst>
        </pc:spChg>
        <pc:spChg chg="mod topLvl">
          <ac:chgData name="abraham castro juarez" userId="42e04ae371b34804" providerId="LiveId" clId="{A7B54985-649D-43FF-B602-7EBC6A1CD54E}" dt="2020-11-25T20:05:52.117" v="1195" actId="165"/>
          <ac:spMkLst>
            <pc:docMk/>
            <pc:sldMk cId="1045905711" sldId="263"/>
            <ac:spMk id="76" creationId="{BB6B344B-9E46-46EF-8059-BAD71CCDAAC5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79" creationId="{F1B3676C-174D-4E34-94AD-9C3AAAC9589C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0" creationId="{F04E3A91-25FF-4167-81DC-02A3A2961B30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2" creationId="{C33B6A54-7E6B-4421-A674-8AEEBB7BAFEF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3" creationId="{84D47DF2-4C02-4E31-BDBB-3BBD81D2EF4C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5" creationId="{F6131FFF-75AE-4B24-ACA8-784D7DB1448E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6" creationId="{6C8D8A89-5A11-419C-874F-A8E3D30648CC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7" creationId="{1DA0CFF2-AFD2-475A-A16E-DCD1EACA683C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8" creationId="{D9026A22-8A0C-404A-88A0-5930ED0DB954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89" creationId="{B93EF8D5-4853-4CCA-A588-BEE3BFBFBA7D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0" creationId="{7BE68A6D-3F2F-40C4-BCF3-FE8A4F79F4F7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1" creationId="{173FBD32-C6D0-464B-88C7-7016745730AA}"/>
          </ac:spMkLst>
        </pc:spChg>
        <pc:spChg chg="add del mod">
          <ac:chgData name="abraham castro juarez" userId="42e04ae371b34804" providerId="LiveId" clId="{A7B54985-649D-43FF-B602-7EBC6A1CD54E}" dt="2020-11-25T20:16:05.916" v="1319" actId="207"/>
          <ac:spMkLst>
            <pc:docMk/>
            <pc:sldMk cId="1045905711" sldId="263"/>
            <ac:spMk id="92" creationId="{8291020D-B40A-41C3-850A-5E076A510C4B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3" creationId="{3E5E6A7B-AEE1-44FE-A70A-6F020A7CEDC2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4" creationId="{2C33C08D-D632-42FD-93C3-A2C3ADC35342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5" creationId="{C1DEA4AD-B1C3-4F87-996D-43E3D6466099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6" creationId="{5125E686-DE5F-47D9-9BE5-43DA5634932A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7" creationId="{8C9C6F4B-E3D5-4146-B641-BF4FE5DCEE26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8" creationId="{F3A7E601-BC5F-48EC-B2A4-28197A0212BF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99" creationId="{848955D2-FCA4-4040-A1BA-3F78B874A8D4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0" creationId="{2A3C5856-8559-48D3-9F3A-DB471A73A826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1" creationId="{A69891DE-17B1-4937-A240-81E1A2723F94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2" creationId="{75795F32-542A-4D11-89B6-22CCCA1F70CB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4" creationId="{BC31C56B-058B-43C4-9B35-4BB34A0EB8BE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5" creationId="{178A654D-4496-4396-B510-8C4E1B4934A9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7" creationId="{5E2F9378-EFF3-4D45-AC68-BFA05BCB585C}"/>
          </ac:spMkLst>
        </pc:spChg>
        <pc:spChg chg="mod">
          <ac:chgData name="abraham castro juarez" userId="42e04ae371b34804" providerId="LiveId" clId="{A7B54985-649D-43FF-B602-7EBC6A1CD54E}" dt="2020-11-25T20:15:10.741" v="1307"/>
          <ac:spMkLst>
            <pc:docMk/>
            <pc:sldMk cId="1045905711" sldId="263"/>
            <ac:spMk id="108" creationId="{82FB7CB0-7219-4CE6-872D-104C59F28ACB}"/>
          </ac:spMkLst>
        </pc:spChg>
        <pc:grpChg chg="mod">
          <ac:chgData name="abraham castro juarez" userId="42e04ae371b34804" providerId="LiveId" clId="{A7B54985-649D-43FF-B602-7EBC6A1CD54E}" dt="2020-11-25T20:05:44.008" v="1194" actId="338"/>
          <ac:grpSpMkLst>
            <pc:docMk/>
            <pc:sldMk cId="1045905711" sldId="263"/>
            <ac:grpSpMk id="1" creationId="{00000000-0000-0000-0000-000000000000}"/>
          </ac:grpSpMkLst>
        </pc:grpChg>
        <pc:grpChg chg="del mod">
          <ac:chgData name="abraham castro juarez" userId="42e04ae371b34804" providerId="LiveId" clId="{A7B54985-649D-43FF-B602-7EBC6A1CD54E}" dt="2020-11-25T20:05:52.117" v="1195" actId="165"/>
          <ac:grpSpMkLst>
            <pc:docMk/>
            <pc:sldMk cId="1045905711" sldId="263"/>
            <ac:grpSpMk id="7" creationId="{2070D539-74B0-485C-8FE7-91828E84D7A1}"/>
          </ac:grpSpMkLst>
        </pc:grpChg>
        <pc:grpChg chg="add mod">
          <ac:chgData name="abraham castro juarez" userId="42e04ae371b34804" providerId="LiveId" clId="{A7B54985-649D-43FF-B602-7EBC6A1CD54E}" dt="2020-11-25T20:15:10.741" v="1307"/>
          <ac:grpSpMkLst>
            <pc:docMk/>
            <pc:sldMk cId="1045905711" sldId="263"/>
            <ac:grpSpMk id="78" creationId="{A5117974-693D-42C0-A269-7A90A815410B}"/>
          </ac:grpSpMkLst>
        </pc:grpChg>
        <pc:grpChg chg="add mod">
          <ac:chgData name="abraham castro juarez" userId="42e04ae371b34804" providerId="LiveId" clId="{A7B54985-649D-43FF-B602-7EBC6A1CD54E}" dt="2020-11-25T20:15:10.741" v="1307"/>
          <ac:grpSpMkLst>
            <pc:docMk/>
            <pc:sldMk cId="1045905711" sldId="263"/>
            <ac:grpSpMk id="81" creationId="{AC65D26D-5B9E-4848-BED3-A40604CF17A6}"/>
          </ac:grpSpMkLst>
        </pc:grpChg>
        <pc:grpChg chg="add mod">
          <ac:chgData name="abraham castro juarez" userId="42e04ae371b34804" providerId="LiveId" clId="{A7B54985-649D-43FF-B602-7EBC6A1CD54E}" dt="2020-11-25T20:15:49.949" v="1315" actId="1076"/>
          <ac:grpSpMkLst>
            <pc:docMk/>
            <pc:sldMk cId="1045905711" sldId="263"/>
            <ac:grpSpMk id="84" creationId="{F372DF31-99FC-4218-ACA0-C592CE0C9DC2}"/>
          </ac:grpSpMkLst>
        </pc:grpChg>
        <pc:grpChg chg="add mod">
          <ac:chgData name="abraham castro juarez" userId="42e04ae371b34804" providerId="LiveId" clId="{A7B54985-649D-43FF-B602-7EBC6A1CD54E}" dt="2020-11-25T20:15:10.741" v="1307"/>
          <ac:grpSpMkLst>
            <pc:docMk/>
            <pc:sldMk cId="1045905711" sldId="263"/>
            <ac:grpSpMk id="103" creationId="{E5C34CE0-E477-43C3-9417-9D2658CC1B80}"/>
          </ac:grpSpMkLst>
        </pc:grpChg>
        <pc:grpChg chg="add mod">
          <ac:chgData name="abraham castro juarez" userId="42e04ae371b34804" providerId="LiveId" clId="{A7B54985-649D-43FF-B602-7EBC6A1CD54E}" dt="2020-11-25T20:15:10.741" v="1307"/>
          <ac:grpSpMkLst>
            <pc:docMk/>
            <pc:sldMk cId="1045905711" sldId="263"/>
            <ac:grpSpMk id="106" creationId="{1F915FD1-C8F1-4057-8E3C-9E2C6FEBA905}"/>
          </ac:grpSpMkLst>
        </pc:grpChg>
        <pc:graphicFrameChg chg="add mod modGraphic">
          <ac:chgData name="abraham castro juarez" userId="42e04ae371b34804" providerId="LiveId" clId="{A7B54985-649D-43FF-B602-7EBC6A1CD54E}" dt="2020-11-25T20:06:41.316" v="1212" actId="1076"/>
          <ac:graphicFrameMkLst>
            <pc:docMk/>
            <pc:sldMk cId="1045905711" sldId="263"/>
            <ac:graphicFrameMk id="2" creationId="{DBDBAC4C-398F-40C4-A656-30C9660AD660}"/>
          </ac:graphicFrameMkLst>
        </pc:graphicFrameChg>
        <pc:picChg chg="mod">
          <ac:chgData name="abraham castro juarez" userId="42e04ae371b34804" providerId="LiveId" clId="{A7B54985-649D-43FF-B602-7EBC6A1CD54E}" dt="2020-11-25T20:05:44.008" v="1194" actId="338"/>
          <ac:picMkLst>
            <pc:docMk/>
            <pc:sldMk cId="1045905711" sldId="263"/>
            <ac:picMk id="4" creationId="{FE403F33-8DB8-4068-B736-C2989010B46F}"/>
          </ac:picMkLst>
        </pc:picChg>
        <pc:picChg chg="add mod">
          <ac:chgData name="abraham castro juarez" userId="42e04ae371b34804" providerId="LiveId" clId="{A7B54985-649D-43FF-B602-7EBC6A1CD54E}" dt="2020-11-25T20:05:44.008" v="1194" actId="338"/>
          <ac:picMkLst>
            <pc:docMk/>
            <pc:sldMk cId="1045905711" sldId="263"/>
            <ac:picMk id="5" creationId="{A5620F19-FC0B-4421-8EB1-5E760B3FBB86}"/>
          </ac:picMkLst>
        </pc:picChg>
        <pc:picChg chg="del mod">
          <ac:chgData name="abraham castro juarez" userId="42e04ae371b34804" providerId="LiveId" clId="{A7B54985-649D-43FF-B602-7EBC6A1CD54E}" dt="2020-11-25T20:05:44.008" v="1194" actId="338"/>
          <ac:picMkLst>
            <pc:docMk/>
            <pc:sldMk cId="1045905711" sldId="263"/>
            <ac:picMk id="6" creationId="{D06F6275-FE2C-43EF-8996-51AC30D481F0}"/>
          </ac:picMkLst>
        </pc:picChg>
        <pc:picChg chg="add del mod">
          <ac:chgData name="abraham castro juarez" userId="42e04ae371b34804" providerId="LiveId" clId="{A7B54985-649D-43FF-B602-7EBC6A1CD54E}" dt="2020-11-25T20:15:13.625" v="1308" actId="478"/>
          <ac:picMkLst>
            <pc:docMk/>
            <pc:sldMk cId="1045905711" sldId="263"/>
            <ac:picMk id="77" creationId="{714CDF60-6943-4266-A114-07F35EB8D185}"/>
          </ac:picMkLst>
        </pc:picChg>
      </pc:sldChg>
      <pc:sldChg chg="addSp delSp modSp add mod modTransition modAnim">
        <pc:chgData name="abraham castro juarez" userId="42e04ae371b34804" providerId="LiveId" clId="{A7B54985-649D-43FF-B602-7EBC6A1CD54E}" dt="2020-12-09T04:59:51.870" v="5310" actId="1076"/>
        <pc:sldMkLst>
          <pc:docMk/>
          <pc:sldMk cId="1987711760" sldId="264"/>
        </pc:sldMkLst>
        <pc:spChg chg="mod">
          <ac:chgData name="abraham castro juarez" userId="42e04ae371b34804" providerId="LiveId" clId="{A7B54985-649D-43FF-B602-7EBC6A1CD54E}" dt="2020-11-25T20:35:20.048" v="1453" actId="338"/>
          <ac:spMkLst>
            <pc:docMk/>
            <pc:sldMk cId="1987711760" sldId="264"/>
            <ac:spMk id="3" creationId="{C03ADB13-1218-4FA4-BEAC-5C6B301EF40D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8" creationId="{AF9BA474-3734-44F8-A0FC-E9AA9714DA8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9" creationId="{DCCCB66F-AAC0-4E2C-82B9-33601A53EC46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0" creationId="{9E5583B9-C892-4613-9BDE-4D112A85541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1" creationId="{55833A05-D342-44EE-92E5-75AC12B79606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2" creationId="{E70278DC-E740-4880-B398-A6AB5F3A4394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3" creationId="{5EF75998-46B7-45A9-A8F4-BB4BB673EA9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4" creationId="{C519E46F-2925-4202-99BA-6B6E2229FB2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5" creationId="{2BA1D46E-9B2A-4B2E-8F74-D7B9399CF85B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6" creationId="{347F803F-C697-4226-8BA8-B24A6729845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7" creationId="{701AB8DA-A117-4295-9B50-A314F911DF10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8" creationId="{6B71313C-A71B-4475-8D49-5D9B005EC1C5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19" creationId="{C4626F7A-3394-41BF-9F3E-D7EACABA93C7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0" creationId="{DDB1D966-02E3-4FE6-9162-A9A7FD553BA2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1" creationId="{3407E0DB-2106-4012-90B1-214DBFAB694A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2" creationId="{DF6ACAE3-3B66-4391-A8EE-B0EABD51D3EB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3" creationId="{DA3B44DD-3682-4DFD-910C-5299202A39C8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4" creationId="{26848B52-8BF4-47A2-AECE-D575C43DC336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5" creationId="{8E1B3CAC-98A4-45D5-896D-88BFD2CEEEA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6" creationId="{8071C9F4-E040-440F-B2BB-97018DEFFACD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7" creationId="{7360ED6B-4048-4DBD-B40F-344454E89B55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28" creationId="{B765C671-B02C-49D3-BCDE-B76F2AB5EA13}"/>
          </ac:spMkLst>
        </pc:spChg>
        <pc:spChg chg="mod topLvl">
          <ac:chgData name="abraham castro juarez" userId="42e04ae371b34804" providerId="LiveId" clId="{A7B54985-649D-43FF-B602-7EBC6A1CD54E}" dt="2020-12-09T04:59:51.870" v="5310" actId="1076"/>
          <ac:spMkLst>
            <pc:docMk/>
            <pc:sldMk cId="1987711760" sldId="264"/>
            <ac:spMk id="29" creationId="{9AA02C31-06B8-48C8-89E3-747870866EC2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0" creationId="{4B069635-AD4A-4FDD-A2DD-2B6721A87050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1" creationId="{B205D182-56F3-45FB-9518-05D064A1E2B8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2" creationId="{151F1941-005E-458E-9C17-B1AE68B73CD2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3" creationId="{547FB0E5-6AD5-4A10-827A-2626C23C867E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4" creationId="{58AABE54-9256-4D48-8744-7F6DB0AF979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5" creationId="{D9FF40EC-B5F6-45A1-8347-DB397123CA7F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6" creationId="{74A3714D-2D3A-4739-BA3B-2539CA86DD9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7" creationId="{911CA061-C637-4BA4-8227-903F35DCAD9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8" creationId="{3B812D06-2759-4237-A049-A9A0B278478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39" creationId="{DD3D24FD-30A5-4731-816F-0B913726C8D5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0" creationId="{F6983405-D0B5-4F25-B358-EFFE3CB10830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1" creationId="{F6744796-B223-4E64-AA28-FC43868BC9C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2" creationId="{4E36DBC7-CE9A-4958-A309-1E9FDBCE7093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3" creationId="{968AFB7F-57E0-457C-B4C4-2D96A7FFCEEA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4" creationId="{FD2507AF-D21F-4165-A2AE-C6DC7C4A469F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5" creationId="{8FE28533-F8E6-48ED-84A9-FEA3CA4FFD5F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6" creationId="{9D643EE1-10BB-4993-8260-DC4D0023922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7" creationId="{5258496A-042B-40B7-908C-B73910B252C4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8" creationId="{0530C7E2-7515-4695-9125-19B48237BC9A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49" creationId="{166FC887-FC14-4171-A817-0F7C06DB7C89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0" creationId="{DCD8E7A9-DBE8-4D87-9391-838F25A2A3BB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1" creationId="{4F9BD09F-1BEB-4390-92AD-ACE2901E3026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2" creationId="{97F9D95D-7485-4604-AC43-750B2D2541FD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3" creationId="{96F64765-F0C0-4931-B4E3-9687DA9AC55A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4" creationId="{6C0734E6-150E-46FF-947A-240EB7AB29E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5" creationId="{CAE94BBE-75E7-47C9-81B6-E1676BDA306E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6" creationId="{35757736-74A7-4696-B4F7-CA30F0B4BD09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7" creationId="{E0DE297C-9EB5-44A0-A78B-1D0178DEC96D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8" creationId="{02E7B60C-5247-43B3-8C4D-B9A8A91B94A1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59" creationId="{282ED8D9-F67B-4F95-9ABD-238903EB4BD4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0" creationId="{94E5656F-05CF-4897-8167-277C522733CF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1" creationId="{1B07FB4A-415E-4A23-9991-2D3B3025C9EF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2" creationId="{2DA7FE4A-4C3F-4D04-A8BE-9510043FBFA5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3" creationId="{9775782E-12F3-438B-B28A-E2C7C9870ACA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4" creationId="{99E8A851-CFAF-43B6-90F4-CBA37144D5EC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5" creationId="{4DD3AEAF-70A8-4BF3-A3B4-9C5EC167914E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6" creationId="{04D45641-E202-4E70-A9DB-DD554DBA2FAE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7" creationId="{9C2B3142-97A6-47D4-8DF2-E74F657CF8C9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8" creationId="{463D337A-9B36-4071-8EEE-A49EED301EEF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69" creationId="{D77AE4E8-DFBC-49E7-A8F7-60EDD6BF53A4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0" creationId="{A8FF8BDF-684C-4BAF-9E76-770C8FDE417E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1" creationId="{041F4DE5-9E15-4B1F-8489-0A5F2B95396A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2" creationId="{144AF4B9-51E4-417C-B930-6249634A0245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3" creationId="{85EFE18F-1C7C-44E4-A11D-25EE281C9A72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4" creationId="{55040B1F-952B-4BD2-BFD1-90E2E6745934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5" creationId="{A2827F63-14FE-46D8-A5FB-C03EF07CAF0B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6" creationId="{2EB4EEB6-451C-45BC-BA32-80C6A1BA4A64}"/>
          </ac:spMkLst>
        </pc:spChg>
        <pc:spChg chg="mod topLvl">
          <ac:chgData name="abraham castro juarez" userId="42e04ae371b34804" providerId="LiveId" clId="{A7B54985-649D-43FF-B602-7EBC6A1CD54E}" dt="2020-11-25T20:53:51.015" v="1719" actId="1037"/>
          <ac:spMkLst>
            <pc:docMk/>
            <pc:sldMk cId="1987711760" sldId="264"/>
            <ac:spMk id="77" creationId="{001CD104-E818-4710-8A7D-7A77CD713EB7}"/>
          </ac:spMkLst>
        </pc:spChg>
        <pc:spChg chg="mod">
          <ac:chgData name="abraham castro juarez" userId="42e04ae371b34804" providerId="LiveId" clId="{A7B54985-649D-43FF-B602-7EBC6A1CD54E}" dt="2020-11-25T20:53:17.387" v="1642"/>
          <ac:spMkLst>
            <pc:docMk/>
            <pc:sldMk cId="1987711760" sldId="264"/>
            <ac:spMk id="79" creationId="{39EE292D-DC3E-4BB8-A17E-D242F848D1BB}"/>
          </ac:spMkLst>
        </pc:spChg>
        <pc:spChg chg="mod">
          <ac:chgData name="abraham castro juarez" userId="42e04ae371b34804" providerId="LiveId" clId="{A7B54985-649D-43FF-B602-7EBC6A1CD54E}" dt="2020-11-25T20:53:17.387" v="1642"/>
          <ac:spMkLst>
            <pc:docMk/>
            <pc:sldMk cId="1987711760" sldId="264"/>
            <ac:spMk id="80" creationId="{9A2FDABD-0B3C-4B24-9400-C0DE19C7CC79}"/>
          </ac:spMkLst>
        </pc:spChg>
        <pc:spChg chg="mod">
          <ac:chgData name="abraham castro juarez" userId="42e04ae371b34804" providerId="LiveId" clId="{A7B54985-649D-43FF-B602-7EBC6A1CD54E}" dt="2020-11-25T20:53:17.387" v="1642"/>
          <ac:spMkLst>
            <pc:docMk/>
            <pc:sldMk cId="1987711760" sldId="264"/>
            <ac:spMk id="82" creationId="{0F6B2D01-EDA6-4BD3-83D9-C267F909644E}"/>
          </ac:spMkLst>
        </pc:spChg>
        <pc:spChg chg="mod">
          <ac:chgData name="abraham castro juarez" userId="42e04ae371b34804" providerId="LiveId" clId="{A7B54985-649D-43FF-B602-7EBC6A1CD54E}" dt="2020-11-25T20:53:17.387" v="1642"/>
          <ac:spMkLst>
            <pc:docMk/>
            <pc:sldMk cId="1987711760" sldId="264"/>
            <ac:spMk id="83" creationId="{E03C9C32-D868-473D-89F8-107E62CF72BC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85" creationId="{7B5B9B59-28FE-41E4-A1FB-F8DADEC19487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86" creationId="{7B5DAE96-AA4A-4716-B5ED-F8B3605E9CA8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87" creationId="{55BE85FF-6906-4CE2-BC26-998DA8577D83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88" creationId="{24ADA7CD-6C82-4496-A860-6F1B0A7C68B3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89" creationId="{BE23397C-3098-4EEB-AAD3-538A1692CA97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0" creationId="{8F3930FF-A8BC-4683-95FD-DB8ABEE0B764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1" creationId="{60329BFF-6305-4EE1-B4BC-9947FF40B003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2" creationId="{21260BB5-D9AF-4A6E-BEDA-B20852533868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3" creationId="{BF932D8C-C606-47B3-A785-59AB2DBC7151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4" creationId="{3A05FC89-CAC1-431E-8813-9BEFDB491768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5" creationId="{CF506231-E441-499B-8BFC-D99C6B9D4B16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6" creationId="{F56FB439-36E5-42DC-8BD7-D1001BB0E29E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7" creationId="{79905DD5-B359-4F35-B2F6-048FA7D8A4E1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8" creationId="{207C8988-35C4-4BB8-A305-AAF16344AC1B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99" creationId="{AEBAA716-975F-4A62-B70B-AF3062608D0F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100" creationId="{BDFAD358-8FD6-4548-A8E9-7B2036F1EADC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101" creationId="{AD55FF3E-4A3F-4A50-9C4E-E4749BE63300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102" creationId="{BE853038-B3F9-4263-BBDF-C2DDF96FF115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104" creationId="{E7F40A77-7FBA-4375-A7A9-61776F4ECBED}"/>
          </ac:spMkLst>
        </pc:spChg>
        <pc:spChg chg="mod">
          <ac:chgData name="abraham castro juarez" userId="42e04ae371b34804" providerId="LiveId" clId="{A7B54985-649D-43FF-B602-7EBC6A1CD54E}" dt="2020-11-25T20:53:32.945" v="1643" actId="1076"/>
          <ac:spMkLst>
            <pc:docMk/>
            <pc:sldMk cId="1987711760" sldId="264"/>
            <ac:spMk id="105" creationId="{2E75FFE3-5341-44EF-9CAC-D35FA4FE6C7E}"/>
          </ac:spMkLst>
        </pc:spChg>
        <pc:spChg chg="mod">
          <ac:chgData name="abraham castro juarez" userId="42e04ae371b34804" providerId="LiveId" clId="{A7B54985-649D-43FF-B602-7EBC6A1CD54E}" dt="2020-11-25T20:53:17.387" v="1642"/>
          <ac:spMkLst>
            <pc:docMk/>
            <pc:sldMk cId="1987711760" sldId="264"/>
            <ac:spMk id="107" creationId="{A007A67A-7FBC-432E-8B89-BC4BA850C15E}"/>
          </ac:spMkLst>
        </pc:spChg>
        <pc:spChg chg="mod">
          <ac:chgData name="abraham castro juarez" userId="42e04ae371b34804" providerId="LiveId" clId="{A7B54985-649D-43FF-B602-7EBC6A1CD54E}" dt="2020-11-25T20:53:17.387" v="1642"/>
          <ac:spMkLst>
            <pc:docMk/>
            <pc:sldMk cId="1987711760" sldId="264"/>
            <ac:spMk id="108" creationId="{474D799F-FFBE-4FED-86CB-9CFD71E5020A}"/>
          </ac:spMkLst>
        </pc:spChg>
        <pc:grpChg chg="mod">
          <ac:chgData name="abraham castro juarez" userId="42e04ae371b34804" providerId="LiveId" clId="{A7B54985-649D-43FF-B602-7EBC6A1CD54E}" dt="2020-11-25T20:35:20.048" v="1453" actId="338"/>
          <ac:grpSpMkLst>
            <pc:docMk/>
            <pc:sldMk cId="1987711760" sldId="264"/>
            <ac:grpSpMk id="1" creationId="{00000000-0000-0000-0000-000000000000}"/>
          </ac:grpSpMkLst>
        </pc:grpChg>
        <pc:grpChg chg="del mod">
          <ac:chgData name="abraham castro juarez" userId="42e04ae371b34804" providerId="LiveId" clId="{A7B54985-649D-43FF-B602-7EBC6A1CD54E}" dt="2020-11-25T20:35:25.496" v="1454" actId="165"/>
          <ac:grpSpMkLst>
            <pc:docMk/>
            <pc:sldMk cId="1987711760" sldId="264"/>
            <ac:grpSpMk id="7" creationId="{4B893795-887A-4407-BE33-6F2F71C95616}"/>
          </ac:grpSpMkLst>
        </pc:grpChg>
        <pc:grpChg chg="add mod">
          <ac:chgData name="abraham castro juarez" userId="42e04ae371b34804" providerId="LiveId" clId="{A7B54985-649D-43FF-B602-7EBC6A1CD54E}" dt="2020-11-25T20:53:17.387" v="1642"/>
          <ac:grpSpMkLst>
            <pc:docMk/>
            <pc:sldMk cId="1987711760" sldId="264"/>
            <ac:grpSpMk id="78" creationId="{4B2D7461-8EAA-4B7E-9139-FFD3C9E3780F}"/>
          </ac:grpSpMkLst>
        </pc:grpChg>
        <pc:grpChg chg="add mod">
          <ac:chgData name="abraham castro juarez" userId="42e04ae371b34804" providerId="LiveId" clId="{A7B54985-649D-43FF-B602-7EBC6A1CD54E}" dt="2020-11-25T20:53:17.387" v="1642"/>
          <ac:grpSpMkLst>
            <pc:docMk/>
            <pc:sldMk cId="1987711760" sldId="264"/>
            <ac:grpSpMk id="81" creationId="{28D1B5ED-BB48-47D2-91F3-15848B665C1C}"/>
          </ac:grpSpMkLst>
        </pc:grpChg>
        <pc:grpChg chg="add mod">
          <ac:chgData name="abraham castro juarez" userId="42e04ae371b34804" providerId="LiveId" clId="{A7B54985-649D-43FF-B602-7EBC6A1CD54E}" dt="2020-11-25T20:53:57.423" v="1720" actId="1076"/>
          <ac:grpSpMkLst>
            <pc:docMk/>
            <pc:sldMk cId="1987711760" sldId="264"/>
            <ac:grpSpMk id="84" creationId="{977A50E6-EDCD-4080-A6E8-C66D5257C992}"/>
          </ac:grpSpMkLst>
        </pc:grpChg>
        <pc:grpChg chg="add mod">
          <ac:chgData name="abraham castro juarez" userId="42e04ae371b34804" providerId="LiveId" clId="{A7B54985-649D-43FF-B602-7EBC6A1CD54E}" dt="2020-11-25T20:53:32.945" v="1643" actId="1076"/>
          <ac:grpSpMkLst>
            <pc:docMk/>
            <pc:sldMk cId="1987711760" sldId="264"/>
            <ac:grpSpMk id="103" creationId="{5CABA8CE-3628-4627-87ED-CC4B7F9627F1}"/>
          </ac:grpSpMkLst>
        </pc:grpChg>
        <pc:grpChg chg="add mod">
          <ac:chgData name="abraham castro juarez" userId="42e04ae371b34804" providerId="LiveId" clId="{A7B54985-649D-43FF-B602-7EBC6A1CD54E}" dt="2020-11-25T20:53:17.387" v="1642"/>
          <ac:grpSpMkLst>
            <pc:docMk/>
            <pc:sldMk cId="1987711760" sldId="264"/>
            <ac:grpSpMk id="106" creationId="{E39B0534-EA17-4FCB-A1EF-84B8F7F74B2E}"/>
          </ac:grpSpMkLst>
        </pc:grpChg>
        <pc:graphicFrameChg chg="mod modGraphic">
          <ac:chgData name="abraham castro juarez" userId="42e04ae371b34804" providerId="LiveId" clId="{A7B54985-649D-43FF-B602-7EBC6A1CD54E}" dt="2020-11-25T20:53:51.015" v="1719" actId="1037"/>
          <ac:graphicFrameMkLst>
            <pc:docMk/>
            <pc:sldMk cId="1987711760" sldId="264"/>
            <ac:graphicFrameMk id="2" creationId="{DBDBAC4C-398F-40C4-A656-30C9660AD660}"/>
          </ac:graphicFrameMkLst>
        </pc:graphicFrameChg>
        <pc:picChg chg="mod">
          <ac:chgData name="abraham castro juarez" userId="42e04ae371b34804" providerId="LiveId" clId="{A7B54985-649D-43FF-B602-7EBC6A1CD54E}" dt="2020-11-25T20:35:20.048" v="1453" actId="338"/>
          <ac:picMkLst>
            <pc:docMk/>
            <pc:sldMk cId="1987711760" sldId="264"/>
            <ac:picMk id="4" creationId="{FE403F33-8DB8-4068-B736-C2989010B46F}"/>
          </ac:picMkLst>
        </pc:picChg>
        <pc:picChg chg="mod">
          <ac:chgData name="abraham castro juarez" userId="42e04ae371b34804" providerId="LiveId" clId="{A7B54985-649D-43FF-B602-7EBC6A1CD54E}" dt="2020-11-25T20:47:25.692" v="1615"/>
          <ac:picMkLst>
            <pc:docMk/>
            <pc:sldMk cId="1987711760" sldId="264"/>
            <ac:picMk id="5" creationId="{A5620F19-FC0B-4421-8EB1-5E760B3FBB86}"/>
          </ac:picMkLst>
        </pc:picChg>
        <pc:picChg chg="del mod">
          <ac:chgData name="abraham castro juarez" userId="42e04ae371b34804" providerId="LiveId" clId="{A7B54985-649D-43FF-B602-7EBC6A1CD54E}" dt="2020-11-25T20:35:20.048" v="1453" actId="338"/>
          <ac:picMkLst>
            <pc:docMk/>
            <pc:sldMk cId="1987711760" sldId="264"/>
            <ac:picMk id="6" creationId="{E61EE6EA-7E7C-4E41-8C53-34D0DC642E01}"/>
          </ac:picMkLst>
        </pc:picChg>
      </pc:sldChg>
      <pc:sldChg chg="addSp delSp modSp add mod modTransition modAnim">
        <pc:chgData name="abraham castro juarez" userId="42e04ae371b34804" providerId="LiveId" clId="{A7B54985-649D-43FF-B602-7EBC6A1CD54E}" dt="2020-12-09T05:01:18.064" v="5311" actId="15"/>
        <pc:sldMkLst>
          <pc:docMk/>
          <pc:sldMk cId="965394111" sldId="265"/>
        </pc:sldMkLst>
        <pc:spChg chg="mod">
          <ac:chgData name="abraham castro juarez" userId="42e04ae371b34804" providerId="LiveId" clId="{A7B54985-649D-43FF-B602-7EBC6A1CD54E}" dt="2020-11-25T20:46:32.722" v="1611" actId="20577"/>
          <ac:spMkLst>
            <pc:docMk/>
            <pc:sldMk cId="965394111" sldId="265"/>
            <ac:spMk id="3" creationId="{C03ADB13-1218-4FA4-BEAC-5C6B301EF40D}"/>
          </ac:spMkLst>
        </pc:spChg>
        <pc:spChg chg="add mod">
          <ac:chgData name="abraham castro juarez" userId="42e04ae371b34804" providerId="LiveId" clId="{A7B54985-649D-43FF-B602-7EBC6A1CD54E}" dt="2020-11-25T21:37:06.099" v="2588" actId="1076"/>
          <ac:spMkLst>
            <pc:docMk/>
            <pc:sldMk cId="965394111" sldId="265"/>
            <ac:spMk id="6" creationId="{59A21F16-6CE7-41C6-A5DD-DC1054B228A2}"/>
          </ac:spMkLst>
        </pc:spChg>
        <pc:spChg chg="add mod">
          <ac:chgData name="abraham castro juarez" userId="42e04ae371b34804" providerId="LiveId" clId="{A7B54985-649D-43FF-B602-7EBC6A1CD54E}" dt="2020-12-09T05:01:18.064" v="5311" actId="15"/>
          <ac:spMkLst>
            <pc:docMk/>
            <pc:sldMk cId="965394111" sldId="265"/>
            <ac:spMk id="7" creationId="{54B021E8-543A-42D9-A888-5B7635A07F4E}"/>
          </ac:spMkLst>
        </pc:spChg>
        <pc:graphicFrameChg chg="del">
          <ac:chgData name="abraham castro juarez" userId="42e04ae371b34804" providerId="LiveId" clId="{A7B54985-649D-43FF-B602-7EBC6A1CD54E}" dt="2020-11-25T20:44:51.367" v="1596" actId="478"/>
          <ac:graphicFrameMkLst>
            <pc:docMk/>
            <pc:sldMk cId="965394111" sldId="265"/>
            <ac:graphicFrameMk id="2" creationId="{DBDBAC4C-398F-40C4-A656-30C9660AD660}"/>
          </ac:graphicFrameMkLst>
        </pc:graphicFrameChg>
        <pc:picChg chg="mod">
          <ac:chgData name="abraham castro juarez" userId="42e04ae371b34804" providerId="LiveId" clId="{A7B54985-649D-43FF-B602-7EBC6A1CD54E}" dt="2020-11-25T20:49:55.793" v="1639"/>
          <ac:picMkLst>
            <pc:docMk/>
            <pc:sldMk cId="965394111" sldId="265"/>
            <ac:picMk id="5" creationId="{A5620F19-FC0B-4421-8EB1-5E760B3FBB86}"/>
          </ac:picMkLst>
        </pc:picChg>
        <pc:picChg chg="add del mod">
          <ac:chgData name="abraham castro juarez" userId="42e04ae371b34804" providerId="LiveId" clId="{A7B54985-649D-43FF-B602-7EBC6A1CD54E}" dt="2020-11-25T21:37:02.404" v="2585" actId="14100"/>
          <ac:picMkLst>
            <pc:docMk/>
            <pc:sldMk cId="965394111" sldId="265"/>
            <ac:picMk id="8" creationId="{AE992E1D-E82E-4E01-805E-983046427AC9}"/>
          </ac:picMkLst>
        </pc:picChg>
        <pc:picChg chg="add del mod">
          <ac:chgData name="abraham castro juarez" userId="42e04ae371b34804" providerId="LiveId" clId="{A7B54985-649D-43FF-B602-7EBC6A1CD54E}" dt="2020-11-25T21:37:18.120" v="2593" actId="1076"/>
          <ac:picMkLst>
            <pc:docMk/>
            <pc:sldMk cId="965394111" sldId="265"/>
            <ac:picMk id="9" creationId="{C2884D80-BDF2-49E8-BEFF-0A581771989F}"/>
          </ac:picMkLst>
        </pc:picChg>
      </pc:sldChg>
      <pc:sldChg chg="addSp modSp add mod modTransition modAnim">
        <pc:chgData name="abraham castro juarez" userId="42e04ae371b34804" providerId="LiveId" clId="{A7B54985-649D-43FF-B602-7EBC6A1CD54E}" dt="2020-11-27T03:18:56.336" v="5299"/>
        <pc:sldMkLst>
          <pc:docMk/>
          <pc:sldMk cId="1145924681" sldId="266"/>
        </pc:sldMkLst>
        <pc:spChg chg="add mod ord">
          <ac:chgData name="abraham castro juarez" userId="42e04ae371b34804" providerId="LiveId" clId="{A7B54985-649D-43FF-B602-7EBC6A1CD54E}" dt="2020-11-26T23:31:42.442" v="4749" actId="167"/>
          <ac:spMkLst>
            <pc:docMk/>
            <pc:sldMk cId="1145924681" sldId="266"/>
            <ac:spMk id="3" creationId="{24415286-BE4B-458C-BB64-5FF3DEECD9E3}"/>
          </ac:spMkLst>
        </pc:spChg>
        <pc:spChg chg="add mod">
          <ac:chgData name="abraham castro juarez" userId="42e04ae371b34804" providerId="LiveId" clId="{A7B54985-649D-43FF-B602-7EBC6A1CD54E}" dt="2020-11-27T02:50:49.991" v="5001" actId="404"/>
          <ac:spMkLst>
            <pc:docMk/>
            <pc:sldMk cId="1145924681" sldId="266"/>
            <ac:spMk id="5" creationId="{4015D48B-5296-49AE-84DC-F5E850407AD5}"/>
          </ac:spMkLst>
        </pc:spChg>
        <pc:spChg chg="add mod">
          <ac:chgData name="abraham castro juarez" userId="42e04ae371b34804" providerId="LiveId" clId="{A7B54985-649D-43FF-B602-7EBC6A1CD54E}" dt="2020-11-26T23:31:48.699" v="4750" actId="1076"/>
          <ac:spMkLst>
            <pc:docMk/>
            <pc:sldMk cId="1145924681" sldId="266"/>
            <ac:spMk id="6" creationId="{114C2815-B4EA-45E3-924F-693E0551F31F}"/>
          </ac:spMkLst>
        </pc:spChg>
        <pc:spChg chg="add mod">
          <ac:chgData name="abraham castro juarez" userId="42e04ae371b34804" providerId="LiveId" clId="{A7B54985-649D-43FF-B602-7EBC6A1CD54E}" dt="2020-11-26T23:31:48.699" v="4750" actId="1076"/>
          <ac:spMkLst>
            <pc:docMk/>
            <pc:sldMk cId="1145924681" sldId="266"/>
            <ac:spMk id="7" creationId="{97474153-35CA-447F-A8E6-322F9E7A0FBB}"/>
          </ac:spMkLst>
        </pc:spChg>
        <pc:spChg chg="add mod">
          <ac:chgData name="abraham castro juarez" userId="42e04ae371b34804" providerId="LiveId" clId="{A7B54985-649D-43FF-B602-7EBC6A1CD54E}" dt="2020-11-26T23:31:48.699" v="4750" actId="1076"/>
          <ac:spMkLst>
            <pc:docMk/>
            <pc:sldMk cId="1145924681" sldId="266"/>
            <ac:spMk id="8" creationId="{EEB86D2D-3305-4AB3-9FA7-2B386967B750}"/>
          </ac:spMkLst>
        </pc:spChg>
        <pc:spChg chg="add mod">
          <ac:chgData name="abraham castro juarez" userId="42e04ae371b34804" providerId="LiveId" clId="{A7B54985-649D-43FF-B602-7EBC6A1CD54E}" dt="2020-11-26T23:31:48.699" v="4750" actId="1076"/>
          <ac:spMkLst>
            <pc:docMk/>
            <pc:sldMk cId="1145924681" sldId="266"/>
            <ac:spMk id="9" creationId="{ABEE3858-4121-48E9-A87C-58D8DDBFC8A6}"/>
          </ac:spMkLst>
        </pc:spChg>
        <pc:spChg chg="add mod">
          <ac:chgData name="abraham castro juarez" userId="42e04ae371b34804" providerId="LiveId" clId="{A7B54985-649D-43FF-B602-7EBC6A1CD54E}" dt="2020-11-26T23:31:48.699" v="4750" actId="1076"/>
          <ac:spMkLst>
            <pc:docMk/>
            <pc:sldMk cId="1145924681" sldId="266"/>
            <ac:spMk id="10" creationId="{163F36AF-9B30-44C3-B555-26BDE98A9474}"/>
          </ac:spMkLst>
        </pc:spChg>
        <pc:spChg chg="add mod">
          <ac:chgData name="abraham castro juarez" userId="42e04ae371b34804" providerId="LiveId" clId="{A7B54985-649D-43FF-B602-7EBC6A1CD54E}" dt="2020-11-26T23:32:03.832" v="4759" actId="20577"/>
          <ac:spMkLst>
            <pc:docMk/>
            <pc:sldMk cId="1145924681" sldId="266"/>
            <ac:spMk id="11" creationId="{77249E26-DB10-4E00-BA8F-E03B926B54B1}"/>
          </ac:spMkLst>
        </pc:spChg>
      </pc:sldChg>
      <pc:sldChg chg="modSp add del mod">
        <pc:chgData name="abraham castro juarez" userId="42e04ae371b34804" providerId="LiveId" clId="{A7B54985-649D-43FF-B602-7EBC6A1CD54E}" dt="2020-11-26T21:08:59.955" v="3586" actId="47"/>
        <pc:sldMkLst>
          <pc:docMk/>
          <pc:sldMk cId="1944360574" sldId="266"/>
        </pc:sldMkLst>
        <pc:graphicFrameChg chg="mod modGraphic">
          <ac:chgData name="abraham castro juarez" userId="42e04ae371b34804" providerId="LiveId" clId="{A7B54985-649D-43FF-B602-7EBC6A1CD54E}" dt="2020-11-26T21:08:24.703" v="3579" actId="21"/>
          <ac:graphicFrameMkLst>
            <pc:docMk/>
            <pc:sldMk cId="1944360574" sldId="266"/>
            <ac:graphicFrameMk id="2" creationId="{E8F12C65-5F43-42D4-A6E8-51A8B6C4B754}"/>
          </ac:graphicFrameMkLst>
        </pc:graphicFrameChg>
      </pc:sldChg>
      <pc:sldChg chg="delSp modSp add mod modTransition modAnim">
        <pc:chgData name="abraham castro juarez" userId="42e04ae371b34804" providerId="LiveId" clId="{A7B54985-649D-43FF-B602-7EBC6A1CD54E}" dt="2020-11-27T03:18:50.640" v="5298"/>
        <pc:sldMkLst>
          <pc:docMk/>
          <pc:sldMk cId="3954870858" sldId="267"/>
        </pc:sldMkLst>
        <pc:spChg chg="mod">
          <ac:chgData name="abraham castro juarez" userId="42e04ae371b34804" providerId="LiveId" clId="{A7B54985-649D-43FF-B602-7EBC6A1CD54E}" dt="2020-11-26T23:28:32.004" v="4746" actId="20577"/>
          <ac:spMkLst>
            <pc:docMk/>
            <pc:sldMk cId="3954870858" sldId="267"/>
            <ac:spMk id="8" creationId="{B948898B-4EDE-49DD-A79F-C0EF8641B97E}"/>
          </ac:spMkLst>
        </pc:spChg>
        <pc:spChg chg="mod">
          <ac:chgData name="abraham castro juarez" userId="42e04ae371b34804" providerId="LiveId" clId="{A7B54985-649D-43FF-B602-7EBC6A1CD54E}" dt="2020-11-26T23:17:48.505" v="4712" actId="207"/>
          <ac:spMkLst>
            <pc:docMk/>
            <pc:sldMk cId="3954870858" sldId="267"/>
            <ac:spMk id="9" creationId="{C03B9BD2-AD3D-4068-A5C7-597ED3A64BDC}"/>
          </ac:spMkLst>
        </pc:spChg>
        <pc:spChg chg="del">
          <ac:chgData name="abraham castro juarez" userId="42e04ae371b34804" providerId="LiveId" clId="{A7B54985-649D-43FF-B602-7EBC6A1CD54E}" dt="2020-11-26T23:06:30.948" v="4410" actId="478"/>
          <ac:spMkLst>
            <pc:docMk/>
            <pc:sldMk cId="3954870858" sldId="267"/>
            <ac:spMk id="10" creationId="{582CF045-DE64-48F8-B69D-FB40610FC9A0}"/>
          </ac:spMkLst>
        </pc:spChg>
      </pc:sldChg>
      <pc:sldChg chg="addSp modSp new mod modTransition">
        <pc:chgData name="abraham castro juarez" userId="42e04ae371b34804" providerId="LiveId" clId="{A7B54985-649D-43FF-B602-7EBC6A1CD54E}" dt="2020-11-27T03:19:02.336" v="5300"/>
        <pc:sldMkLst>
          <pc:docMk/>
          <pc:sldMk cId="71848384" sldId="268"/>
        </pc:sldMkLst>
        <pc:spChg chg="mod">
          <ac:chgData name="abraham castro juarez" userId="42e04ae371b34804" providerId="LiveId" clId="{A7B54985-649D-43FF-B602-7EBC6A1CD54E}" dt="2020-11-27T02:41:01.548" v="4902" actId="1076"/>
          <ac:spMkLst>
            <pc:docMk/>
            <pc:sldMk cId="71848384" sldId="268"/>
            <ac:spMk id="2" creationId="{4D1595D9-0CC9-4DC9-AC67-CCC2C67BB62B}"/>
          </ac:spMkLst>
        </pc:spChg>
        <pc:spChg chg="mod">
          <ac:chgData name="abraham castro juarez" userId="42e04ae371b34804" providerId="LiveId" clId="{A7B54985-649D-43FF-B602-7EBC6A1CD54E}" dt="2020-11-27T03:12:10.265" v="5292" actId="27636"/>
          <ac:spMkLst>
            <pc:docMk/>
            <pc:sldMk cId="71848384" sldId="268"/>
            <ac:spMk id="3" creationId="{FDD4D03E-A9FE-4045-9B5F-73960378EA7C}"/>
          </ac:spMkLst>
        </pc:spChg>
        <pc:picChg chg="add mod">
          <ac:chgData name="abraham castro juarez" userId="42e04ae371b34804" providerId="LiveId" clId="{A7B54985-649D-43FF-B602-7EBC6A1CD54E}" dt="2020-11-27T02:41:05.572" v="4903"/>
          <ac:picMkLst>
            <pc:docMk/>
            <pc:sldMk cId="71848384" sldId="268"/>
            <ac:picMk id="4" creationId="{41B799A4-8A5B-4BE1-8996-7FB063A852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34D79-1115-4BD3-A087-23638ADF2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82E196-2428-445A-BFDF-98BE67E09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E3D60-FD71-4B2A-9162-669F81BD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7120F3-9404-4FF3-B855-AB94ECE4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DEA1CA-055B-4CAA-9E30-F601B015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1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BBF5F-06C4-455D-B277-89F99CF4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9F9761-1811-485D-954B-D65F8FAF5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806E0-E962-41CF-AF7D-FB8D64C2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134663-04C5-4638-B46E-84C6621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9EE82-B1FC-4815-A3C2-FB4C8A66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4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47919D-140A-4BA6-8C05-A9774EF7F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C09D7-5568-49FE-AA49-AE4ED1B81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0CD8AB-B35F-46FA-9A1D-79CC167E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E86803-7AE7-4B20-9E24-C60BC0F5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40D53-FFF4-4A20-BAEF-248968F1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15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3C833-E262-45B0-9A71-99D9F296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55D3A-2BBB-45BC-8797-C8D82CAE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B77F6-9B57-494C-9EC2-A5519F20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E09BF-CC0C-490E-AFD9-96AB557B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1EF08-7DC3-4B3D-98A7-B13BE2EA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1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94C03-B09C-48F9-B927-AA990E23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325F0-3302-461D-ADD5-92AD286FB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629076-3E96-466F-A09A-34E64CC4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FBD52B-7AB6-4603-968D-10681677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06D26A-6995-46C3-9452-7097E41E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57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4BB17-8BBC-433D-9753-82DCF02A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0A445-4C6B-46E1-9F27-716869C88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080B0-9573-4705-ACE9-4088FA53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DE2580-262A-47E1-A592-4FF14CAD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67430-B954-45B8-AD25-2BB97147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DF4459-27B4-474B-8AF0-35191FDE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1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22C38-CCDE-4C35-AA4F-C7D0D9EE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1997E7-C7A4-4C28-8001-7EDBEAA8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66DFB5-F2EF-4350-95A9-EC48C6E0F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FDE62A-58E3-4166-BFB4-F6AD36F9A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C087E6-429F-4C83-B63A-841592EFC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4892F9-C033-412F-A42F-829D6E3F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171822-9815-4A7F-853A-3CB40811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91C450-5FE0-486A-93E1-FF0131BF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21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BE4B9-4C4B-487E-B29F-F0D61E45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2D4DB5-D4A9-4088-AE0D-2C8CD07F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6763A-9024-466F-BB43-ECEAAD5A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8E2F3E-64B1-4784-9C87-2F178DB3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7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31FB30-1A7A-4E4E-96F5-25E14853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E69BC5-64E6-4B94-B4B2-97EF1830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7CBEFC-45B4-491F-9147-EF3EE5E2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98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793A3-52E4-4DB7-A857-CE275277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8E599-9AC2-4D5F-ABCF-B5CAD333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FE5EA1-BCB1-4492-9C1A-3964D428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C408B-E4B6-45FC-9B92-F396378B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D9FE49-43B1-4C37-8EB4-EADEBA12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BC31C-ADAE-4800-ABF1-561B83E7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92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2680B-AD2F-4F58-8F22-CC46E1EB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106F15-0AF3-44C2-8D14-1DACCBEC2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767071-2CA0-493F-B131-82C0B981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07FB5E-22D3-416E-87C6-DD8C0C23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C4932B-8C05-4EB5-A5D5-51CE5A5A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DED0F5-8188-4336-89BC-E88C1621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3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3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272D25-FB66-4CBA-9F9D-5FEC59C4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A15C9-8561-4598-A376-9501CC0FD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4B426-7023-491A-B486-D7D0C4ECC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86E6-3325-46DE-BCD0-81BB94D0195E}" type="datetimeFigureOut">
              <a:rPr lang="es-MX" smtClean="0"/>
              <a:t>11/12/20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82179-A0A5-4EF6-B326-CAAE6E7CE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7D573-A88A-4041-BAF6-BBE2F0BF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86B3-C38A-48D1-948E-0E40516FDE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17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5D8AB49-AE45-4E17-9F70-2E0A288A172B}"/>
              </a:ext>
            </a:extLst>
          </p:cNvPr>
          <p:cNvGrpSpPr/>
          <p:nvPr/>
        </p:nvGrpSpPr>
        <p:grpSpPr>
          <a:xfrm>
            <a:off x="1329855" y="25662"/>
            <a:ext cx="9467444" cy="8426211"/>
            <a:chOff x="1329855" y="25662"/>
            <a:chExt cx="9467444" cy="8426211"/>
          </a:xfrm>
        </p:grpSpPr>
        <p:sp>
          <p:nvSpPr>
            <p:cNvPr id="5" name="Google Shape;94;p21">
              <a:extLst>
                <a:ext uri="{FF2B5EF4-FFF2-40B4-BE49-F238E27FC236}">
                  <a16:creationId xmlns:a16="http://schemas.microsoft.com/office/drawing/2014/main" id="{CE723A33-5CD9-42B2-B517-0642C129BEF0}"/>
                </a:ext>
              </a:extLst>
            </p:cNvPr>
            <p:cNvSpPr/>
            <p:nvPr/>
          </p:nvSpPr>
          <p:spPr>
            <a:xfrm rot="20672019">
              <a:off x="1684864" y="25662"/>
              <a:ext cx="8820603" cy="6988669"/>
            </a:xfrm>
            <a:custGeom>
              <a:avLst/>
              <a:gdLst/>
              <a:ahLst/>
              <a:cxnLst/>
              <a:rect l="l" t="t" r="r" b="b"/>
              <a:pathLst>
                <a:path w="90530" h="67019" extrusionOk="0">
                  <a:moveTo>
                    <a:pt x="12061" y="1"/>
                  </a:moveTo>
                  <a:lnTo>
                    <a:pt x="1" y="46795"/>
                  </a:lnTo>
                  <a:lnTo>
                    <a:pt x="78469" y="67019"/>
                  </a:lnTo>
                  <a:lnTo>
                    <a:pt x="90530" y="20225"/>
                  </a:lnTo>
                  <a:lnTo>
                    <a:pt x="1206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1 Título">
              <a:extLst>
                <a:ext uri="{FF2B5EF4-FFF2-40B4-BE49-F238E27FC236}">
                  <a16:creationId xmlns:a16="http://schemas.microsoft.com/office/drawing/2014/main" id="{02D632FE-78F2-485F-85F6-E09226ED7753}"/>
                </a:ext>
              </a:extLst>
            </p:cNvPr>
            <p:cNvSpPr txBox="1">
              <a:spLocks/>
            </p:cNvSpPr>
            <p:nvPr/>
          </p:nvSpPr>
          <p:spPr>
            <a:xfrm>
              <a:off x="2271968" y="2206262"/>
              <a:ext cx="7646393" cy="6245611"/>
            </a:xfrm>
            <a:prstGeom prst="rect">
              <a:avLst/>
            </a:prstGeom>
          </p:spPr>
          <p:txBody>
            <a:bodyPr rtlCol="0">
              <a:normAutofit fontScale="97500"/>
            </a:bodyPr>
            <a:lstStyle>
              <a:defPPr>
                <a:defRPr lang="el-GR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4900" b="1">
                  <a:solidFill>
                    <a:srgbClr val="C00000"/>
                  </a:solidFill>
                  <a:latin typeface="Century Gothic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60000"/>
                </a:lnSpc>
              </a:pPr>
              <a:r>
                <a:rPr lang="es-MX" dirty="0"/>
                <a:t>UNIDAD: </a:t>
              </a:r>
              <a:r>
                <a:rPr lang="es-MX" dirty="0">
                  <a:solidFill>
                    <a:schemeClr val="tx1"/>
                  </a:solidFill>
                </a:rPr>
                <a:t>9</a:t>
              </a:r>
              <a:r>
                <a:rPr lang="es-MX" dirty="0"/>
                <a:t> </a:t>
              </a:r>
            </a:p>
            <a:p>
              <a:pPr algn="ctr">
                <a:lnSpc>
                  <a:spcPct val="160000"/>
                </a:lnSpc>
              </a:pPr>
              <a:r>
                <a:rPr lang="es-MX" dirty="0"/>
                <a:t>Tema: </a:t>
              </a:r>
              <a:r>
                <a:rPr lang="es-MX" sz="2900" dirty="0">
                  <a:solidFill>
                    <a:schemeClr val="tx1"/>
                  </a:solidFill>
                </a:rPr>
                <a:t>LOS PRONOMBRES PERSONALES</a:t>
              </a:r>
              <a:br>
                <a:rPr lang="es-MX" dirty="0"/>
              </a:br>
              <a:br>
                <a:rPr lang="es-MX" dirty="0"/>
              </a:br>
              <a:endParaRPr lang="es-MX" dirty="0"/>
            </a:p>
          </p:txBody>
        </p:sp>
        <p:sp>
          <p:nvSpPr>
            <p:cNvPr id="7" name="CuadroTexto 7">
              <a:extLst>
                <a:ext uri="{FF2B5EF4-FFF2-40B4-BE49-F238E27FC236}">
                  <a16:creationId xmlns:a16="http://schemas.microsoft.com/office/drawing/2014/main" id="{D9D78E14-E96E-4EF9-9C0C-A451B5151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1301750"/>
              <a:ext cx="4810125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s-MX" altLang="es-MX" sz="4400" b="1" dirty="0">
                  <a:solidFill>
                    <a:srgbClr val="0070C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GRIEGO 1</a:t>
              </a:r>
            </a:p>
          </p:txBody>
        </p:sp>
        <p:sp>
          <p:nvSpPr>
            <p:cNvPr id="8" name="Google Shape;96;p21">
              <a:extLst>
                <a:ext uri="{FF2B5EF4-FFF2-40B4-BE49-F238E27FC236}">
                  <a16:creationId xmlns:a16="http://schemas.microsoft.com/office/drawing/2014/main" id="{AAA79148-3314-42B5-A599-C828ED6EA21E}"/>
                </a:ext>
              </a:extLst>
            </p:cNvPr>
            <p:cNvSpPr/>
            <p:nvPr/>
          </p:nvSpPr>
          <p:spPr>
            <a:xfrm rot="-2214114">
              <a:off x="1329855" y="946571"/>
              <a:ext cx="2066749" cy="710359"/>
            </a:xfrm>
            <a:custGeom>
              <a:avLst/>
              <a:gdLst/>
              <a:ahLst/>
              <a:cxnLst/>
              <a:rect l="l" t="t" r="r" b="b"/>
              <a:pathLst>
                <a:path w="36226" h="14902" extrusionOk="0">
                  <a:moveTo>
                    <a:pt x="991" y="1"/>
                  </a:moveTo>
                  <a:cubicBezTo>
                    <a:pt x="992" y="1"/>
                    <a:pt x="2172" y="1007"/>
                    <a:pt x="2091" y="1954"/>
                  </a:cubicBezTo>
                  <a:cubicBezTo>
                    <a:pt x="2015" y="2901"/>
                    <a:pt x="915" y="3473"/>
                    <a:pt x="915" y="3473"/>
                  </a:cubicBezTo>
                  <a:cubicBezTo>
                    <a:pt x="915" y="3473"/>
                    <a:pt x="2064" y="4469"/>
                    <a:pt x="1977" y="5476"/>
                  </a:cubicBezTo>
                  <a:cubicBezTo>
                    <a:pt x="1884" y="6477"/>
                    <a:pt x="333" y="7576"/>
                    <a:pt x="333" y="7576"/>
                  </a:cubicBezTo>
                  <a:cubicBezTo>
                    <a:pt x="333" y="7576"/>
                    <a:pt x="1460" y="8801"/>
                    <a:pt x="1400" y="9465"/>
                  </a:cubicBezTo>
                  <a:cubicBezTo>
                    <a:pt x="1345" y="10134"/>
                    <a:pt x="1" y="11364"/>
                    <a:pt x="1" y="11364"/>
                  </a:cubicBezTo>
                  <a:lnTo>
                    <a:pt x="34903" y="14902"/>
                  </a:lnTo>
                  <a:cubicBezTo>
                    <a:pt x="33053" y="12943"/>
                    <a:pt x="35230" y="11114"/>
                    <a:pt x="35230" y="11114"/>
                  </a:cubicBezTo>
                  <a:cubicBezTo>
                    <a:pt x="35230" y="11114"/>
                    <a:pt x="34588" y="9993"/>
                    <a:pt x="34495" y="9138"/>
                  </a:cubicBezTo>
                  <a:cubicBezTo>
                    <a:pt x="34397" y="8289"/>
                    <a:pt x="35905" y="7244"/>
                    <a:pt x="35905" y="7244"/>
                  </a:cubicBezTo>
                  <a:cubicBezTo>
                    <a:pt x="35905" y="7244"/>
                    <a:pt x="34658" y="6123"/>
                    <a:pt x="34729" y="5291"/>
                  </a:cubicBezTo>
                  <a:cubicBezTo>
                    <a:pt x="34800" y="4452"/>
                    <a:pt x="36226" y="3565"/>
                    <a:pt x="36226" y="3565"/>
                  </a:cubicBezTo>
                  <a:lnTo>
                    <a:pt x="991" y="1"/>
                  </a:lnTo>
                  <a:close/>
                </a:path>
              </a:pathLst>
            </a:custGeom>
            <a:solidFill>
              <a:srgbClr val="972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96;p21">
              <a:extLst>
                <a:ext uri="{FF2B5EF4-FFF2-40B4-BE49-F238E27FC236}">
                  <a16:creationId xmlns:a16="http://schemas.microsoft.com/office/drawing/2014/main" id="{6267364B-BE1D-4B84-A070-7F24D206C5C7}"/>
                </a:ext>
              </a:extLst>
            </p:cNvPr>
            <p:cNvSpPr/>
            <p:nvPr/>
          </p:nvSpPr>
          <p:spPr>
            <a:xfrm rot="-2214114">
              <a:off x="9041089" y="5438195"/>
              <a:ext cx="1756210" cy="641809"/>
            </a:xfrm>
            <a:custGeom>
              <a:avLst/>
              <a:gdLst/>
              <a:ahLst/>
              <a:cxnLst/>
              <a:rect l="l" t="t" r="r" b="b"/>
              <a:pathLst>
                <a:path w="36226" h="14902" extrusionOk="0">
                  <a:moveTo>
                    <a:pt x="991" y="1"/>
                  </a:moveTo>
                  <a:cubicBezTo>
                    <a:pt x="992" y="1"/>
                    <a:pt x="2172" y="1007"/>
                    <a:pt x="2091" y="1954"/>
                  </a:cubicBezTo>
                  <a:cubicBezTo>
                    <a:pt x="2015" y="2901"/>
                    <a:pt x="915" y="3473"/>
                    <a:pt x="915" y="3473"/>
                  </a:cubicBezTo>
                  <a:cubicBezTo>
                    <a:pt x="915" y="3473"/>
                    <a:pt x="2064" y="4469"/>
                    <a:pt x="1977" y="5476"/>
                  </a:cubicBezTo>
                  <a:cubicBezTo>
                    <a:pt x="1884" y="6477"/>
                    <a:pt x="333" y="7576"/>
                    <a:pt x="333" y="7576"/>
                  </a:cubicBezTo>
                  <a:cubicBezTo>
                    <a:pt x="333" y="7576"/>
                    <a:pt x="1460" y="8801"/>
                    <a:pt x="1400" y="9465"/>
                  </a:cubicBezTo>
                  <a:cubicBezTo>
                    <a:pt x="1345" y="10134"/>
                    <a:pt x="1" y="11364"/>
                    <a:pt x="1" y="11364"/>
                  </a:cubicBezTo>
                  <a:lnTo>
                    <a:pt x="34903" y="14902"/>
                  </a:lnTo>
                  <a:cubicBezTo>
                    <a:pt x="33053" y="12943"/>
                    <a:pt x="35230" y="11114"/>
                    <a:pt x="35230" y="11114"/>
                  </a:cubicBezTo>
                  <a:cubicBezTo>
                    <a:pt x="35230" y="11114"/>
                    <a:pt x="34588" y="9993"/>
                    <a:pt x="34495" y="9138"/>
                  </a:cubicBezTo>
                  <a:cubicBezTo>
                    <a:pt x="34397" y="8289"/>
                    <a:pt x="35905" y="7244"/>
                    <a:pt x="35905" y="7244"/>
                  </a:cubicBezTo>
                  <a:cubicBezTo>
                    <a:pt x="35905" y="7244"/>
                    <a:pt x="34658" y="6123"/>
                    <a:pt x="34729" y="5291"/>
                  </a:cubicBezTo>
                  <a:cubicBezTo>
                    <a:pt x="34800" y="4452"/>
                    <a:pt x="36226" y="3565"/>
                    <a:pt x="36226" y="3565"/>
                  </a:cubicBezTo>
                  <a:lnTo>
                    <a:pt x="991" y="1"/>
                  </a:lnTo>
                  <a:close/>
                </a:path>
              </a:pathLst>
            </a:custGeom>
            <a:solidFill>
              <a:srgbClr val="972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Google Shape;200;p22">
            <a:extLst>
              <a:ext uri="{FF2B5EF4-FFF2-40B4-BE49-F238E27FC236}">
                <a16:creationId xmlns:a16="http://schemas.microsoft.com/office/drawing/2014/main" id="{7655D9CF-3C15-48FC-8494-D2B24D9FD3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90950" y="4092430"/>
            <a:ext cx="2181900" cy="2181900"/>
          </a:xfrm>
          <a:prstGeom prst="rect">
            <a:avLst/>
          </a:prstGeom>
          <a:noFill/>
          <a:ln>
            <a:noFill/>
          </a:ln>
          <a:effectLst>
            <a:outerShdw blurRad="171450" dist="57150" dir="300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11" name="Google Shape;201;p22">
            <a:extLst>
              <a:ext uri="{FF2B5EF4-FFF2-40B4-BE49-F238E27FC236}">
                <a16:creationId xmlns:a16="http://schemas.microsoft.com/office/drawing/2014/main" id="{931111F0-68D6-4CDE-BDDD-4FF2FBAFC2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12038415" y="706279"/>
            <a:ext cx="842075" cy="3986199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12" name="Google Shape;226;p25">
            <a:extLst>
              <a:ext uri="{FF2B5EF4-FFF2-40B4-BE49-F238E27FC236}">
                <a16:creationId xmlns:a16="http://schemas.microsoft.com/office/drawing/2014/main" id="{57D2AAC3-7B55-4685-816F-CC9DA71BAD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2312">
            <a:off x="11525102" y="4249252"/>
            <a:ext cx="1333796" cy="2667593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15" name="Picture 2" descr="Instituto de Lideres Cristianos - Inicio | Facebook">
            <a:extLst>
              <a:ext uri="{FF2B5EF4-FFF2-40B4-BE49-F238E27FC236}">
                <a16:creationId xmlns:a16="http://schemas.microsoft.com/office/drawing/2014/main" id="{F130AE6F-B64E-456E-8647-8DC58D21F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#freetoedit#roto #rasgado #papel #paper #kraft #collage #remixit">
            <a:extLst>
              <a:ext uri="{FF2B5EF4-FFF2-40B4-BE49-F238E27FC236}">
                <a16:creationId xmlns:a16="http://schemas.microsoft.com/office/drawing/2014/main" id="{28E215B2-C6B9-415B-8CC9-9DADA09E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89623" l="178" r="99822">
                        <a14:foregroundMark x1="178" y1="84906" x2="8556" y2="92925"/>
                        <a14:foregroundMark x1="8556" y1="92925" x2="22103" y2="88679"/>
                        <a14:foregroundMark x1="22103" y1="88679" x2="42781" y2="89151"/>
                        <a14:foregroundMark x1="42781" y1="89151" x2="48307" y2="88679"/>
                        <a14:foregroundMark x1="48307" y1="88679" x2="57932" y2="88679"/>
                        <a14:foregroundMark x1="57932" y1="88679" x2="82531" y2="77830"/>
                        <a14:foregroundMark x1="82531" y1="77830" x2="99822" y2="82547"/>
                        <a14:foregroundMark x1="74510" y1="29717" x2="4278" y2="55660"/>
                        <a14:foregroundMark x1="4278" y1="55660" x2="4278" y2="55660"/>
                        <a14:foregroundMark x1="67736" y1="23585" x2="77540" y2="13208"/>
                        <a14:foregroundMark x1="77540" y1="13208" x2="77540" y2="13208"/>
                        <a14:foregroundMark x1="78610" y1="9906" x2="82353" y2="1887"/>
                        <a14:foregroundMark x1="82353" y1="1887" x2="87166" y2="943"/>
                        <a14:foregroundMark x1="87166" y1="943" x2="95722" y2="6132"/>
                        <a14:foregroundMark x1="32442" y1="41038" x2="13012" y2="17925"/>
                        <a14:foregroundMark x1="13012" y1="17925" x2="10339" y2="9906"/>
                        <a14:foregroundMark x1="6595" y1="6132" x2="2674" y2="2358"/>
                        <a14:foregroundMark x1="2674" y1="2358" x2="713" y2="33491"/>
                        <a14:foregroundMark x1="713" y1="33491" x2="178" y2="87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292"/>
            <a:ext cx="12192000" cy="8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37A0C7-950B-4EBF-9836-7F274CCA1ADE}"/>
              </a:ext>
            </a:extLst>
          </p:cNvPr>
          <p:cNvSpPr txBox="1"/>
          <p:nvPr/>
        </p:nvSpPr>
        <p:spPr>
          <a:xfrm>
            <a:off x="3432151" y="60698"/>
            <a:ext cx="6486763" cy="69196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Los </a:t>
            </a:r>
            <a:r>
              <a:rPr kumimoji="0" lang="es-MX" sz="4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tres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s-MX" sz="4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usos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de </a:t>
            </a:r>
            <a:r>
              <a:rPr lang="el-GR" sz="4000" dirty="0">
                <a:latin typeface="#Logos 8 Resource"/>
              </a:rPr>
              <a:t>αὐτός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6" name="Google Shape;177;p35">
            <a:extLst>
              <a:ext uri="{FF2B5EF4-FFF2-40B4-BE49-F238E27FC236}">
                <a16:creationId xmlns:a16="http://schemas.microsoft.com/office/drawing/2014/main" id="{4DD1E50D-3474-4846-B86E-8576526131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3282" y="-42259"/>
            <a:ext cx="933428" cy="8770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F51696-36B3-4248-B4ED-711F627B63F3}"/>
              </a:ext>
            </a:extLst>
          </p:cNvPr>
          <p:cNvSpPr txBox="1"/>
          <p:nvPr/>
        </p:nvSpPr>
        <p:spPr>
          <a:xfrm>
            <a:off x="17269" y="933391"/>
            <a:ext cx="12174730" cy="5909310"/>
          </a:xfrm>
          <a:prstGeom prst="rect">
            <a:avLst/>
          </a:prstGeom>
          <a:solidFill>
            <a:srgbClr val="99663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48898B-4EDE-49DD-A79F-C0EF8641B97E}"/>
              </a:ext>
            </a:extLst>
          </p:cNvPr>
          <p:cNvSpPr txBox="1"/>
          <p:nvPr/>
        </p:nvSpPr>
        <p:spPr>
          <a:xfrm>
            <a:off x="537134" y="1165865"/>
            <a:ext cx="11243793" cy="5170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225"/>
              </a:spcBef>
              <a:defRPr/>
            </a:pPr>
            <a:r>
              <a:rPr kumimoji="0" lang="es-MX" sz="240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Como adjetivo identificador. – </a:t>
            </a:r>
            <a:r>
              <a:rPr kumimoji="0" lang="es-MX" sz="24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En este uso </a:t>
            </a:r>
            <a:r>
              <a:rPr lang="el-GR" sz="2400" dirty="0">
                <a:latin typeface="#Logos 8 Resource"/>
              </a:rPr>
              <a:t>αὐτός</a:t>
            </a:r>
            <a:r>
              <a:rPr lang="es-MX" sz="2400" dirty="0">
                <a:latin typeface="#Logos 8 Resource"/>
              </a:rPr>
              <a:t> se emplea con artículo, concuerda en caso, número y género con el sustantivo al que hace referencia. Se traduce como “el mismo/a”.</a:t>
            </a:r>
          </a:p>
          <a:p>
            <a:pPr lvl="0" algn="just">
              <a:lnSpc>
                <a:spcPct val="150000"/>
              </a:lnSpc>
              <a:spcBef>
                <a:spcPts val="225"/>
              </a:spcBef>
              <a:defRPr/>
            </a:pPr>
            <a:endParaRPr lang="es-MX" sz="2400" dirty="0">
              <a:latin typeface="#Logos 8 Resource"/>
            </a:endParaRPr>
          </a:p>
          <a:p>
            <a:pPr lvl="0" algn="just">
              <a:lnSpc>
                <a:spcPct val="150000"/>
              </a:lnSpc>
              <a:spcBef>
                <a:spcPts val="225"/>
              </a:spcBef>
              <a:defRPr/>
            </a:pPr>
            <a:r>
              <a:rPr lang="el-GR" sz="2400" dirty="0">
                <a:latin typeface="#Logos 8 Resource"/>
              </a:rPr>
              <a:t>ὁ δὲ</a:t>
            </a:r>
            <a:r>
              <a:rPr lang="es-ES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αὐτὸς</a:t>
            </a:r>
            <a:r>
              <a:rPr lang="es-ES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θεὸς</a:t>
            </a:r>
            <a:r>
              <a:rPr lang="es-MX" sz="2400" dirty="0">
                <a:latin typeface="#Logos 8 Resource"/>
              </a:rPr>
              <a:t> </a:t>
            </a:r>
            <a:r>
              <a:rPr lang="es-MX" sz="2400" dirty="0">
                <a:latin typeface="#Logos 8 Resource"/>
                <a:sym typeface="Wingdings" panose="05000000000000000000" pitchFamily="2" charset="2"/>
              </a:rPr>
              <a:t> pero el mismo Dios.</a:t>
            </a:r>
            <a:endParaRPr lang="es-MX" sz="2400" dirty="0">
              <a:latin typeface="#Logos 8 Resource"/>
            </a:endParaRPr>
          </a:p>
          <a:p>
            <a:pPr lvl="0" algn="just">
              <a:lnSpc>
                <a:spcPct val="150000"/>
              </a:lnSpc>
              <a:spcBef>
                <a:spcPts val="225"/>
              </a:spcBef>
              <a:defRPr/>
            </a:pPr>
            <a:endParaRPr lang="es-MX" sz="2400" dirty="0">
              <a:latin typeface="#Logos 8 Resource"/>
            </a:endParaRPr>
          </a:p>
          <a:p>
            <a:pPr lvl="0" algn="just">
              <a:lnSpc>
                <a:spcPct val="150000"/>
              </a:lnSpc>
              <a:spcBef>
                <a:spcPts val="225"/>
              </a:spcBef>
              <a:defRPr/>
            </a:pPr>
            <a:endParaRPr lang="es-MX" sz="2400" dirty="0">
              <a:latin typeface="#Logos 8 Resource"/>
            </a:endParaRPr>
          </a:p>
          <a:p>
            <a:pPr lvl="0" algn="just">
              <a:lnSpc>
                <a:spcPct val="150000"/>
              </a:lnSpc>
              <a:spcBef>
                <a:spcPts val="225"/>
              </a:spcBef>
              <a:defRPr/>
            </a:pPr>
            <a:r>
              <a:rPr lang="es-MX" sz="2400" dirty="0">
                <a:latin typeface="#Logos 8 Resource"/>
              </a:rPr>
              <a:t> </a:t>
            </a:r>
            <a:endParaRPr kumimoji="0" lang="es-MX" sz="24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03B9BD2-AD3D-4068-A5C7-597ED3A64BDC}"/>
              </a:ext>
            </a:extLst>
          </p:cNvPr>
          <p:cNvSpPr/>
          <p:nvPr/>
        </p:nvSpPr>
        <p:spPr>
          <a:xfrm>
            <a:off x="80074" y="1521724"/>
            <a:ext cx="331304" cy="305313"/>
          </a:xfrm>
          <a:prstGeom prst="ellipse">
            <a:avLst/>
          </a:prstGeom>
          <a:solidFill>
            <a:srgbClr val="99FF33"/>
          </a:solidFill>
          <a:ln>
            <a:solidFill>
              <a:srgbClr val="D9A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87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4415286-BE4B-458C-BB64-5FF3DEECD9E3}"/>
              </a:ext>
            </a:extLst>
          </p:cNvPr>
          <p:cNvSpPr/>
          <p:nvPr/>
        </p:nvSpPr>
        <p:spPr>
          <a:xfrm>
            <a:off x="0" y="14683"/>
            <a:ext cx="12192000" cy="678230"/>
          </a:xfrm>
          <a:custGeom>
            <a:avLst/>
            <a:gdLst>
              <a:gd name="connsiteX0" fmla="*/ 0 w 12192000"/>
              <a:gd name="connsiteY0" fmla="*/ 0 h 678230"/>
              <a:gd name="connsiteX1" fmla="*/ 702491 w 12192000"/>
              <a:gd name="connsiteY1" fmla="*/ 0 h 678230"/>
              <a:gd name="connsiteX2" fmla="*/ 1526903 w 12192000"/>
              <a:gd name="connsiteY2" fmla="*/ 0 h 678230"/>
              <a:gd name="connsiteX3" fmla="*/ 2107474 w 12192000"/>
              <a:gd name="connsiteY3" fmla="*/ 0 h 678230"/>
              <a:gd name="connsiteX4" fmla="*/ 2322286 w 12192000"/>
              <a:gd name="connsiteY4" fmla="*/ 0 h 678230"/>
              <a:gd name="connsiteX5" fmla="*/ 2780937 w 12192000"/>
              <a:gd name="connsiteY5" fmla="*/ 0 h 678230"/>
              <a:gd name="connsiteX6" fmla="*/ 3117669 w 12192000"/>
              <a:gd name="connsiteY6" fmla="*/ 0 h 678230"/>
              <a:gd name="connsiteX7" fmla="*/ 3942080 w 12192000"/>
              <a:gd name="connsiteY7" fmla="*/ 0 h 678230"/>
              <a:gd name="connsiteX8" fmla="*/ 4278811 w 12192000"/>
              <a:gd name="connsiteY8" fmla="*/ 0 h 678230"/>
              <a:gd name="connsiteX9" fmla="*/ 5103223 w 12192000"/>
              <a:gd name="connsiteY9" fmla="*/ 0 h 678230"/>
              <a:gd name="connsiteX10" fmla="*/ 5439954 w 12192000"/>
              <a:gd name="connsiteY10" fmla="*/ 0 h 678230"/>
              <a:gd name="connsiteX11" fmla="*/ 5776686 w 12192000"/>
              <a:gd name="connsiteY11" fmla="*/ 0 h 678230"/>
              <a:gd name="connsiteX12" fmla="*/ 6235337 w 12192000"/>
              <a:gd name="connsiteY12" fmla="*/ 0 h 678230"/>
              <a:gd name="connsiteX13" fmla="*/ 6937829 w 12192000"/>
              <a:gd name="connsiteY13" fmla="*/ 0 h 678230"/>
              <a:gd name="connsiteX14" fmla="*/ 7274560 w 12192000"/>
              <a:gd name="connsiteY14" fmla="*/ 0 h 678230"/>
              <a:gd name="connsiteX15" fmla="*/ 7611291 w 12192000"/>
              <a:gd name="connsiteY15" fmla="*/ 0 h 678230"/>
              <a:gd name="connsiteX16" fmla="*/ 8069943 w 12192000"/>
              <a:gd name="connsiteY16" fmla="*/ 0 h 678230"/>
              <a:gd name="connsiteX17" fmla="*/ 8528594 w 12192000"/>
              <a:gd name="connsiteY17" fmla="*/ 0 h 678230"/>
              <a:gd name="connsiteX18" fmla="*/ 9109166 w 12192000"/>
              <a:gd name="connsiteY18" fmla="*/ 0 h 678230"/>
              <a:gd name="connsiteX19" fmla="*/ 9689737 w 12192000"/>
              <a:gd name="connsiteY19" fmla="*/ 0 h 678230"/>
              <a:gd name="connsiteX20" fmla="*/ 10026469 w 12192000"/>
              <a:gd name="connsiteY20" fmla="*/ 0 h 678230"/>
              <a:gd name="connsiteX21" fmla="*/ 10363200 w 12192000"/>
              <a:gd name="connsiteY21" fmla="*/ 0 h 678230"/>
              <a:gd name="connsiteX22" fmla="*/ 11187611 w 12192000"/>
              <a:gd name="connsiteY22" fmla="*/ 0 h 678230"/>
              <a:gd name="connsiteX23" fmla="*/ 12192000 w 12192000"/>
              <a:gd name="connsiteY23" fmla="*/ 0 h 678230"/>
              <a:gd name="connsiteX24" fmla="*/ 12192000 w 12192000"/>
              <a:gd name="connsiteY24" fmla="*/ 325550 h 678230"/>
              <a:gd name="connsiteX25" fmla="*/ 12192000 w 12192000"/>
              <a:gd name="connsiteY25" fmla="*/ 678230 h 678230"/>
              <a:gd name="connsiteX26" fmla="*/ 11611429 w 12192000"/>
              <a:gd name="connsiteY26" fmla="*/ 678230 h 678230"/>
              <a:gd name="connsiteX27" fmla="*/ 11030857 w 12192000"/>
              <a:gd name="connsiteY27" fmla="*/ 678230 h 678230"/>
              <a:gd name="connsiteX28" fmla="*/ 10694126 w 12192000"/>
              <a:gd name="connsiteY28" fmla="*/ 678230 h 678230"/>
              <a:gd name="connsiteX29" fmla="*/ 10357394 w 12192000"/>
              <a:gd name="connsiteY29" fmla="*/ 678230 h 678230"/>
              <a:gd name="connsiteX30" fmla="*/ 9776823 w 12192000"/>
              <a:gd name="connsiteY30" fmla="*/ 678230 h 678230"/>
              <a:gd name="connsiteX31" fmla="*/ 9196251 w 12192000"/>
              <a:gd name="connsiteY31" fmla="*/ 678230 h 678230"/>
              <a:gd name="connsiteX32" fmla="*/ 8493760 w 12192000"/>
              <a:gd name="connsiteY32" fmla="*/ 678230 h 678230"/>
              <a:gd name="connsiteX33" fmla="*/ 8157029 w 12192000"/>
              <a:gd name="connsiteY33" fmla="*/ 678230 h 678230"/>
              <a:gd name="connsiteX34" fmla="*/ 7576457 w 12192000"/>
              <a:gd name="connsiteY34" fmla="*/ 678230 h 678230"/>
              <a:gd name="connsiteX35" fmla="*/ 6752046 w 12192000"/>
              <a:gd name="connsiteY35" fmla="*/ 678230 h 678230"/>
              <a:gd name="connsiteX36" fmla="*/ 6049554 w 12192000"/>
              <a:gd name="connsiteY36" fmla="*/ 678230 h 678230"/>
              <a:gd name="connsiteX37" fmla="*/ 5468983 w 12192000"/>
              <a:gd name="connsiteY37" fmla="*/ 678230 h 678230"/>
              <a:gd name="connsiteX38" fmla="*/ 4766491 w 12192000"/>
              <a:gd name="connsiteY38" fmla="*/ 678230 h 678230"/>
              <a:gd name="connsiteX39" fmla="*/ 4307840 w 12192000"/>
              <a:gd name="connsiteY39" fmla="*/ 678230 h 678230"/>
              <a:gd name="connsiteX40" fmla="*/ 3483429 w 12192000"/>
              <a:gd name="connsiteY40" fmla="*/ 678230 h 678230"/>
              <a:gd name="connsiteX41" fmla="*/ 2780937 w 12192000"/>
              <a:gd name="connsiteY41" fmla="*/ 678230 h 678230"/>
              <a:gd name="connsiteX42" fmla="*/ 1956526 w 12192000"/>
              <a:gd name="connsiteY42" fmla="*/ 678230 h 678230"/>
              <a:gd name="connsiteX43" fmla="*/ 1619794 w 12192000"/>
              <a:gd name="connsiteY43" fmla="*/ 678230 h 678230"/>
              <a:gd name="connsiteX44" fmla="*/ 1283063 w 12192000"/>
              <a:gd name="connsiteY44" fmla="*/ 678230 h 678230"/>
              <a:gd name="connsiteX45" fmla="*/ 580571 w 12192000"/>
              <a:gd name="connsiteY45" fmla="*/ 678230 h 678230"/>
              <a:gd name="connsiteX46" fmla="*/ 0 w 12192000"/>
              <a:gd name="connsiteY46" fmla="*/ 678230 h 678230"/>
              <a:gd name="connsiteX47" fmla="*/ 0 w 12192000"/>
              <a:gd name="connsiteY47" fmla="*/ 325550 h 678230"/>
              <a:gd name="connsiteX48" fmla="*/ 0 w 12192000"/>
              <a:gd name="connsiteY48" fmla="*/ 0 h 6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2000" h="678230" fill="none" extrusionOk="0">
                <a:moveTo>
                  <a:pt x="0" y="0"/>
                </a:moveTo>
                <a:cubicBezTo>
                  <a:pt x="308284" y="-73489"/>
                  <a:pt x="496141" y="17069"/>
                  <a:pt x="702491" y="0"/>
                </a:cubicBezTo>
                <a:cubicBezTo>
                  <a:pt x="908841" y="-17069"/>
                  <a:pt x="1263610" y="66398"/>
                  <a:pt x="1526903" y="0"/>
                </a:cubicBezTo>
                <a:cubicBezTo>
                  <a:pt x="1790196" y="-66398"/>
                  <a:pt x="1883077" y="27616"/>
                  <a:pt x="2107474" y="0"/>
                </a:cubicBezTo>
                <a:cubicBezTo>
                  <a:pt x="2331871" y="-27616"/>
                  <a:pt x="2247076" y="24561"/>
                  <a:pt x="2322286" y="0"/>
                </a:cubicBezTo>
                <a:cubicBezTo>
                  <a:pt x="2397496" y="-24561"/>
                  <a:pt x="2614866" y="16026"/>
                  <a:pt x="2780937" y="0"/>
                </a:cubicBezTo>
                <a:cubicBezTo>
                  <a:pt x="2947008" y="-16026"/>
                  <a:pt x="3018561" y="7023"/>
                  <a:pt x="3117669" y="0"/>
                </a:cubicBezTo>
                <a:cubicBezTo>
                  <a:pt x="3216777" y="-7023"/>
                  <a:pt x="3617884" y="91997"/>
                  <a:pt x="3942080" y="0"/>
                </a:cubicBezTo>
                <a:cubicBezTo>
                  <a:pt x="4266276" y="-91997"/>
                  <a:pt x="4197025" y="23292"/>
                  <a:pt x="4278811" y="0"/>
                </a:cubicBezTo>
                <a:cubicBezTo>
                  <a:pt x="4360597" y="-23292"/>
                  <a:pt x="4715553" y="53825"/>
                  <a:pt x="5103223" y="0"/>
                </a:cubicBezTo>
                <a:cubicBezTo>
                  <a:pt x="5490893" y="-53825"/>
                  <a:pt x="5295078" y="35251"/>
                  <a:pt x="5439954" y="0"/>
                </a:cubicBezTo>
                <a:cubicBezTo>
                  <a:pt x="5584830" y="-35251"/>
                  <a:pt x="5614050" y="29612"/>
                  <a:pt x="5776686" y="0"/>
                </a:cubicBezTo>
                <a:cubicBezTo>
                  <a:pt x="5939322" y="-29612"/>
                  <a:pt x="6019955" y="37510"/>
                  <a:pt x="6235337" y="0"/>
                </a:cubicBezTo>
                <a:cubicBezTo>
                  <a:pt x="6450719" y="-37510"/>
                  <a:pt x="6785932" y="15851"/>
                  <a:pt x="6937829" y="0"/>
                </a:cubicBezTo>
                <a:cubicBezTo>
                  <a:pt x="7089726" y="-15851"/>
                  <a:pt x="7116749" y="34660"/>
                  <a:pt x="7274560" y="0"/>
                </a:cubicBezTo>
                <a:cubicBezTo>
                  <a:pt x="7432371" y="-34660"/>
                  <a:pt x="7459642" y="10110"/>
                  <a:pt x="7611291" y="0"/>
                </a:cubicBezTo>
                <a:cubicBezTo>
                  <a:pt x="7762940" y="-10110"/>
                  <a:pt x="7920442" y="7427"/>
                  <a:pt x="8069943" y="0"/>
                </a:cubicBezTo>
                <a:cubicBezTo>
                  <a:pt x="8219444" y="-7427"/>
                  <a:pt x="8333651" y="792"/>
                  <a:pt x="8528594" y="0"/>
                </a:cubicBezTo>
                <a:cubicBezTo>
                  <a:pt x="8723537" y="-792"/>
                  <a:pt x="8858008" y="43663"/>
                  <a:pt x="9109166" y="0"/>
                </a:cubicBezTo>
                <a:cubicBezTo>
                  <a:pt x="9360324" y="-43663"/>
                  <a:pt x="9482290" y="5178"/>
                  <a:pt x="9689737" y="0"/>
                </a:cubicBezTo>
                <a:cubicBezTo>
                  <a:pt x="9897184" y="-5178"/>
                  <a:pt x="9910279" y="25732"/>
                  <a:pt x="10026469" y="0"/>
                </a:cubicBezTo>
                <a:cubicBezTo>
                  <a:pt x="10142659" y="-25732"/>
                  <a:pt x="10258781" y="17993"/>
                  <a:pt x="10363200" y="0"/>
                </a:cubicBezTo>
                <a:cubicBezTo>
                  <a:pt x="10467619" y="-17993"/>
                  <a:pt x="10939007" y="48909"/>
                  <a:pt x="11187611" y="0"/>
                </a:cubicBezTo>
                <a:cubicBezTo>
                  <a:pt x="11436215" y="-48909"/>
                  <a:pt x="11823894" y="73358"/>
                  <a:pt x="12192000" y="0"/>
                </a:cubicBezTo>
                <a:cubicBezTo>
                  <a:pt x="12204292" y="150462"/>
                  <a:pt x="12172620" y="163533"/>
                  <a:pt x="12192000" y="325550"/>
                </a:cubicBezTo>
                <a:cubicBezTo>
                  <a:pt x="12211380" y="487567"/>
                  <a:pt x="12160365" y="518580"/>
                  <a:pt x="12192000" y="678230"/>
                </a:cubicBezTo>
                <a:cubicBezTo>
                  <a:pt x="11983493" y="685170"/>
                  <a:pt x="11867700" y="625340"/>
                  <a:pt x="11611429" y="678230"/>
                </a:cubicBezTo>
                <a:cubicBezTo>
                  <a:pt x="11355158" y="731120"/>
                  <a:pt x="11172693" y="660523"/>
                  <a:pt x="11030857" y="678230"/>
                </a:cubicBezTo>
                <a:cubicBezTo>
                  <a:pt x="10889021" y="695937"/>
                  <a:pt x="10846493" y="671764"/>
                  <a:pt x="10694126" y="678230"/>
                </a:cubicBezTo>
                <a:cubicBezTo>
                  <a:pt x="10541759" y="684696"/>
                  <a:pt x="10520549" y="642134"/>
                  <a:pt x="10357394" y="678230"/>
                </a:cubicBezTo>
                <a:cubicBezTo>
                  <a:pt x="10194239" y="714326"/>
                  <a:pt x="10065156" y="677487"/>
                  <a:pt x="9776823" y="678230"/>
                </a:cubicBezTo>
                <a:cubicBezTo>
                  <a:pt x="9488490" y="678973"/>
                  <a:pt x="9414610" y="656238"/>
                  <a:pt x="9196251" y="678230"/>
                </a:cubicBezTo>
                <a:cubicBezTo>
                  <a:pt x="8977892" y="700222"/>
                  <a:pt x="8838240" y="606978"/>
                  <a:pt x="8493760" y="678230"/>
                </a:cubicBezTo>
                <a:cubicBezTo>
                  <a:pt x="8149280" y="749482"/>
                  <a:pt x="8239814" y="670862"/>
                  <a:pt x="8157029" y="678230"/>
                </a:cubicBezTo>
                <a:cubicBezTo>
                  <a:pt x="8074244" y="685598"/>
                  <a:pt x="7722643" y="654470"/>
                  <a:pt x="7576457" y="678230"/>
                </a:cubicBezTo>
                <a:cubicBezTo>
                  <a:pt x="7430271" y="701990"/>
                  <a:pt x="7050737" y="619571"/>
                  <a:pt x="6752046" y="678230"/>
                </a:cubicBezTo>
                <a:cubicBezTo>
                  <a:pt x="6453355" y="736889"/>
                  <a:pt x="6211582" y="677650"/>
                  <a:pt x="6049554" y="678230"/>
                </a:cubicBezTo>
                <a:cubicBezTo>
                  <a:pt x="5887526" y="678810"/>
                  <a:pt x="5745246" y="645188"/>
                  <a:pt x="5468983" y="678230"/>
                </a:cubicBezTo>
                <a:cubicBezTo>
                  <a:pt x="5192720" y="711272"/>
                  <a:pt x="5114863" y="673864"/>
                  <a:pt x="4766491" y="678230"/>
                </a:cubicBezTo>
                <a:cubicBezTo>
                  <a:pt x="4418119" y="682596"/>
                  <a:pt x="4534339" y="646300"/>
                  <a:pt x="4307840" y="678230"/>
                </a:cubicBezTo>
                <a:cubicBezTo>
                  <a:pt x="4081341" y="710160"/>
                  <a:pt x="3889413" y="606171"/>
                  <a:pt x="3483429" y="678230"/>
                </a:cubicBezTo>
                <a:cubicBezTo>
                  <a:pt x="3077445" y="750289"/>
                  <a:pt x="3092344" y="594777"/>
                  <a:pt x="2780937" y="678230"/>
                </a:cubicBezTo>
                <a:cubicBezTo>
                  <a:pt x="2469530" y="761683"/>
                  <a:pt x="2348010" y="676096"/>
                  <a:pt x="1956526" y="678230"/>
                </a:cubicBezTo>
                <a:cubicBezTo>
                  <a:pt x="1565042" y="680364"/>
                  <a:pt x="1706995" y="658435"/>
                  <a:pt x="1619794" y="678230"/>
                </a:cubicBezTo>
                <a:cubicBezTo>
                  <a:pt x="1532593" y="698025"/>
                  <a:pt x="1351914" y="671099"/>
                  <a:pt x="1283063" y="678230"/>
                </a:cubicBezTo>
                <a:cubicBezTo>
                  <a:pt x="1214212" y="685361"/>
                  <a:pt x="895622" y="627498"/>
                  <a:pt x="580571" y="678230"/>
                </a:cubicBezTo>
                <a:cubicBezTo>
                  <a:pt x="265520" y="728962"/>
                  <a:pt x="270241" y="628312"/>
                  <a:pt x="0" y="678230"/>
                </a:cubicBezTo>
                <a:cubicBezTo>
                  <a:pt x="-29652" y="550988"/>
                  <a:pt x="8876" y="444998"/>
                  <a:pt x="0" y="325550"/>
                </a:cubicBezTo>
                <a:cubicBezTo>
                  <a:pt x="-8876" y="206102"/>
                  <a:pt x="7248" y="136067"/>
                  <a:pt x="0" y="0"/>
                </a:cubicBezTo>
                <a:close/>
              </a:path>
              <a:path w="12192000" h="678230" stroke="0" extrusionOk="0">
                <a:moveTo>
                  <a:pt x="0" y="0"/>
                </a:moveTo>
                <a:cubicBezTo>
                  <a:pt x="154792" y="-4278"/>
                  <a:pt x="210181" y="34130"/>
                  <a:pt x="336731" y="0"/>
                </a:cubicBezTo>
                <a:cubicBezTo>
                  <a:pt x="463281" y="-34130"/>
                  <a:pt x="487912" y="10191"/>
                  <a:pt x="551543" y="0"/>
                </a:cubicBezTo>
                <a:cubicBezTo>
                  <a:pt x="615174" y="-10191"/>
                  <a:pt x="909146" y="38519"/>
                  <a:pt x="1010194" y="0"/>
                </a:cubicBezTo>
                <a:cubicBezTo>
                  <a:pt x="1111242" y="-38519"/>
                  <a:pt x="1437288" y="70289"/>
                  <a:pt x="1712686" y="0"/>
                </a:cubicBezTo>
                <a:cubicBezTo>
                  <a:pt x="1988084" y="-70289"/>
                  <a:pt x="2232981" y="27931"/>
                  <a:pt x="2537097" y="0"/>
                </a:cubicBezTo>
                <a:cubicBezTo>
                  <a:pt x="2841213" y="-27931"/>
                  <a:pt x="2832149" y="5688"/>
                  <a:pt x="2995749" y="0"/>
                </a:cubicBezTo>
                <a:cubicBezTo>
                  <a:pt x="3159349" y="-5688"/>
                  <a:pt x="3533294" y="30330"/>
                  <a:pt x="3820160" y="0"/>
                </a:cubicBezTo>
                <a:cubicBezTo>
                  <a:pt x="4107026" y="-30330"/>
                  <a:pt x="4026978" y="39166"/>
                  <a:pt x="4156891" y="0"/>
                </a:cubicBezTo>
                <a:cubicBezTo>
                  <a:pt x="4286804" y="-39166"/>
                  <a:pt x="4413957" y="15261"/>
                  <a:pt x="4493623" y="0"/>
                </a:cubicBezTo>
                <a:cubicBezTo>
                  <a:pt x="4573289" y="-15261"/>
                  <a:pt x="4720823" y="30017"/>
                  <a:pt x="4830354" y="0"/>
                </a:cubicBezTo>
                <a:cubicBezTo>
                  <a:pt x="4939885" y="-30017"/>
                  <a:pt x="4993290" y="163"/>
                  <a:pt x="5045166" y="0"/>
                </a:cubicBezTo>
                <a:cubicBezTo>
                  <a:pt x="5097042" y="-163"/>
                  <a:pt x="5481825" y="43567"/>
                  <a:pt x="5625737" y="0"/>
                </a:cubicBezTo>
                <a:cubicBezTo>
                  <a:pt x="5769649" y="-43567"/>
                  <a:pt x="5963033" y="9832"/>
                  <a:pt x="6084389" y="0"/>
                </a:cubicBezTo>
                <a:cubicBezTo>
                  <a:pt x="6205745" y="-9832"/>
                  <a:pt x="6376835" y="5165"/>
                  <a:pt x="6664960" y="0"/>
                </a:cubicBezTo>
                <a:cubicBezTo>
                  <a:pt x="6953085" y="-5165"/>
                  <a:pt x="7220251" y="17399"/>
                  <a:pt x="7367451" y="0"/>
                </a:cubicBezTo>
                <a:cubicBezTo>
                  <a:pt x="7514651" y="-17399"/>
                  <a:pt x="7519418" y="20861"/>
                  <a:pt x="7582263" y="0"/>
                </a:cubicBezTo>
                <a:cubicBezTo>
                  <a:pt x="7645108" y="-20861"/>
                  <a:pt x="7690201" y="7162"/>
                  <a:pt x="7797074" y="0"/>
                </a:cubicBezTo>
                <a:cubicBezTo>
                  <a:pt x="7903947" y="-7162"/>
                  <a:pt x="8030527" y="19755"/>
                  <a:pt x="8133806" y="0"/>
                </a:cubicBezTo>
                <a:cubicBezTo>
                  <a:pt x="8237085" y="-19755"/>
                  <a:pt x="8336859" y="11955"/>
                  <a:pt x="8470537" y="0"/>
                </a:cubicBezTo>
                <a:cubicBezTo>
                  <a:pt x="8604215" y="-11955"/>
                  <a:pt x="8938119" y="96146"/>
                  <a:pt x="9294949" y="0"/>
                </a:cubicBezTo>
                <a:cubicBezTo>
                  <a:pt x="9651779" y="-96146"/>
                  <a:pt x="9411084" y="1478"/>
                  <a:pt x="9509760" y="0"/>
                </a:cubicBezTo>
                <a:cubicBezTo>
                  <a:pt x="9608436" y="-1478"/>
                  <a:pt x="9936232" y="12079"/>
                  <a:pt x="10334171" y="0"/>
                </a:cubicBezTo>
                <a:cubicBezTo>
                  <a:pt x="10732110" y="-12079"/>
                  <a:pt x="10587674" y="16031"/>
                  <a:pt x="10792823" y="0"/>
                </a:cubicBezTo>
                <a:cubicBezTo>
                  <a:pt x="10997972" y="-16031"/>
                  <a:pt x="11155667" y="3604"/>
                  <a:pt x="11251474" y="0"/>
                </a:cubicBezTo>
                <a:cubicBezTo>
                  <a:pt x="11347281" y="-3604"/>
                  <a:pt x="11930967" y="20248"/>
                  <a:pt x="12192000" y="0"/>
                </a:cubicBezTo>
                <a:cubicBezTo>
                  <a:pt x="12227377" y="135499"/>
                  <a:pt x="12159432" y="225791"/>
                  <a:pt x="12192000" y="318768"/>
                </a:cubicBezTo>
                <a:cubicBezTo>
                  <a:pt x="12224568" y="411745"/>
                  <a:pt x="12159083" y="561909"/>
                  <a:pt x="12192000" y="678230"/>
                </a:cubicBezTo>
                <a:cubicBezTo>
                  <a:pt x="12117887" y="683185"/>
                  <a:pt x="12021768" y="668825"/>
                  <a:pt x="11977189" y="678230"/>
                </a:cubicBezTo>
                <a:cubicBezTo>
                  <a:pt x="11932610" y="687635"/>
                  <a:pt x="11693862" y="648349"/>
                  <a:pt x="11518537" y="678230"/>
                </a:cubicBezTo>
                <a:cubicBezTo>
                  <a:pt x="11343212" y="708111"/>
                  <a:pt x="11362599" y="676888"/>
                  <a:pt x="11303726" y="678230"/>
                </a:cubicBezTo>
                <a:cubicBezTo>
                  <a:pt x="11244853" y="679572"/>
                  <a:pt x="11057912" y="656082"/>
                  <a:pt x="10966994" y="678230"/>
                </a:cubicBezTo>
                <a:cubicBezTo>
                  <a:pt x="10876076" y="700378"/>
                  <a:pt x="10553930" y="630715"/>
                  <a:pt x="10264503" y="678230"/>
                </a:cubicBezTo>
                <a:cubicBezTo>
                  <a:pt x="9975076" y="725745"/>
                  <a:pt x="9957789" y="664997"/>
                  <a:pt x="9683931" y="678230"/>
                </a:cubicBezTo>
                <a:cubicBezTo>
                  <a:pt x="9410073" y="691463"/>
                  <a:pt x="9448274" y="638516"/>
                  <a:pt x="9347200" y="678230"/>
                </a:cubicBezTo>
                <a:cubicBezTo>
                  <a:pt x="9246126" y="717944"/>
                  <a:pt x="8750877" y="596202"/>
                  <a:pt x="8522789" y="678230"/>
                </a:cubicBezTo>
                <a:cubicBezTo>
                  <a:pt x="8294701" y="760258"/>
                  <a:pt x="8239380" y="628661"/>
                  <a:pt x="8064137" y="678230"/>
                </a:cubicBezTo>
                <a:cubicBezTo>
                  <a:pt x="7888894" y="727799"/>
                  <a:pt x="7881021" y="675742"/>
                  <a:pt x="7727406" y="678230"/>
                </a:cubicBezTo>
                <a:cubicBezTo>
                  <a:pt x="7573791" y="680718"/>
                  <a:pt x="7231991" y="672092"/>
                  <a:pt x="7024914" y="678230"/>
                </a:cubicBezTo>
                <a:cubicBezTo>
                  <a:pt x="6817837" y="684368"/>
                  <a:pt x="6564058" y="631795"/>
                  <a:pt x="6444343" y="678230"/>
                </a:cubicBezTo>
                <a:cubicBezTo>
                  <a:pt x="6324628" y="724665"/>
                  <a:pt x="6106959" y="614704"/>
                  <a:pt x="5863771" y="678230"/>
                </a:cubicBezTo>
                <a:cubicBezTo>
                  <a:pt x="5620583" y="741756"/>
                  <a:pt x="5499581" y="672430"/>
                  <a:pt x="5405120" y="678230"/>
                </a:cubicBezTo>
                <a:cubicBezTo>
                  <a:pt x="5310659" y="684030"/>
                  <a:pt x="5052119" y="631178"/>
                  <a:pt x="4946469" y="678230"/>
                </a:cubicBezTo>
                <a:cubicBezTo>
                  <a:pt x="4840819" y="725282"/>
                  <a:pt x="4487630" y="649877"/>
                  <a:pt x="4365897" y="678230"/>
                </a:cubicBezTo>
                <a:cubicBezTo>
                  <a:pt x="4244164" y="706583"/>
                  <a:pt x="4245874" y="668491"/>
                  <a:pt x="4151086" y="678230"/>
                </a:cubicBezTo>
                <a:cubicBezTo>
                  <a:pt x="4056298" y="687969"/>
                  <a:pt x="3625902" y="616418"/>
                  <a:pt x="3326674" y="678230"/>
                </a:cubicBezTo>
                <a:cubicBezTo>
                  <a:pt x="3027446" y="740042"/>
                  <a:pt x="2808184" y="601486"/>
                  <a:pt x="2502263" y="678230"/>
                </a:cubicBezTo>
                <a:cubicBezTo>
                  <a:pt x="2196342" y="754974"/>
                  <a:pt x="2366399" y="664384"/>
                  <a:pt x="2287451" y="678230"/>
                </a:cubicBezTo>
                <a:cubicBezTo>
                  <a:pt x="2208503" y="692076"/>
                  <a:pt x="1947233" y="633568"/>
                  <a:pt x="1828800" y="678230"/>
                </a:cubicBezTo>
                <a:cubicBezTo>
                  <a:pt x="1710367" y="722892"/>
                  <a:pt x="1500986" y="647554"/>
                  <a:pt x="1370149" y="678230"/>
                </a:cubicBezTo>
                <a:cubicBezTo>
                  <a:pt x="1239312" y="708906"/>
                  <a:pt x="1253664" y="661159"/>
                  <a:pt x="1155337" y="678230"/>
                </a:cubicBezTo>
                <a:cubicBezTo>
                  <a:pt x="1057010" y="695301"/>
                  <a:pt x="910046" y="676285"/>
                  <a:pt x="818606" y="678230"/>
                </a:cubicBezTo>
                <a:cubicBezTo>
                  <a:pt x="727166" y="680175"/>
                  <a:pt x="219160" y="636520"/>
                  <a:pt x="0" y="678230"/>
                </a:cubicBezTo>
                <a:cubicBezTo>
                  <a:pt x="-14879" y="570436"/>
                  <a:pt x="32817" y="456399"/>
                  <a:pt x="0" y="345897"/>
                </a:cubicBezTo>
                <a:cubicBezTo>
                  <a:pt x="-32817" y="235395"/>
                  <a:pt x="38850" y="165150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53975">
            <a:solidFill>
              <a:srgbClr val="FFCCFF"/>
            </a:solidFill>
            <a:extLst>
              <a:ext uri="{C807C97D-BFC1-408E-A445-0C87EB9F89A2}">
                <ask:lineSketchStyleProps xmlns:ask="http://schemas.microsoft.com/office/drawing/2018/sketchyshapes" sd="41818873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15D48B-5296-49AE-84DC-F5E850407AD5}"/>
              </a:ext>
            </a:extLst>
          </p:cNvPr>
          <p:cNvSpPr txBox="1"/>
          <p:nvPr/>
        </p:nvSpPr>
        <p:spPr>
          <a:xfrm>
            <a:off x="1510748" y="2035111"/>
            <a:ext cx="10681252" cy="3903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latin typeface="#Logos 8 Resource"/>
              </a:rPr>
              <a:t>σὺ</a:t>
            </a:r>
            <a:r>
              <a:rPr lang="es-ES" sz="2800" dirty="0">
                <a:latin typeface="#Logos 8 Resource"/>
              </a:rPr>
              <a:t>  </a:t>
            </a:r>
            <a:r>
              <a:rPr lang="el-GR" sz="2800" dirty="0">
                <a:latin typeface="#Logos 8 Resource"/>
              </a:rPr>
              <a:t>εἶ </a:t>
            </a:r>
            <a:r>
              <a:rPr lang="es-MX" sz="2800" dirty="0">
                <a:latin typeface="#Logos 8 Resource"/>
              </a:rPr>
              <a:t>     </a:t>
            </a:r>
            <a:r>
              <a:rPr lang="el-GR" sz="2800" dirty="0">
                <a:latin typeface="#Logos 8 Resource"/>
              </a:rPr>
              <a:t>ὁ υἱὸς</a:t>
            </a:r>
            <a:r>
              <a:rPr lang="es-MX" sz="2800" dirty="0">
                <a:latin typeface="#Logos 8 Resource"/>
              </a:rPr>
              <a:t>   </a:t>
            </a:r>
            <a:r>
              <a:rPr lang="el-GR" sz="2800" dirty="0">
                <a:latin typeface="#Logos 8 Resource"/>
              </a:rPr>
              <a:t> τοῦ </a:t>
            </a:r>
            <a:r>
              <a:rPr lang="es-MX" sz="2800" dirty="0">
                <a:latin typeface="#Logos 8 Resource"/>
              </a:rPr>
              <a:t>  </a:t>
            </a:r>
            <a:r>
              <a:rPr lang="el-GR" sz="2800" dirty="0">
                <a:latin typeface="#Logos 8 Resource"/>
              </a:rPr>
              <a:t>θεοῦ</a:t>
            </a:r>
            <a:r>
              <a:rPr lang="es-ES" sz="2800" dirty="0">
                <a:latin typeface="#Logos 8 Resource"/>
              </a:rPr>
              <a:t>.   </a:t>
            </a:r>
            <a:r>
              <a:rPr lang="es-ES" sz="2400" dirty="0"/>
              <a:t>Lucas 4:41</a:t>
            </a:r>
            <a:endParaRPr lang="es-ES" sz="2800" dirty="0">
              <a:latin typeface="#Logos 8 Resourc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Logos 8 Resource"/>
                <a:ea typeface="Calibri" panose="020F0502020204030204" pitchFamily="34" charset="0"/>
                <a:cs typeface="+mn-cs"/>
              </a:rPr>
              <a:t>Tu  eres  el hijo    de    Dios.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dirty="0">
              <a:solidFill>
                <a:prstClr val="black"/>
              </a:solidFill>
              <a:latin typeface="#Logos 8 Resource"/>
              <a:ea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>
                <a:latin typeface="#Logos 8 Resource"/>
              </a:rPr>
              <a:t>ἐγὼ </a:t>
            </a:r>
            <a:r>
              <a:rPr lang="es-MX" sz="3200" dirty="0">
                <a:latin typeface="#Logos 8 Resource"/>
              </a:rPr>
              <a:t> </a:t>
            </a:r>
            <a:r>
              <a:rPr lang="el-GR" sz="3200" dirty="0">
                <a:latin typeface="#Logos 8 Resource"/>
              </a:rPr>
              <a:t>αὐτὸς</a:t>
            </a:r>
            <a:r>
              <a:rPr lang="es-ES" sz="3200" dirty="0">
                <a:latin typeface="#Logos 8 Resource"/>
              </a:rPr>
              <a:t>  </a:t>
            </a:r>
            <a:r>
              <a:rPr lang="el-GR" sz="3200" dirty="0">
                <a:latin typeface="#Logos 8 Resource"/>
              </a:rPr>
              <a:t>ἄνθρωπός </a:t>
            </a:r>
            <a:r>
              <a:rPr lang="es-MX" sz="3200" dirty="0">
                <a:latin typeface="#Logos 8 Resource"/>
              </a:rPr>
              <a:t>  </a:t>
            </a:r>
            <a:r>
              <a:rPr lang="el-GR" sz="3200" dirty="0">
                <a:latin typeface="#Logos 8 Resource"/>
              </a:rPr>
              <a:t>εἰμι</a:t>
            </a:r>
            <a:r>
              <a:rPr lang="es-ES" sz="3200" dirty="0">
                <a:latin typeface="#Logos 8 Resource"/>
              </a:rPr>
              <a:t>. </a:t>
            </a:r>
            <a:r>
              <a:rPr lang="es-ES" sz="2400" dirty="0">
                <a:latin typeface="#Logos 8 Resource"/>
              </a:rPr>
              <a:t>Hechos 10:26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/>
              <a:t>“</a:t>
            </a:r>
            <a:r>
              <a:rPr lang="es-MX" sz="2800" dirty="0">
                <a:solidFill>
                  <a:prstClr val="black"/>
                </a:solidFill>
                <a:latin typeface="#Logos 8 Resource"/>
              </a:rPr>
              <a:t>Yo    mismo    un hombre    soy.”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800" dirty="0">
              <a:solidFill>
                <a:prstClr val="black"/>
              </a:solidFill>
              <a:latin typeface="#Logos 8 Resourc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>
                <a:latin typeface="#Logos 8 Resource"/>
              </a:rPr>
              <a:t>διὰ </a:t>
            </a:r>
            <a:r>
              <a:rPr lang="es-MX" sz="2800" dirty="0">
                <a:latin typeface="#Logos 8 Resource"/>
              </a:rPr>
              <a:t>  </a:t>
            </a:r>
            <a:r>
              <a:rPr lang="el-GR" sz="2800" dirty="0">
                <a:latin typeface="#Logos 8 Resource"/>
              </a:rPr>
              <a:t>τὰ </a:t>
            </a:r>
            <a:r>
              <a:rPr lang="es-MX" sz="2800" dirty="0">
                <a:latin typeface="#Logos 8 Resource"/>
              </a:rPr>
              <a:t> </a:t>
            </a:r>
            <a:r>
              <a:rPr lang="el-GR" sz="2800" dirty="0">
                <a:latin typeface="#Logos 8 Resource"/>
              </a:rPr>
              <a:t>ἔργα</a:t>
            </a:r>
            <a:r>
              <a:rPr lang="es-ES" sz="2800" dirty="0">
                <a:latin typeface="#Logos 8 Resource"/>
              </a:rPr>
              <a:t>    </a:t>
            </a:r>
            <a:r>
              <a:rPr lang="el-GR" sz="2800" dirty="0">
                <a:latin typeface="#Logos 8 Resource"/>
              </a:rPr>
              <a:t>αὐτὰ</a:t>
            </a:r>
            <a:r>
              <a:rPr lang="es-MX" sz="2800" dirty="0">
                <a:latin typeface="#Logos 8 Resource"/>
              </a:rPr>
              <a:t>       </a:t>
            </a:r>
            <a:r>
              <a:rPr lang="es-ES" sz="2800" dirty="0">
                <a:latin typeface="#Logos 8 Resource"/>
              </a:rPr>
              <a:t> </a:t>
            </a:r>
            <a:r>
              <a:rPr lang="el-GR" sz="2800" dirty="0">
                <a:latin typeface="#Logos 8 Resource"/>
              </a:rPr>
              <a:t>πιστεύετε</a:t>
            </a:r>
            <a:r>
              <a:rPr lang="es-ES" sz="2800" dirty="0">
                <a:latin typeface="#Logos 8 Resource"/>
              </a:rPr>
              <a:t>. </a:t>
            </a:r>
            <a:r>
              <a:rPr lang="es-ES" sz="2400">
                <a:latin typeface="#Logos 8 Resource"/>
              </a:rPr>
              <a:t>Juan 14:11</a:t>
            </a:r>
            <a:endParaRPr lang="es-ES" sz="2800" dirty="0">
              <a:latin typeface="#Logos 8 Resourc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prstClr val="black"/>
                </a:solidFill>
                <a:latin typeface="#Logos 8 Resource"/>
              </a:rPr>
              <a:t>“Por  las obras   mismas     </a:t>
            </a:r>
            <a:r>
              <a:rPr lang="es-ES" sz="2800" dirty="0" err="1">
                <a:solidFill>
                  <a:prstClr val="black"/>
                </a:solidFill>
                <a:latin typeface="#Logos 8 Resource"/>
              </a:rPr>
              <a:t>creeis</a:t>
            </a:r>
            <a:r>
              <a:rPr lang="es-ES" sz="2800" dirty="0">
                <a:solidFill>
                  <a:prstClr val="black"/>
                </a:solidFill>
                <a:latin typeface="#Logos 8 Resource"/>
              </a:rPr>
              <a:t>”</a:t>
            </a:r>
            <a:endParaRPr lang="el-GR" sz="2800" dirty="0">
              <a:solidFill>
                <a:prstClr val="black"/>
              </a:solidFill>
              <a:latin typeface="#Logos 8 Resource"/>
            </a:endParaRPr>
          </a:p>
        </p:txBody>
      </p:sp>
      <p:sp>
        <p:nvSpPr>
          <p:cNvPr id="6" name="Google Shape;76;p6">
            <a:extLst>
              <a:ext uri="{FF2B5EF4-FFF2-40B4-BE49-F238E27FC236}">
                <a16:creationId xmlns:a16="http://schemas.microsoft.com/office/drawing/2014/main" id="{114C2815-B4EA-45E3-924F-693E0551F31F}"/>
              </a:ext>
            </a:extLst>
          </p:cNvPr>
          <p:cNvSpPr/>
          <p:nvPr/>
        </p:nvSpPr>
        <p:spPr>
          <a:xfrm>
            <a:off x="11785953" y="111484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77;p6">
            <a:extLst>
              <a:ext uri="{FF2B5EF4-FFF2-40B4-BE49-F238E27FC236}">
                <a16:creationId xmlns:a16="http://schemas.microsoft.com/office/drawing/2014/main" id="{97474153-35CA-447F-A8E6-322F9E7A0FBB}"/>
              </a:ext>
            </a:extLst>
          </p:cNvPr>
          <p:cNvSpPr/>
          <p:nvPr/>
        </p:nvSpPr>
        <p:spPr>
          <a:xfrm flipH="1">
            <a:off x="11040162" y="747458"/>
            <a:ext cx="417283" cy="2663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78;p6">
            <a:extLst>
              <a:ext uri="{FF2B5EF4-FFF2-40B4-BE49-F238E27FC236}">
                <a16:creationId xmlns:a16="http://schemas.microsoft.com/office/drawing/2014/main" id="{EEB86D2D-3305-4AB3-9FA7-2B386967B750}"/>
              </a:ext>
            </a:extLst>
          </p:cNvPr>
          <p:cNvSpPr/>
          <p:nvPr/>
        </p:nvSpPr>
        <p:spPr>
          <a:xfrm rot="2700000">
            <a:off x="11674435" y="891990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79;p6">
            <a:extLst>
              <a:ext uri="{FF2B5EF4-FFF2-40B4-BE49-F238E27FC236}">
                <a16:creationId xmlns:a16="http://schemas.microsoft.com/office/drawing/2014/main" id="{ABEE3858-4121-48E9-A87C-58D8DDBFC8A6}"/>
              </a:ext>
            </a:extLst>
          </p:cNvPr>
          <p:cNvSpPr/>
          <p:nvPr/>
        </p:nvSpPr>
        <p:spPr>
          <a:xfrm rot="2700000">
            <a:off x="11880275" y="780484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80;p6">
            <a:extLst>
              <a:ext uri="{FF2B5EF4-FFF2-40B4-BE49-F238E27FC236}">
                <a16:creationId xmlns:a16="http://schemas.microsoft.com/office/drawing/2014/main" id="{163F36AF-9B30-44C3-B555-26BDE98A9474}"/>
              </a:ext>
            </a:extLst>
          </p:cNvPr>
          <p:cNvSpPr/>
          <p:nvPr/>
        </p:nvSpPr>
        <p:spPr>
          <a:xfrm>
            <a:off x="11414181" y="395929"/>
            <a:ext cx="547229" cy="453282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249E26-DB10-4E00-BA8F-E03B926B54B1}"/>
              </a:ext>
            </a:extLst>
          </p:cNvPr>
          <p:cNvSpPr txBox="1"/>
          <p:nvPr/>
        </p:nvSpPr>
        <p:spPr>
          <a:xfrm>
            <a:off x="3048000" y="7522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Ejemplos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2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595D9-0CC9-4DC9-AC67-CCC2C67B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60"/>
            <a:ext cx="10515600" cy="53377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b="1" dirty="0">
                <a:latin typeface="Comic Sans MS" panose="030F0702030302020204" pitchFamily="66" charset="0"/>
              </a:rPr>
              <a:t>VOCABULARIO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4D03E-A9FE-4045-9B5F-73960378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400"/>
            <a:ext cx="10515600" cy="56093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αἴρω</a:t>
            </a:r>
            <a:r>
              <a:rPr lang="es-MX" sz="2800" dirty="0">
                <a:latin typeface="#Logos 8 Resource"/>
              </a:rPr>
              <a:t>: Tomar, recoger, quitar (101)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ἀναβαίνω</a:t>
            </a:r>
            <a:r>
              <a:rPr lang="es-MX" dirty="0">
                <a:latin typeface="#Logos 8 Resource"/>
              </a:rPr>
              <a:t>: Subir, ascender (82)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ἀποστέλλω</a:t>
            </a:r>
            <a:r>
              <a:rPr lang="es-MX" sz="2800" dirty="0">
                <a:latin typeface="#Logos 8 Resource"/>
              </a:rPr>
              <a:t>: Enviar (132)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εὑρίσκω</a:t>
            </a:r>
            <a:r>
              <a:rPr lang="es-MX" sz="2800" dirty="0">
                <a:latin typeface="#Logos 8 Resource"/>
              </a:rPr>
              <a:t>: Encontrar (176)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ἐσθίω</a:t>
            </a:r>
            <a:r>
              <a:rPr lang="es-MX" sz="2800" dirty="0">
                <a:latin typeface="#Logos 8 Resource"/>
              </a:rPr>
              <a:t>: Comer (158)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ἐγείρω</a:t>
            </a:r>
            <a:r>
              <a:rPr lang="es-MX" dirty="0">
                <a:latin typeface="#Logos 8 Resource"/>
              </a:rPr>
              <a:t>: Levantar, resucitar (144)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κρίνω</a:t>
            </a:r>
            <a:r>
              <a:rPr lang="es-MX" sz="2800" dirty="0">
                <a:latin typeface="#Logos 8 Resource"/>
              </a:rPr>
              <a:t>: Juzgar (114)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μέλλω</a:t>
            </a:r>
            <a:r>
              <a:rPr lang="es-MX" sz="2800" dirty="0">
                <a:latin typeface="#Logos 8 Resource"/>
              </a:rPr>
              <a:t>: Estar a punto de (109)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μένω</a:t>
            </a:r>
            <a:r>
              <a:rPr lang="es-MX" sz="2800" dirty="0">
                <a:latin typeface="#Logos 8 Resource"/>
              </a:rPr>
              <a:t>: Permanecer, quedar (118)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#Logos 8 Resource"/>
              </a:rPr>
              <a:t>σῴζω</a:t>
            </a:r>
            <a:r>
              <a:rPr lang="es-MX" sz="2800" dirty="0">
                <a:latin typeface="#Logos 8 Resource"/>
              </a:rPr>
              <a:t>: Salvar (106)</a:t>
            </a:r>
            <a:endParaRPr lang="es-MX" dirty="0">
              <a:latin typeface="#Logos 8 Resource"/>
            </a:endParaRPr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41B799A4-8A5B-4BE1-8996-7FB063A85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5;p14">
            <a:extLst>
              <a:ext uri="{FF2B5EF4-FFF2-40B4-BE49-F238E27FC236}">
                <a16:creationId xmlns:a16="http://schemas.microsoft.com/office/drawing/2014/main" id="{9E2D8C74-FCC5-4017-B9C4-820E0679C411}"/>
              </a:ext>
            </a:extLst>
          </p:cNvPr>
          <p:cNvSpPr/>
          <p:nvPr/>
        </p:nvSpPr>
        <p:spPr>
          <a:xfrm rot="5400000">
            <a:off x="3938355" y="111871"/>
            <a:ext cx="4315291" cy="6634258"/>
          </a:xfrm>
          <a:custGeom>
            <a:avLst/>
            <a:gdLst/>
            <a:ahLst/>
            <a:cxnLst/>
            <a:rect l="l" t="t" r="r" b="b"/>
            <a:pathLst>
              <a:path w="106115" h="137861" extrusionOk="0">
                <a:moveTo>
                  <a:pt x="4715" y="3870"/>
                </a:moveTo>
                <a:cubicBezTo>
                  <a:pt x="5644" y="3870"/>
                  <a:pt x="6538" y="4593"/>
                  <a:pt x="6538" y="5684"/>
                </a:cubicBezTo>
                <a:cubicBezTo>
                  <a:pt x="6492" y="6654"/>
                  <a:pt x="5683" y="7440"/>
                  <a:pt x="4713" y="7440"/>
                </a:cubicBezTo>
                <a:lnTo>
                  <a:pt x="4713" y="7509"/>
                </a:lnTo>
                <a:cubicBezTo>
                  <a:pt x="3096" y="7509"/>
                  <a:pt x="2287" y="5545"/>
                  <a:pt x="3442" y="4413"/>
                </a:cubicBezTo>
                <a:cubicBezTo>
                  <a:pt x="3811" y="4038"/>
                  <a:pt x="4267" y="3870"/>
                  <a:pt x="4715" y="3870"/>
                </a:cubicBezTo>
                <a:close/>
                <a:moveTo>
                  <a:pt x="4701" y="10516"/>
                </a:moveTo>
                <a:cubicBezTo>
                  <a:pt x="5635" y="10516"/>
                  <a:pt x="6538" y="11241"/>
                  <a:pt x="6538" y="12338"/>
                </a:cubicBezTo>
                <a:cubicBezTo>
                  <a:pt x="6492" y="13308"/>
                  <a:pt x="5683" y="14071"/>
                  <a:pt x="4713" y="14071"/>
                </a:cubicBezTo>
                <a:lnTo>
                  <a:pt x="4713" y="14140"/>
                </a:lnTo>
                <a:cubicBezTo>
                  <a:pt x="3096" y="14140"/>
                  <a:pt x="2287" y="12199"/>
                  <a:pt x="3442" y="11044"/>
                </a:cubicBezTo>
                <a:cubicBezTo>
                  <a:pt x="3807" y="10680"/>
                  <a:pt x="4257" y="10516"/>
                  <a:pt x="4701" y="10516"/>
                </a:cubicBezTo>
                <a:close/>
                <a:moveTo>
                  <a:pt x="4707" y="17165"/>
                </a:moveTo>
                <a:cubicBezTo>
                  <a:pt x="5622" y="17165"/>
                  <a:pt x="6507" y="17858"/>
                  <a:pt x="6538" y="18923"/>
                </a:cubicBezTo>
                <a:cubicBezTo>
                  <a:pt x="6515" y="19916"/>
                  <a:pt x="5707" y="20725"/>
                  <a:pt x="4713" y="20725"/>
                </a:cubicBezTo>
                <a:lnTo>
                  <a:pt x="4713" y="20794"/>
                </a:lnTo>
                <a:cubicBezTo>
                  <a:pt x="3119" y="20794"/>
                  <a:pt x="2310" y="18853"/>
                  <a:pt x="3419" y="17721"/>
                </a:cubicBezTo>
                <a:cubicBezTo>
                  <a:pt x="3788" y="17337"/>
                  <a:pt x="4251" y="17165"/>
                  <a:pt x="4707" y="17165"/>
                </a:cubicBezTo>
                <a:close/>
                <a:moveTo>
                  <a:pt x="4704" y="23797"/>
                </a:moveTo>
                <a:cubicBezTo>
                  <a:pt x="5620" y="23797"/>
                  <a:pt x="6507" y="24496"/>
                  <a:pt x="6538" y="25576"/>
                </a:cubicBezTo>
                <a:cubicBezTo>
                  <a:pt x="6515" y="26570"/>
                  <a:pt x="5707" y="27378"/>
                  <a:pt x="4713" y="27378"/>
                </a:cubicBezTo>
                <a:lnTo>
                  <a:pt x="4713" y="27425"/>
                </a:lnTo>
                <a:cubicBezTo>
                  <a:pt x="3119" y="27425"/>
                  <a:pt x="2310" y="25507"/>
                  <a:pt x="3419" y="24352"/>
                </a:cubicBezTo>
                <a:cubicBezTo>
                  <a:pt x="3787" y="23969"/>
                  <a:pt x="4249" y="23797"/>
                  <a:pt x="4704" y="23797"/>
                </a:cubicBezTo>
                <a:close/>
                <a:moveTo>
                  <a:pt x="4707" y="30450"/>
                </a:moveTo>
                <a:cubicBezTo>
                  <a:pt x="5622" y="30450"/>
                  <a:pt x="6507" y="31143"/>
                  <a:pt x="6538" y="32207"/>
                </a:cubicBezTo>
                <a:cubicBezTo>
                  <a:pt x="6515" y="33201"/>
                  <a:pt x="5707" y="34009"/>
                  <a:pt x="4713" y="34009"/>
                </a:cubicBezTo>
                <a:lnTo>
                  <a:pt x="4713" y="34078"/>
                </a:lnTo>
                <a:cubicBezTo>
                  <a:pt x="3119" y="34078"/>
                  <a:pt x="2310" y="32138"/>
                  <a:pt x="3419" y="31006"/>
                </a:cubicBezTo>
                <a:cubicBezTo>
                  <a:pt x="3788" y="30622"/>
                  <a:pt x="4251" y="30450"/>
                  <a:pt x="4707" y="30450"/>
                </a:cubicBezTo>
                <a:close/>
                <a:moveTo>
                  <a:pt x="4704" y="37081"/>
                </a:moveTo>
                <a:cubicBezTo>
                  <a:pt x="5620" y="37081"/>
                  <a:pt x="6507" y="37780"/>
                  <a:pt x="6538" y="38861"/>
                </a:cubicBezTo>
                <a:cubicBezTo>
                  <a:pt x="6515" y="39854"/>
                  <a:pt x="5707" y="40663"/>
                  <a:pt x="4713" y="40663"/>
                </a:cubicBezTo>
                <a:lnTo>
                  <a:pt x="4713" y="40709"/>
                </a:lnTo>
                <a:cubicBezTo>
                  <a:pt x="3119" y="40709"/>
                  <a:pt x="2287" y="38792"/>
                  <a:pt x="3419" y="37636"/>
                </a:cubicBezTo>
                <a:cubicBezTo>
                  <a:pt x="3787" y="37253"/>
                  <a:pt x="4249" y="37081"/>
                  <a:pt x="4704" y="37081"/>
                </a:cubicBezTo>
                <a:close/>
                <a:moveTo>
                  <a:pt x="4704" y="43712"/>
                </a:moveTo>
                <a:cubicBezTo>
                  <a:pt x="5620" y="43712"/>
                  <a:pt x="6507" y="44411"/>
                  <a:pt x="6538" y="45492"/>
                </a:cubicBezTo>
                <a:cubicBezTo>
                  <a:pt x="6538" y="46485"/>
                  <a:pt x="5707" y="47294"/>
                  <a:pt x="4713" y="47317"/>
                </a:cubicBezTo>
                <a:lnTo>
                  <a:pt x="4713" y="47363"/>
                </a:lnTo>
                <a:cubicBezTo>
                  <a:pt x="3119" y="47363"/>
                  <a:pt x="2287" y="45422"/>
                  <a:pt x="3419" y="44267"/>
                </a:cubicBezTo>
                <a:cubicBezTo>
                  <a:pt x="3787" y="43884"/>
                  <a:pt x="4249" y="43712"/>
                  <a:pt x="4704" y="43712"/>
                </a:cubicBezTo>
                <a:close/>
                <a:moveTo>
                  <a:pt x="4704" y="50366"/>
                </a:moveTo>
                <a:cubicBezTo>
                  <a:pt x="5620" y="50366"/>
                  <a:pt x="6507" y="51065"/>
                  <a:pt x="6538" y="52146"/>
                </a:cubicBezTo>
                <a:cubicBezTo>
                  <a:pt x="6538" y="53139"/>
                  <a:pt x="5707" y="53948"/>
                  <a:pt x="4713" y="53948"/>
                </a:cubicBezTo>
                <a:lnTo>
                  <a:pt x="4713" y="53994"/>
                </a:lnTo>
                <a:cubicBezTo>
                  <a:pt x="3119" y="53994"/>
                  <a:pt x="2287" y="52076"/>
                  <a:pt x="3419" y="50921"/>
                </a:cubicBezTo>
                <a:cubicBezTo>
                  <a:pt x="3787" y="50538"/>
                  <a:pt x="4249" y="50366"/>
                  <a:pt x="4704" y="50366"/>
                </a:cubicBezTo>
                <a:close/>
                <a:moveTo>
                  <a:pt x="4704" y="56996"/>
                </a:moveTo>
                <a:cubicBezTo>
                  <a:pt x="5620" y="56996"/>
                  <a:pt x="6507" y="57695"/>
                  <a:pt x="6538" y="58776"/>
                </a:cubicBezTo>
                <a:cubicBezTo>
                  <a:pt x="6538" y="59770"/>
                  <a:pt x="5730" y="60601"/>
                  <a:pt x="4713" y="60601"/>
                </a:cubicBezTo>
                <a:lnTo>
                  <a:pt x="4713" y="60648"/>
                </a:lnTo>
                <a:cubicBezTo>
                  <a:pt x="3119" y="60648"/>
                  <a:pt x="2287" y="58707"/>
                  <a:pt x="3419" y="57552"/>
                </a:cubicBezTo>
                <a:cubicBezTo>
                  <a:pt x="3787" y="57169"/>
                  <a:pt x="4249" y="56996"/>
                  <a:pt x="4704" y="56996"/>
                </a:cubicBezTo>
                <a:close/>
                <a:moveTo>
                  <a:pt x="4704" y="63650"/>
                </a:moveTo>
                <a:cubicBezTo>
                  <a:pt x="5620" y="63650"/>
                  <a:pt x="6507" y="64349"/>
                  <a:pt x="6538" y="65430"/>
                </a:cubicBezTo>
                <a:cubicBezTo>
                  <a:pt x="6538" y="66424"/>
                  <a:pt x="5730" y="67232"/>
                  <a:pt x="4713" y="67232"/>
                </a:cubicBezTo>
                <a:lnTo>
                  <a:pt x="4713" y="67278"/>
                </a:lnTo>
                <a:cubicBezTo>
                  <a:pt x="3119" y="67278"/>
                  <a:pt x="2287" y="65361"/>
                  <a:pt x="3419" y="64206"/>
                </a:cubicBezTo>
                <a:cubicBezTo>
                  <a:pt x="3787" y="63822"/>
                  <a:pt x="4249" y="63650"/>
                  <a:pt x="4704" y="63650"/>
                </a:cubicBezTo>
                <a:close/>
                <a:moveTo>
                  <a:pt x="4704" y="70281"/>
                </a:moveTo>
                <a:cubicBezTo>
                  <a:pt x="5620" y="70281"/>
                  <a:pt x="6507" y="70980"/>
                  <a:pt x="6538" y="72061"/>
                </a:cubicBezTo>
                <a:cubicBezTo>
                  <a:pt x="6538" y="73077"/>
                  <a:pt x="5730" y="73886"/>
                  <a:pt x="4713" y="73886"/>
                </a:cubicBezTo>
                <a:lnTo>
                  <a:pt x="4713" y="73932"/>
                </a:lnTo>
                <a:cubicBezTo>
                  <a:pt x="3119" y="73932"/>
                  <a:pt x="2287" y="71992"/>
                  <a:pt x="3419" y="70836"/>
                </a:cubicBezTo>
                <a:cubicBezTo>
                  <a:pt x="3787" y="70453"/>
                  <a:pt x="4249" y="70281"/>
                  <a:pt x="4704" y="70281"/>
                </a:cubicBezTo>
                <a:close/>
                <a:moveTo>
                  <a:pt x="4704" y="76935"/>
                </a:moveTo>
                <a:cubicBezTo>
                  <a:pt x="5620" y="76935"/>
                  <a:pt x="6507" y="77634"/>
                  <a:pt x="6538" y="78715"/>
                </a:cubicBezTo>
                <a:cubicBezTo>
                  <a:pt x="6538" y="79708"/>
                  <a:pt x="5730" y="80540"/>
                  <a:pt x="4713" y="80540"/>
                </a:cubicBezTo>
                <a:lnTo>
                  <a:pt x="4713" y="80563"/>
                </a:lnTo>
                <a:cubicBezTo>
                  <a:pt x="3119" y="80563"/>
                  <a:pt x="2287" y="78645"/>
                  <a:pt x="3419" y="77490"/>
                </a:cubicBezTo>
                <a:cubicBezTo>
                  <a:pt x="3787" y="77107"/>
                  <a:pt x="4249" y="76935"/>
                  <a:pt x="4704" y="76935"/>
                </a:cubicBezTo>
                <a:close/>
                <a:moveTo>
                  <a:pt x="4708" y="83577"/>
                </a:moveTo>
                <a:cubicBezTo>
                  <a:pt x="5644" y="83577"/>
                  <a:pt x="6538" y="84300"/>
                  <a:pt x="6538" y="85392"/>
                </a:cubicBezTo>
                <a:cubicBezTo>
                  <a:pt x="6515" y="86385"/>
                  <a:pt x="5707" y="87171"/>
                  <a:pt x="4713" y="87171"/>
                </a:cubicBezTo>
                <a:lnTo>
                  <a:pt x="4713" y="87217"/>
                </a:lnTo>
                <a:cubicBezTo>
                  <a:pt x="3096" y="87217"/>
                  <a:pt x="2287" y="85253"/>
                  <a:pt x="3419" y="84121"/>
                </a:cubicBezTo>
                <a:cubicBezTo>
                  <a:pt x="3795" y="83745"/>
                  <a:pt x="4256" y="83577"/>
                  <a:pt x="4708" y="83577"/>
                </a:cubicBezTo>
                <a:close/>
                <a:moveTo>
                  <a:pt x="4694" y="90214"/>
                </a:moveTo>
                <a:cubicBezTo>
                  <a:pt x="5636" y="90214"/>
                  <a:pt x="6538" y="90949"/>
                  <a:pt x="6538" y="92046"/>
                </a:cubicBezTo>
                <a:cubicBezTo>
                  <a:pt x="6515" y="93039"/>
                  <a:pt x="5707" y="93825"/>
                  <a:pt x="4713" y="93825"/>
                </a:cubicBezTo>
                <a:lnTo>
                  <a:pt x="4713" y="93848"/>
                </a:lnTo>
                <a:cubicBezTo>
                  <a:pt x="3096" y="93848"/>
                  <a:pt x="2287" y="91907"/>
                  <a:pt x="3419" y="90752"/>
                </a:cubicBezTo>
                <a:cubicBezTo>
                  <a:pt x="3791" y="90380"/>
                  <a:pt x="4247" y="90214"/>
                  <a:pt x="4694" y="90214"/>
                </a:cubicBezTo>
                <a:close/>
                <a:moveTo>
                  <a:pt x="4708" y="96862"/>
                </a:moveTo>
                <a:cubicBezTo>
                  <a:pt x="5644" y="96862"/>
                  <a:pt x="6538" y="97585"/>
                  <a:pt x="6538" y="98676"/>
                </a:cubicBezTo>
                <a:cubicBezTo>
                  <a:pt x="6515" y="99670"/>
                  <a:pt x="5707" y="100478"/>
                  <a:pt x="4713" y="100478"/>
                </a:cubicBezTo>
                <a:lnTo>
                  <a:pt x="4713" y="100501"/>
                </a:lnTo>
                <a:cubicBezTo>
                  <a:pt x="3096" y="100501"/>
                  <a:pt x="2287" y="98538"/>
                  <a:pt x="3419" y="97406"/>
                </a:cubicBezTo>
                <a:cubicBezTo>
                  <a:pt x="3795" y="97030"/>
                  <a:pt x="4256" y="96862"/>
                  <a:pt x="4708" y="96862"/>
                </a:cubicBezTo>
                <a:close/>
                <a:moveTo>
                  <a:pt x="4694" y="103498"/>
                </a:moveTo>
                <a:cubicBezTo>
                  <a:pt x="5636" y="103498"/>
                  <a:pt x="6538" y="104234"/>
                  <a:pt x="6538" y="105330"/>
                </a:cubicBezTo>
                <a:cubicBezTo>
                  <a:pt x="6515" y="106324"/>
                  <a:pt x="5707" y="107109"/>
                  <a:pt x="4713" y="107109"/>
                </a:cubicBezTo>
                <a:lnTo>
                  <a:pt x="4713" y="107132"/>
                </a:lnTo>
                <a:cubicBezTo>
                  <a:pt x="3096" y="107132"/>
                  <a:pt x="2287" y="105191"/>
                  <a:pt x="3419" y="104036"/>
                </a:cubicBezTo>
                <a:cubicBezTo>
                  <a:pt x="3791" y="103664"/>
                  <a:pt x="4247" y="103498"/>
                  <a:pt x="4694" y="103498"/>
                </a:cubicBezTo>
                <a:close/>
                <a:moveTo>
                  <a:pt x="4708" y="110146"/>
                </a:moveTo>
                <a:cubicBezTo>
                  <a:pt x="5644" y="110146"/>
                  <a:pt x="6538" y="110870"/>
                  <a:pt x="6538" y="111961"/>
                </a:cubicBezTo>
                <a:cubicBezTo>
                  <a:pt x="6515" y="112954"/>
                  <a:pt x="5707" y="113763"/>
                  <a:pt x="4713" y="113763"/>
                </a:cubicBezTo>
                <a:lnTo>
                  <a:pt x="4713" y="113786"/>
                </a:lnTo>
                <a:cubicBezTo>
                  <a:pt x="3096" y="113786"/>
                  <a:pt x="2287" y="111822"/>
                  <a:pt x="3419" y="110690"/>
                </a:cubicBezTo>
                <a:cubicBezTo>
                  <a:pt x="3795" y="110314"/>
                  <a:pt x="4256" y="110146"/>
                  <a:pt x="4708" y="110146"/>
                </a:cubicBezTo>
                <a:close/>
                <a:moveTo>
                  <a:pt x="4694" y="116783"/>
                </a:moveTo>
                <a:cubicBezTo>
                  <a:pt x="5636" y="116783"/>
                  <a:pt x="6538" y="117518"/>
                  <a:pt x="6538" y="118615"/>
                </a:cubicBezTo>
                <a:cubicBezTo>
                  <a:pt x="6515" y="119608"/>
                  <a:pt x="5707" y="120394"/>
                  <a:pt x="4713" y="120394"/>
                </a:cubicBezTo>
                <a:lnTo>
                  <a:pt x="4713" y="120417"/>
                </a:lnTo>
                <a:cubicBezTo>
                  <a:pt x="3096" y="120417"/>
                  <a:pt x="2287" y="118476"/>
                  <a:pt x="3419" y="117321"/>
                </a:cubicBezTo>
                <a:cubicBezTo>
                  <a:pt x="3791" y="116949"/>
                  <a:pt x="4247" y="116783"/>
                  <a:pt x="4694" y="116783"/>
                </a:cubicBezTo>
                <a:close/>
                <a:moveTo>
                  <a:pt x="4708" y="123431"/>
                </a:moveTo>
                <a:cubicBezTo>
                  <a:pt x="5644" y="123431"/>
                  <a:pt x="6538" y="124154"/>
                  <a:pt x="6538" y="125245"/>
                </a:cubicBezTo>
                <a:cubicBezTo>
                  <a:pt x="6515" y="126239"/>
                  <a:pt x="5707" y="127048"/>
                  <a:pt x="4713" y="127048"/>
                </a:cubicBezTo>
                <a:lnTo>
                  <a:pt x="4713" y="127071"/>
                </a:lnTo>
                <a:cubicBezTo>
                  <a:pt x="3096" y="127071"/>
                  <a:pt x="2287" y="125107"/>
                  <a:pt x="3419" y="123975"/>
                </a:cubicBezTo>
                <a:cubicBezTo>
                  <a:pt x="3795" y="123599"/>
                  <a:pt x="4256" y="123431"/>
                  <a:pt x="4708" y="123431"/>
                </a:cubicBezTo>
                <a:close/>
                <a:moveTo>
                  <a:pt x="4694" y="130068"/>
                </a:moveTo>
                <a:cubicBezTo>
                  <a:pt x="5636" y="130068"/>
                  <a:pt x="6538" y="130803"/>
                  <a:pt x="6538" y="131899"/>
                </a:cubicBezTo>
                <a:cubicBezTo>
                  <a:pt x="6515" y="132893"/>
                  <a:pt x="5707" y="133701"/>
                  <a:pt x="4713" y="133701"/>
                </a:cubicBezTo>
                <a:cubicBezTo>
                  <a:pt x="3096" y="133701"/>
                  <a:pt x="2287" y="131761"/>
                  <a:pt x="3419" y="130605"/>
                </a:cubicBezTo>
                <a:cubicBezTo>
                  <a:pt x="3791" y="130233"/>
                  <a:pt x="4247" y="130068"/>
                  <a:pt x="4694" y="130068"/>
                </a:cubicBezTo>
                <a:close/>
                <a:moveTo>
                  <a:pt x="0" y="1"/>
                </a:moveTo>
                <a:lnTo>
                  <a:pt x="0" y="137860"/>
                </a:lnTo>
                <a:lnTo>
                  <a:pt x="106115" y="137860"/>
                </a:lnTo>
                <a:lnTo>
                  <a:pt x="1061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9BCD77-3F95-45B6-9DBA-EAD8087A9FCD}"/>
              </a:ext>
            </a:extLst>
          </p:cNvPr>
          <p:cNvSpPr txBox="1"/>
          <p:nvPr/>
        </p:nvSpPr>
        <p:spPr>
          <a:xfrm>
            <a:off x="3056561" y="2305455"/>
            <a:ext cx="6078878" cy="224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es una palabra que se usa para sustituir un nombre personal u otro sustantivo, por lo regular, esto se hace para evitar repeticiones.</a:t>
            </a:r>
            <a:endParaRPr lang="el-GR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Una planta verde en maceta, uno, verde, plantas en macetas png | PNGWing">
            <a:extLst>
              <a:ext uri="{FF2B5EF4-FFF2-40B4-BE49-F238E27FC236}">
                <a16:creationId xmlns:a16="http://schemas.microsoft.com/office/drawing/2014/main" id="{A1B49A8F-7BF5-4E2B-9C7E-82D3B4AF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4" y="290287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37;p17">
            <a:extLst>
              <a:ext uri="{FF2B5EF4-FFF2-40B4-BE49-F238E27FC236}">
                <a16:creationId xmlns:a16="http://schemas.microsoft.com/office/drawing/2014/main" id="{02CFC237-C469-44CA-A2F3-D9C39B57B76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999">
            <a:off x="857809" y="1656951"/>
            <a:ext cx="842075" cy="3986200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8254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1269;p40">
            <a:extLst>
              <a:ext uri="{FF2B5EF4-FFF2-40B4-BE49-F238E27FC236}">
                <a16:creationId xmlns:a16="http://schemas.microsoft.com/office/drawing/2014/main" id="{124646B1-3015-4630-9F90-6969487B2FDD}"/>
              </a:ext>
            </a:extLst>
          </p:cNvPr>
          <p:cNvGrpSpPr/>
          <p:nvPr/>
        </p:nvGrpSpPr>
        <p:grpSpPr>
          <a:xfrm rot="9497531">
            <a:off x="11166232" y="1197659"/>
            <a:ext cx="806657" cy="421744"/>
            <a:chOff x="1822875" y="1377000"/>
            <a:chExt cx="548075" cy="286550"/>
          </a:xfrm>
          <a:solidFill>
            <a:srgbClr val="972D67"/>
          </a:solidFill>
        </p:grpSpPr>
        <p:sp>
          <p:nvSpPr>
            <p:cNvPr id="5" name="Google Shape;1270;p40">
              <a:extLst>
                <a:ext uri="{FF2B5EF4-FFF2-40B4-BE49-F238E27FC236}">
                  <a16:creationId xmlns:a16="http://schemas.microsoft.com/office/drawing/2014/main" id="{5B2FB626-3821-4558-BBA1-3719AAE6CAD8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71;p40">
              <a:extLst>
                <a:ext uri="{FF2B5EF4-FFF2-40B4-BE49-F238E27FC236}">
                  <a16:creationId xmlns:a16="http://schemas.microsoft.com/office/drawing/2014/main" id="{E1A189CE-D745-4600-8AE7-992A1EFC729D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72;p40">
              <a:extLst>
                <a:ext uri="{FF2B5EF4-FFF2-40B4-BE49-F238E27FC236}">
                  <a16:creationId xmlns:a16="http://schemas.microsoft.com/office/drawing/2014/main" id="{53D3BEDA-CFD9-40C2-8BCE-CC13004AA9E8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73;p40">
              <a:extLst>
                <a:ext uri="{FF2B5EF4-FFF2-40B4-BE49-F238E27FC236}">
                  <a16:creationId xmlns:a16="http://schemas.microsoft.com/office/drawing/2014/main" id="{BA21A1AB-6566-4F82-9F65-C82F6D61B0DF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4;p40">
              <a:extLst>
                <a:ext uri="{FF2B5EF4-FFF2-40B4-BE49-F238E27FC236}">
                  <a16:creationId xmlns:a16="http://schemas.microsoft.com/office/drawing/2014/main" id="{1B98F5D2-A3C5-4C4C-BA14-AF71AF633D5A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5;p40">
              <a:extLst>
                <a:ext uri="{FF2B5EF4-FFF2-40B4-BE49-F238E27FC236}">
                  <a16:creationId xmlns:a16="http://schemas.microsoft.com/office/drawing/2014/main" id="{113BAF46-7D20-46A8-938C-BA6C34D0EA2F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6;p40">
              <a:extLst>
                <a:ext uri="{FF2B5EF4-FFF2-40B4-BE49-F238E27FC236}">
                  <a16:creationId xmlns:a16="http://schemas.microsoft.com/office/drawing/2014/main" id="{A9BB60B2-9868-49A7-9E77-DCE89D507AB1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77;p40">
              <a:extLst>
                <a:ext uri="{FF2B5EF4-FFF2-40B4-BE49-F238E27FC236}">
                  <a16:creationId xmlns:a16="http://schemas.microsoft.com/office/drawing/2014/main" id="{655E5AB6-F925-4DBE-BBCD-196E63DF85DC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78;p40">
              <a:extLst>
                <a:ext uri="{FF2B5EF4-FFF2-40B4-BE49-F238E27FC236}">
                  <a16:creationId xmlns:a16="http://schemas.microsoft.com/office/drawing/2014/main" id="{E14BA7E5-8EA0-4C3B-B998-F43C977A16AD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269;p40">
            <a:extLst>
              <a:ext uri="{FF2B5EF4-FFF2-40B4-BE49-F238E27FC236}">
                <a16:creationId xmlns:a16="http://schemas.microsoft.com/office/drawing/2014/main" id="{33EC407C-766B-48BC-80AB-B26548A894C3}"/>
              </a:ext>
            </a:extLst>
          </p:cNvPr>
          <p:cNvGrpSpPr/>
          <p:nvPr/>
        </p:nvGrpSpPr>
        <p:grpSpPr>
          <a:xfrm rot="12272719">
            <a:off x="11228038" y="5492797"/>
            <a:ext cx="806657" cy="421744"/>
            <a:chOff x="1822875" y="1377000"/>
            <a:chExt cx="548075" cy="286550"/>
          </a:xfrm>
          <a:solidFill>
            <a:srgbClr val="972D67"/>
          </a:solidFill>
        </p:grpSpPr>
        <p:sp>
          <p:nvSpPr>
            <p:cNvPr id="15" name="Google Shape;1270;p40">
              <a:extLst>
                <a:ext uri="{FF2B5EF4-FFF2-40B4-BE49-F238E27FC236}">
                  <a16:creationId xmlns:a16="http://schemas.microsoft.com/office/drawing/2014/main" id="{FA27C529-5E4A-4FCC-8E71-30F08D684026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71;p40">
              <a:extLst>
                <a:ext uri="{FF2B5EF4-FFF2-40B4-BE49-F238E27FC236}">
                  <a16:creationId xmlns:a16="http://schemas.microsoft.com/office/drawing/2014/main" id="{10AA8E8F-FC21-453E-B0CD-DD8FEA1D79F0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72;p40">
              <a:extLst>
                <a:ext uri="{FF2B5EF4-FFF2-40B4-BE49-F238E27FC236}">
                  <a16:creationId xmlns:a16="http://schemas.microsoft.com/office/drawing/2014/main" id="{AAD8C426-1E30-4E0B-A6F6-1B90325B1516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73;p40">
              <a:extLst>
                <a:ext uri="{FF2B5EF4-FFF2-40B4-BE49-F238E27FC236}">
                  <a16:creationId xmlns:a16="http://schemas.microsoft.com/office/drawing/2014/main" id="{7B900C49-8A37-4AEA-BA39-DEE3D77F12D1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74;p40">
              <a:extLst>
                <a:ext uri="{FF2B5EF4-FFF2-40B4-BE49-F238E27FC236}">
                  <a16:creationId xmlns:a16="http://schemas.microsoft.com/office/drawing/2014/main" id="{4443F655-1127-4DF5-9635-B8E81DDF173D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75;p40">
              <a:extLst>
                <a:ext uri="{FF2B5EF4-FFF2-40B4-BE49-F238E27FC236}">
                  <a16:creationId xmlns:a16="http://schemas.microsoft.com/office/drawing/2014/main" id="{46E9FC67-8E53-42ED-8C00-F0973247E2B4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76;p40">
              <a:extLst>
                <a:ext uri="{FF2B5EF4-FFF2-40B4-BE49-F238E27FC236}">
                  <a16:creationId xmlns:a16="http://schemas.microsoft.com/office/drawing/2014/main" id="{53F854EC-A0A2-4781-81DB-5F15047ABBB8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77;p40">
              <a:extLst>
                <a:ext uri="{FF2B5EF4-FFF2-40B4-BE49-F238E27FC236}">
                  <a16:creationId xmlns:a16="http://schemas.microsoft.com/office/drawing/2014/main" id="{DBFBB2C9-2351-4FF9-AF9D-CA598C36701A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8;p40">
              <a:extLst>
                <a:ext uri="{FF2B5EF4-FFF2-40B4-BE49-F238E27FC236}">
                  <a16:creationId xmlns:a16="http://schemas.microsoft.com/office/drawing/2014/main" id="{4AA8A69F-A64C-42D8-8FAB-87F6BB566195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269;p40">
            <a:extLst>
              <a:ext uri="{FF2B5EF4-FFF2-40B4-BE49-F238E27FC236}">
                <a16:creationId xmlns:a16="http://schemas.microsoft.com/office/drawing/2014/main" id="{676AF973-360B-4632-BD78-64A8BBC91E94}"/>
              </a:ext>
            </a:extLst>
          </p:cNvPr>
          <p:cNvGrpSpPr/>
          <p:nvPr/>
        </p:nvGrpSpPr>
        <p:grpSpPr>
          <a:xfrm rot="9327281" flipH="1">
            <a:off x="117739" y="6292346"/>
            <a:ext cx="806657" cy="421744"/>
            <a:chOff x="1822875" y="1377000"/>
            <a:chExt cx="548075" cy="286550"/>
          </a:xfrm>
          <a:solidFill>
            <a:srgbClr val="972D67"/>
          </a:solidFill>
        </p:grpSpPr>
        <p:sp>
          <p:nvSpPr>
            <p:cNvPr id="25" name="Google Shape;1270;p40">
              <a:extLst>
                <a:ext uri="{FF2B5EF4-FFF2-40B4-BE49-F238E27FC236}">
                  <a16:creationId xmlns:a16="http://schemas.microsoft.com/office/drawing/2014/main" id="{EB663CDD-BFD6-44E4-A8E6-EBEE662F4134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1;p40">
              <a:extLst>
                <a:ext uri="{FF2B5EF4-FFF2-40B4-BE49-F238E27FC236}">
                  <a16:creationId xmlns:a16="http://schemas.microsoft.com/office/drawing/2014/main" id="{04A7F9D0-A8BA-44E2-8413-3B9FDD6241A4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72;p40">
              <a:extLst>
                <a:ext uri="{FF2B5EF4-FFF2-40B4-BE49-F238E27FC236}">
                  <a16:creationId xmlns:a16="http://schemas.microsoft.com/office/drawing/2014/main" id="{37402786-CEDD-449B-8C16-507C138A0E6E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3;p40">
              <a:extLst>
                <a:ext uri="{FF2B5EF4-FFF2-40B4-BE49-F238E27FC236}">
                  <a16:creationId xmlns:a16="http://schemas.microsoft.com/office/drawing/2014/main" id="{257A1710-DCDB-435A-B7C9-B3847299D70D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4;p40">
              <a:extLst>
                <a:ext uri="{FF2B5EF4-FFF2-40B4-BE49-F238E27FC236}">
                  <a16:creationId xmlns:a16="http://schemas.microsoft.com/office/drawing/2014/main" id="{F4135A5D-7390-4D9B-B1B0-2814354ABF81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5;p40">
              <a:extLst>
                <a:ext uri="{FF2B5EF4-FFF2-40B4-BE49-F238E27FC236}">
                  <a16:creationId xmlns:a16="http://schemas.microsoft.com/office/drawing/2014/main" id="{5991E65C-2AE3-408A-86E3-B80B170A5DC4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6;p40">
              <a:extLst>
                <a:ext uri="{FF2B5EF4-FFF2-40B4-BE49-F238E27FC236}">
                  <a16:creationId xmlns:a16="http://schemas.microsoft.com/office/drawing/2014/main" id="{1449BE2E-84A0-4205-ACFA-DEDE5C65D2D1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7;p40">
              <a:extLst>
                <a:ext uri="{FF2B5EF4-FFF2-40B4-BE49-F238E27FC236}">
                  <a16:creationId xmlns:a16="http://schemas.microsoft.com/office/drawing/2014/main" id="{ECF85208-47A8-4A46-807A-4EAE53DEEEE7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8;p40">
              <a:extLst>
                <a:ext uri="{FF2B5EF4-FFF2-40B4-BE49-F238E27FC236}">
                  <a16:creationId xmlns:a16="http://schemas.microsoft.com/office/drawing/2014/main" id="{97BD3B6E-AE86-4B3B-B8BA-8AE923B7DCCF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F28BC65-16C0-45A8-A2D5-2ABA3D89C7C1}"/>
              </a:ext>
            </a:extLst>
          </p:cNvPr>
          <p:cNvSpPr/>
          <p:nvPr/>
        </p:nvSpPr>
        <p:spPr>
          <a:xfrm>
            <a:off x="1830579" y="1922545"/>
            <a:ext cx="9435549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En los pronombres personales de primera y segunda persona tienen caso y número, pero carecen de género. </a:t>
            </a:r>
          </a:p>
          <a:p>
            <a:pPr algn="just">
              <a:spcAft>
                <a:spcPts val="800"/>
              </a:spcAft>
            </a:pPr>
            <a:endParaRPr lang="es-MX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El sustantivo representado por el pronombre, se le conoce como </a:t>
            </a:r>
            <a:r>
              <a:rPr lang="es-MX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antecedente.</a:t>
            </a:r>
          </a:p>
          <a:p>
            <a:pPr algn="just">
              <a:spcAft>
                <a:spcPts val="800"/>
              </a:spcAft>
            </a:pPr>
            <a:endParaRPr lang="es-MX" sz="24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Los pronombres de la tercera persona tienen caso, género y número.</a:t>
            </a:r>
            <a:endParaRPr lang="el-G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263;p36">
            <a:extLst>
              <a:ext uri="{FF2B5EF4-FFF2-40B4-BE49-F238E27FC236}">
                <a16:creationId xmlns:a16="http://schemas.microsoft.com/office/drawing/2014/main" id="{E8076328-8170-47CE-85AE-78F4E39A9766}"/>
              </a:ext>
            </a:extLst>
          </p:cNvPr>
          <p:cNvSpPr/>
          <p:nvPr/>
        </p:nvSpPr>
        <p:spPr>
          <a:xfrm>
            <a:off x="1344543" y="2176412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72;p36">
            <a:extLst>
              <a:ext uri="{FF2B5EF4-FFF2-40B4-BE49-F238E27FC236}">
                <a16:creationId xmlns:a16="http://schemas.microsoft.com/office/drawing/2014/main" id="{5A99687C-6B5A-41B5-9A12-519943993ADA}"/>
              </a:ext>
            </a:extLst>
          </p:cNvPr>
          <p:cNvSpPr/>
          <p:nvPr/>
        </p:nvSpPr>
        <p:spPr>
          <a:xfrm>
            <a:off x="1386618" y="215679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63;p36">
            <a:extLst>
              <a:ext uri="{FF2B5EF4-FFF2-40B4-BE49-F238E27FC236}">
                <a16:creationId xmlns:a16="http://schemas.microsoft.com/office/drawing/2014/main" id="{426BE088-3FEB-41E2-ACD4-EEBC73811EE6}"/>
              </a:ext>
            </a:extLst>
          </p:cNvPr>
          <p:cNvSpPr/>
          <p:nvPr/>
        </p:nvSpPr>
        <p:spPr>
          <a:xfrm>
            <a:off x="1344543" y="3350516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72;p36">
            <a:extLst>
              <a:ext uri="{FF2B5EF4-FFF2-40B4-BE49-F238E27FC236}">
                <a16:creationId xmlns:a16="http://schemas.microsoft.com/office/drawing/2014/main" id="{BF4C94F6-A7A1-49D8-BBB7-3B7FA4D0FA6E}"/>
              </a:ext>
            </a:extLst>
          </p:cNvPr>
          <p:cNvSpPr/>
          <p:nvPr/>
        </p:nvSpPr>
        <p:spPr>
          <a:xfrm>
            <a:off x="1386618" y="333089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63;p36">
            <a:extLst>
              <a:ext uri="{FF2B5EF4-FFF2-40B4-BE49-F238E27FC236}">
                <a16:creationId xmlns:a16="http://schemas.microsoft.com/office/drawing/2014/main" id="{1D29E26A-CCE4-4982-879B-961B0867D4C0}"/>
              </a:ext>
            </a:extLst>
          </p:cNvPr>
          <p:cNvSpPr/>
          <p:nvPr/>
        </p:nvSpPr>
        <p:spPr>
          <a:xfrm>
            <a:off x="1344543" y="458197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72;p36">
            <a:extLst>
              <a:ext uri="{FF2B5EF4-FFF2-40B4-BE49-F238E27FC236}">
                <a16:creationId xmlns:a16="http://schemas.microsoft.com/office/drawing/2014/main" id="{02397BF9-8617-4029-946E-6388E28E4C61}"/>
              </a:ext>
            </a:extLst>
          </p:cNvPr>
          <p:cNvSpPr/>
          <p:nvPr/>
        </p:nvSpPr>
        <p:spPr>
          <a:xfrm>
            <a:off x="1386618" y="4562357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384;p36">
            <a:extLst>
              <a:ext uri="{FF2B5EF4-FFF2-40B4-BE49-F238E27FC236}">
                <a16:creationId xmlns:a16="http://schemas.microsoft.com/office/drawing/2014/main" id="{7A3ABC2E-22B2-45F8-BDF1-29828DD53D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742" y="64237"/>
            <a:ext cx="1574350" cy="1337025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834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3ADB13-1218-4FA4-BEAC-5C6B301EF40D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primera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A5620F19-FC0B-4421-8EB1-5E760B3FBB86}"/>
              </a:ext>
            </a:extLst>
          </p:cNvPr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2809971" y="674554"/>
            <a:ext cx="7123168" cy="164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BDBAC4C-398F-40C4-A656-30C9660AD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59160"/>
              </p:ext>
            </p:extLst>
          </p:nvPr>
        </p:nvGraphicFramePr>
        <p:xfrm>
          <a:off x="1875137" y="2072222"/>
          <a:ext cx="8441726" cy="2713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2658">
                  <a:extLst>
                    <a:ext uri="{9D8B030D-6E8A-4147-A177-3AD203B41FA5}">
                      <a16:colId xmlns:a16="http://schemas.microsoft.com/office/drawing/2014/main" val="714647738"/>
                    </a:ext>
                  </a:extLst>
                </a:gridCol>
                <a:gridCol w="1565753">
                  <a:extLst>
                    <a:ext uri="{9D8B030D-6E8A-4147-A177-3AD203B41FA5}">
                      <a16:colId xmlns:a16="http://schemas.microsoft.com/office/drawing/2014/main" val="1933964500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1881353406"/>
                    </a:ext>
                  </a:extLst>
                </a:gridCol>
                <a:gridCol w="1342253">
                  <a:extLst>
                    <a:ext uri="{9D8B030D-6E8A-4147-A177-3AD203B41FA5}">
                      <a16:colId xmlns:a16="http://schemas.microsoft.com/office/drawing/2014/main" val="1842802832"/>
                    </a:ext>
                  </a:extLst>
                </a:gridCol>
                <a:gridCol w="2079320">
                  <a:extLst>
                    <a:ext uri="{9D8B030D-6E8A-4147-A177-3AD203B41FA5}">
                      <a16:colId xmlns:a16="http://schemas.microsoft.com/office/drawing/2014/main" val="22235337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Pronombre Personal Primera Persona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28129"/>
                  </a:ext>
                </a:extLst>
              </a:tr>
              <a:tr h="36973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Caso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Singular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Plural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6100"/>
                  </a:ext>
                </a:extLst>
              </a:tr>
              <a:tr h="456111">
                <a:tc>
                  <a:txBody>
                    <a:bodyPr/>
                    <a:lstStyle/>
                    <a:p>
                      <a:r>
                        <a:rPr lang="es-MX" sz="2000" dirty="0"/>
                        <a:t>Nominativo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ἐγώ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Yo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ἡμεῖς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81982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r>
                        <a:rPr lang="es-MX" sz="2000" dirty="0"/>
                        <a:t>Genitivo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μου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ἐμοῦ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mío, de mí, 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ἡμῶν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de 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901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r>
                        <a:rPr lang="es-MX" sz="2000" dirty="0"/>
                        <a:t>Dativo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μοι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ἐμοί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a mí, para 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ἡμῖν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nos, a  nosotros.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31182"/>
                  </a:ext>
                </a:extLst>
              </a:tr>
              <a:tr h="437305">
                <a:tc>
                  <a:txBody>
                    <a:bodyPr/>
                    <a:lstStyle/>
                    <a:p>
                      <a:r>
                        <a:rPr lang="es-MX" sz="2000" dirty="0"/>
                        <a:t>Acusativo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</a:t>
                      </a: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ἐμέ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me, a mí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ἡμῖν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Nos, a nosotros.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02580"/>
                  </a:ext>
                </a:extLst>
              </a:tr>
            </a:tbl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EB7A0A09-6C8D-4F0F-A621-1DB9F659CAB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57375" y="2042243"/>
            <a:ext cx="84772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BDD1225-9B90-4946-BCAE-9F7A5629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2027238"/>
            <a:ext cx="8443913" cy="4572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FB63C07-2F78-486D-8113-3C30B27B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484438"/>
            <a:ext cx="1414463" cy="395288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141799F-470D-486E-A0E1-082A71D5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484438"/>
            <a:ext cx="3608388" cy="395288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280CAE3-AE8C-4C35-B392-FD33B851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2484438"/>
            <a:ext cx="3422650" cy="395288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685EB75-AC53-47FD-88EB-2A427A2B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2879726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C109448-40A9-485D-9EBD-2ADF132D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879726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4C8927D-10E0-4905-A352-ACE7E7004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2879726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D9F0437-EA64-46A7-86B5-FD1C1293F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2879726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7F5A247-375B-4B93-B8BB-FE130901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2879726"/>
            <a:ext cx="20812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CF005E1D-6C11-45E8-9D49-DB9BA204F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3336926"/>
            <a:ext cx="1414463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D5D3BD4-F6E0-41DA-B41C-78C299BF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336926"/>
            <a:ext cx="1565275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F7D8997-B318-41AB-A5CE-BAB32DF9F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336926"/>
            <a:ext cx="2043113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891974C-42C0-479B-B93B-A894206E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3336926"/>
            <a:ext cx="1341438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089FED5-FA15-49FA-A2CA-BD0134A1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336926"/>
            <a:ext cx="2081213" cy="48895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37166EA-35AC-49EC-A944-2EE88E6D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3825876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82C43C6-EA30-4967-AD7C-84621DBB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3825876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9275EBE4-6E2B-47D0-B38D-5416C0E9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825876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DF5D65AE-C3F5-4109-A84A-947E2B4C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3825876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46BB0EC-8A24-43FC-A0C7-664C83C1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825876"/>
            <a:ext cx="20812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FA417096-707A-4CE7-97B8-113B9AAF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4283076"/>
            <a:ext cx="1414463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29E6025-1B28-4363-B426-54CCF79E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574" y="4262895"/>
            <a:ext cx="1565275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46C66CBE-3A88-4D8A-8321-3B726F90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4320654"/>
            <a:ext cx="2043113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A4D8F33-8CAF-4100-A390-34839305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4283076"/>
            <a:ext cx="1341438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5C39179A-3B26-456F-91A8-7121C688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283076"/>
            <a:ext cx="2081213" cy="4572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124B28A7-9943-4B84-B48A-A94BCDE93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188" y="2465388"/>
            <a:ext cx="0" cy="2281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A49A3E07-CDDA-4A78-BC6A-C14D5BB8C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2873376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FE16B443-707E-4100-AA61-D3974041F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575" y="2465388"/>
            <a:ext cx="0" cy="228123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A893124B-0604-464F-9C6F-9EC070889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8013" y="2873376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6D156A8C-B0A3-4A57-9D94-CEC172DD1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2484438"/>
            <a:ext cx="845661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9366782F-7465-4A97-9445-01D02CB10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287972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AD33A523-5675-4469-93B4-140319E67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333692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4F219354-AA0A-45A5-9FE5-C0C15739B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382587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96DA1245-9C03-47D8-98A6-26F0BF33F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4283076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2D7DF809-7209-4622-8EEB-76AE9AB62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3725" y="2020888"/>
            <a:ext cx="0" cy="27257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E5DEDAE7-A86A-46D9-B1FD-C05E15FB8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9225" y="2020888"/>
            <a:ext cx="0" cy="27257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63A9E66A-7C7B-4E63-87DF-E59036394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2027238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ABE18F13-2E23-4433-A1CF-ED9F98032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8963" y="4777854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DF6ABF04-6A1E-4D65-83D4-00643D8A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2068513"/>
            <a:ext cx="4927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Pronombre Personal Primera Persona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EFF8E2D0-0C51-434C-8478-48C77E74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527301"/>
            <a:ext cx="636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6F0E66E6-D3BC-4693-91B3-B16A580F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527301"/>
            <a:ext cx="990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0545D72F-F0B7-40D1-AAF0-F5136D673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2527301"/>
            <a:ext cx="749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5D526B05-7D30-46BA-964C-B9B7B89E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921001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083B67A7-4036-4C43-81A9-CA9FBBE3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449" y="2947988"/>
            <a:ext cx="468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ἐγώ</a:t>
            </a:r>
            <a:endParaRPr lang="es-MX" sz="2400" kern="12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130E3FF8-95FC-43C2-8028-FF89D468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2921001"/>
            <a:ext cx="4095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84993C3-847E-49B0-9EA3-2FB7F2E8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582" y="2947989"/>
            <a:ext cx="795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ἡμεῖς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31055167-11F8-475C-AD72-5EBE0DAFA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2921001"/>
            <a:ext cx="10937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nosotros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406D9863-54FF-4DFE-A4B1-6DED4634C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378201"/>
            <a:ext cx="10541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581358C0-9BF2-45E9-848E-49786FBB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3405188"/>
            <a:ext cx="47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μου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8A5595A4-F8EB-4C7E-8127-963CA08C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3405188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81C0B955-135A-4F6D-BEA1-ED05046AB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05188"/>
            <a:ext cx="60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ἐμοῦ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714CAFBA-4D7E-4109-BCC3-547F73BE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3378201"/>
            <a:ext cx="1690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mío, de mí, mí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5D058C00-0580-465B-99EF-4469A170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405188"/>
            <a:ext cx="666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ἡμῶν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E762834B-3163-448D-B748-44CA2BB4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5" y="3378201"/>
            <a:ext cx="1428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nosotros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1DB3BDBC-4EC7-4531-8318-AB1CE5BA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3867151"/>
            <a:ext cx="804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05705B31-43DF-4037-A516-C4F3E80C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895726"/>
            <a:ext cx="402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μοι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73ED593D-3A7A-46FF-B56D-C38472A09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895726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3A72C0B8-AF75-4E4E-8559-A0D038A1A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895726"/>
            <a:ext cx="532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ἐμοί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18F1F73E-8C0C-4AD7-8CDC-6C4742264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3867151"/>
            <a:ext cx="1479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mí, para mí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89964878-C3D8-43AB-ADE9-EC7F4FC1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3895726"/>
            <a:ext cx="54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ἡμῖν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A3943BAF-F8BC-4FC9-8457-8DC0906D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5" y="3867151"/>
            <a:ext cx="1833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nos, a  nosotros.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4D47BC88-C4B7-4218-9E89-3B66AB2E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4324351"/>
            <a:ext cx="1136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3B15CE71-B577-4094-938A-48A15236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4352926"/>
            <a:ext cx="29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4D2390B1-37D3-47B4-9127-02B5DFA9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4352926"/>
            <a:ext cx="282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7AF26D81-053A-4C60-A89F-B57D292C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52926"/>
            <a:ext cx="424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ἐμέ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027DB42E-C08E-40D0-9023-223D9D7D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324351"/>
            <a:ext cx="1023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me, a mí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5FD60D77-6F09-4962-8081-C6DBC2AE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168" y="4352926"/>
            <a:ext cx="609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ἡμᾶς</a:t>
            </a:r>
            <a:endParaRPr lang="es-MX" altLang="es-MX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BB6B344B-9E46-46EF-8059-BAD71CCD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4324351"/>
            <a:ext cx="1808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Nos, a nosotros.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8" name="Google Shape;611;p22">
            <a:extLst>
              <a:ext uri="{FF2B5EF4-FFF2-40B4-BE49-F238E27FC236}">
                <a16:creationId xmlns:a16="http://schemas.microsoft.com/office/drawing/2014/main" id="{A5117974-693D-42C0-A269-7A90A815410B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79" name="Google Shape;612;p22">
              <a:extLst>
                <a:ext uri="{FF2B5EF4-FFF2-40B4-BE49-F238E27FC236}">
                  <a16:creationId xmlns:a16="http://schemas.microsoft.com/office/drawing/2014/main" id="{F1B3676C-174D-4E34-94AD-9C3AAAC9589C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613;p22">
              <a:extLst>
                <a:ext uri="{FF2B5EF4-FFF2-40B4-BE49-F238E27FC236}">
                  <a16:creationId xmlns:a16="http://schemas.microsoft.com/office/drawing/2014/main" id="{F04E3A91-25FF-4167-81DC-02A3A2961B30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Google Shape;617;p22">
            <a:extLst>
              <a:ext uri="{FF2B5EF4-FFF2-40B4-BE49-F238E27FC236}">
                <a16:creationId xmlns:a16="http://schemas.microsoft.com/office/drawing/2014/main" id="{AC65D26D-5B9E-4848-BED3-A40604CF17A6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82" name="Google Shape;618;p22">
              <a:extLst>
                <a:ext uri="{FF2B5EF4-FFF2-40B4-BE49-F238E27FC236}">
                  <a16:creationId xmlns:a16="http://schemas.microsoft.com/office/drawing/2014/main" id="{C33B6A54-7E6B-4421-A674-8AEEBB7BAFEF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619;p22">
              <a:extLst>
                <a:ext uri="{FF2B5EF4-FFF2-40B4-BE49-F238E27FC236}">
                  <a16:creationId xmlns:a16="http://schemas.microsoft.com/office/drawing/2014/main" id="{84D47DF2-4C02-4E31-BDBB-3BBD81D2EF4C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oogle Shape;1406;p49">
            <a:extLst>
              <a:ext uri="{FF2B5EF4-FFF2-40B4-BE49-F238E27FC236}">
                <a16:creationId xmlns:a16="http://schemas.microsoft.com/office/drawing/2014/main" id="{F372DF31-99FC-4218-ACA0-C592CE0C9DC2}"/>
              </a:ext>
            </a:extLst>
          </p:cNvPr>
          <p:cNvGrpSpPr/>
          <p:nvPr/>
        </p:nvGrpSpPr>
        <p:grpSpPr>
          <a:xfrm>
            <a:off x="10394997" y="1501945"/>
            <a:ext cx="2071508" cy="1390999"/>
            <a:chOff x="4095250" y="4474825"/>
            <a:chExt cx="156825" cy="171850"/>
          </a:xfrm>
        </p:grpSpPr>
        <p:sp>
          <p:nvSpPr>
            <p:cNvPr id="85" name="Google Shape;1407;p49">
              <a:extLst>
                <a:ext uri="{FF2B5EF4-FFF2-40B4-BE49-F238E27FC236}">
                  <a16:creationId xmlns:a16="http://schemas.microsoft.com/office/drawing/2014/main" id="{F6131FFF-75AE-4B24-ACA8-784D7DB1448E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408;p49">
              <a:extLst>
                <a:ext uri="{FF2B5EF4-FFF2-40B4-BE49-F238E27FC236}">
                  <a16:creationId xmlns:a16="http://schemas.microsoft.com/office/drawing/2014/main" id="{6C8D8A89-5A11-419C-874F-A8E3D30648CC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409;p49">
              <a:extLst>
                <a:ext uri="{FF2B5EF4-FFF2-40B4-BE49-F238E27FC236}">
                  <a16:creationId xmlns:a16="http://schemas.microsoft.com/office/drawing/2014/main" id="{1DA0CFF2-AFD2-475A-A16E-DCD1EACA683C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410;p49">
              <a:extLst>
                <a:ext uri="{FF2B5EF4-FFF2-40B4-BE49-F238E27FC236}">
                  <a16:creationId xmlns:a16="http://schemas.microsoft.com/office/drawing/2014/main" id="{D9026A22-8A0C-404A-88A0-5930ED0DB954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411;p49">
              <a:extLst>
                <a:ext uri="{FF2B5EF4-FFF2-40B4-BE49-F238E27FC236}">
                  <a16:creationId xmlns:a16="http://schemas.microsoft.com/office/drawing/2014/main" id="{B93EF8D5-4853-4CCA-A588-BEE3BFBFBA7D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412;p49">
              <a:extLst>
                <a:ext uri="{FF2B5EF4-FFF2-40B4-BE49-F238E27FC236}">
                  <a16:creationId xmlns:a16="http://schemas.microsoft.com/office/drawing/2014/main" id="{7BE68A6D-3F2F-40C4-BCF3-FE8A4F79F4F7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413;p49">
              <a:extLst>
                <a:ext uri="{FF2B5EF4-FFF2-40B4-BE49-F238E27FC236}">
                  <a16:creationId xmlns:a16="http://schemas.microsoft.com/office/drawing/2014/main" id="{173FBD32-C6D0-464B-88C7-7016745730AA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414;p49">
              <a:extLst>
                <a:ext uri="{FF2B5EF4-FFF2-40B4-BE49-F238E27FC236}">
                  <a16:creationId xmlns:a16="http://schemas.microsoft.com/office/drawing/2014/main" id="{8291020D-B40A-41C3-850A-5E076A510C4B}"/>
                </a:ext>
              </a:extLst>
            </p:cNvPr>
            <p:cNvSpPr/>
            <p:nvPr/>
          </p:nvSpPr>
          <p:spPr>
            <a:xfrm>
              <a:off x="4099675" y="4475374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415;p49">
              <a:extLst>
                <a:ext uri="{FF2B5EF4-FFF2-40B4-BE49-F238E27FC236}">
                  <a16:creationId xmlns:a16="http://schemas.microsoft.com/office/drawing/2014/main" id="{3E5E6A7B-AEE1-44FE-A70A-6F020A7CEDC2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416;p49">
              <a:extLst>
                <a:ext uri="{FF2B5EF4-FFF2-40B4-BE49-F238E27FC236}">
                  <a16:creationId xmlns:a16="http://schemas.microsoft.com/office/drawing/2014/main" id="{2C33C08D-D632-42FD-93C3-A2C3ADC35342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1417;p49">
              <a:extLst>
                <a:ext uri="{FF2B5EF4-FFF2-40B4-BE49-F238E27FC236}">
                  <a16:creationId xmlns:a16="http://schemas.microsoft.com/office/drawing/2014/main" id="{C1DEA4AD-B1C3-4F87-996D-43E3D6466099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1418;p49">
              <a:extLst>
                <a:ext uri="{FF2B5EF4-FFF2-40B4-BE49-F238E27FC236}">
                  <a16:creationId xmlns:a16="http://schemas.microsoft.com/office/drawing/2014/main" id="{5125E686-DE5F-47D9-9BE5-43DA5634932A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1419;p49">
              <a:extLst>
                <a:ext uri="{FF2B5EF4-FFF2-40B4-BE49-F238E27FC236}">
                  <a16:creationId xmlns:a16="http://schemas.microsoft.com/office/drawing/2014/main" id="{8C9C6F4B-E3D5-4146-B641-BF4FE5DCEE26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1420;p49">
              <a:extLst>
                <a:ext uri="{FF2B5EF4-FFF2-40B4-BE49-F238E27FC236}">
                  <a16:creationId xmlns:a16="http://schemas.microsoft.com/office/drawing/2014/main" id="{F3A7E601-BC5F-48EC-B2A4-28197A0212BF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1421;p49">
              <a:extLst>
                <a:ext uri="{FF2B5EF4-FFF2-40B4-BE49-F238E27FC236}">
                  <a16:creationId xmlns:a16="http://schemas.microsoft.com/office/drawing/2014/main" id="{848955D2-FCA4-4040-A1BA-3F78B874A8D4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1422;p49">
              <a:extLst>
                <a:ext uri="{FF2B5EF4-FFF2-40B4-BE49-F238E27FC236}">
                  <a16:creationId xmlns:a16="http://schemas.microsoft.com/office/drawing/2014/main" id="{2A3C5856-8559-48D3-9F3A-DB471A73A826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1423;p49">
              <a:extLst>
                <a:ext uri="{FF2B5EF4-FFF2-40B4-BE49-F238E27FC236}">
                  <a16:creationId xmlns:a16="http://schemas.microsoft.com/office/drawing/2014/main" id="{A69891DE-17B1-4937-A240-81E1A2723F94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1424;p49">
              <a:extLst>
                <a:ext uri="{FF2B5EF4-FFF2-40B4-BE49-F238E27FC236}">
                  <a16:creationId xmlns:a16="http://schemas.microsoft.com/office/drawing/2014/main" id="{75795F32-542A-4D11-89B6-22CCCA1F70CB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614;p22">
            <a:extLst>
              <a:ext uri="{FF2B5EF4-FFF2-40B4-BE49-F238E27FC236}">
                <a16:creationId xmlns:a16="http://schemas.microsoft.com/office/drawing/2014/main" id="{E5C34CE0-E477-43C3-9417-9D2658CC1B80}"/>
              </a:ext>
            </a:extLst>
          </p:cNvPr>
          <p:cNvGrpSpPr/>
          <p:nvPr/>
        </p:nvGrpSpPr>
        <p:grpSpPr>
          <a:xfrm>
            <a:off x="11146569" y="5378212"/>
            <a:ext cx="254056" cy="241758"/>
            <a:chOff x="2768914" y="655181"/>
            <a:chExt cx="338380" cy="321743"/>
          </a:xfrm>
        </p:grpSpPr>
        <p:sp>
          <p:nvSpPr>
            <p:cNvPr id="104" name="Google Shape;615;p22">
              <a:extLst>
                <a:ext uri="{FF2B5EF4-FFF2-40B4-BE49-F238E27FC236}">
                  <a16:creationId xmlns:a16="http://schemas.microsoft.com/office/drawing/2014/main" id="{BC31C56B-058B-43C4-9B35-4BB34A0EB8BE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616;p22">
              <a:extLst>
                <a:ext uri="{FF2B5EF4-FFF2-40B4-BE49-F238E27FC236}">
                  <a16:creationId xmlns:a16="http://schemas.microsoft.com/office/drawing/2014/main" id="{178A654D-4496-4396-B510-8C4E1B4934A9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Google Shape;620;p22">
            <a:extLst>
              <a:ext uri="{FF2B5EF4-FFF2-40B4-BE49-F238E27FC236}">
                <a16:creationId xmlns:a16="http://schemas.microsoft.com/office/drawing/2014/main" id="{1F915FD1-C8F1-4057-8E3C-9E2C6FEBA905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107" name="Google Shape;621;p22">
              <a:extLst>
                <a:ext uri="{FF2B5EF4-FFF2-40B4-BE49-F238E27FC236}">
                  <a16:creationId xmlns:a16="http://schemas.microsoft.com/office/drawing/2014/main" id="{5E2F9378-EFF3-4D45-AC68-BFA05BCB585C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622;p22">
              <a:extLst>
                <a:ext uri="{FF2B5EF4-FFF2-40B4-BE49-F238E27FC236}">
                  <a16:creationId xmlns:a16="http://schemas.microsoft.com/office/drawing/2014/main" id="{82FB7CB0-7219-4CE6-872D-104C59F28ACB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9057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3ADB13-1218-4FA4-BEAC-5C6B301EF40D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segunda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A5620F19-FC0B-4421-8EB1-5E760B3FBB86}"/>
              </a:ext>
            </a:extLst>
          </p:cNvPr>
          <p:cNvPicPr preferRelativeResize="0"/>
          <p:nvPr/>
        </p:nvPicPr>
        <p:blipFill>
          <a:blip r:embed="rId3">
            <a:alphaModFix amt="56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3015560" y="725744"/>
            <a:ext cx="7123168" cy="164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BDBAC4C-398F-40C4-A656-30C9660AD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39658"/>
              </p:ext>
            </p:extLst>
          </p:nvPr>
        </p:nvGraphicFramePr>
        <p:xfrm>
          <a:off x="1379194" y="2042177"/>
          <a:ext cx="8441726" cy="2713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2658">
                  <a:extLst>
                    <a:ext uri="{9D8B030D-6E8A-4147-A177-3AD203B41FA5}">
                      <a16:colId xmlns:a16="http://schemas.microsoft.com/office/drawing/2014/main" val="714647738"/>
                    </a:ext>
                  </a:extLst>
                </a:gridCol>
                <a:gridCol w="1565753">
                  <a:extLst>
                    <a:ext uri="{9D8B030D-6E8A-4147-A177-3AD203B41FA5}">
                      <a16:colId xmlns:a16="http://schemas.microsoft.com/office/drawing/2014/main" val="1933964500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1881353406"/>
                    </a:ext>
                  </a:extLst>
                </a:gridCol>
                <a:gridCol w="1342253">
                  <a:extLst>
                    <a:ext uri="{9D8B030D-6E8A-4147-A177-3AD203B41FA5}">
                      <a16:colId xmlns:a16="http://schemas.microsoft.com/office/drawing/2014/main" val="1842802832"/>
                    </a:ext>
                  </a:extLst>
                </a:gridCol>
                <a:gridCol w="2079320">
                  <a:extLst>
                    <a:ext uri="{9D8B030D-6E8A-4147-A177-3AD203B41FA5}">
                      <a16:colId xmlns:a16="http://schemas.microsoft.com/office/drawing/2014/main" val="22235337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Pronombre Personal Segunda Persona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28129"/>
                  </a:ext>
                </a:extLst>
              </a:tr>
              <a:tr h="369734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Caso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Singular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Plural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56100"/>
                  </a:ext>
                </a:extLst>
              </a:tr>
              <a:tr h="456111">
                <a:tc>
                  <a:txBody>
                    <a:bodyPr/>
                    <a:lstStyle/>
                    <a:p>
                      <a:r>
                        <a:rPr lang="es-MX" sz="2000" dirty="0"/>
                        <a:t>Nominativo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σύ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Tú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ὑμεῖς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81982"/>
                  </a:ext>
                </a:extLst>
              </a:tr>
              <a:tr h="488515">
                <a:tc>
                  <a:txBody>
                    <a:bodyPr/>
                    <a:lstStyle/>
                    <a:p>
                      <a:r>
                        <a:rPr lang="es-MX" sz="2000" dirty="0"/>
                        <a:t>Genitivo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σου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σοῦ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De ti, tu, tuyo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ὑμῶν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de nosotros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901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r>
                        <a:rPr lang="es-MX" sz="2000" dirty="0"/>
                        <a:t>Dativo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σοι</a:t>
                      </a:r>
                      <a:r>
                        <a:rPr lang="es-MX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σοί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a ti, para </a:t>
                      </a:r>
                      <a:r>
                        <a:rPr lang="es-MX" sz="2000" dirty="0" err="1"/>
                        <a:t>tí</a:t>
                      </a:r>
                      <a:endParaRPr lang="es-MX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ὑμῖν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nos, a  nosotros.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31182"/>
                  </a:ext>
                </a:extLst>
              </a:tr>
              <a:tr h="437305">
                <a:tc>
                  <a:txBody>
                    <a:bodyPr/>
                    <a:lstStyle/>
                    <a:p>
                      <a:r>
                        <a:rPr lang="es-MX" sz="2000" dirty="0"/>
                        <a:t>Acusativo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σε</a:t>
                      </a:r>
                      <a:r>
                        <a:rPr lang="es-MX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σέ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te, a </a:t>
                      </a:r>
                      <a:r>
                        <a:rPr lang="es-MX" sz="2000" dirty="0" err="1"/>
                        <a:t>tí</a:t>
                      </a:r>
                      <a:endParaRPr lang="es-MX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ὑμᾶς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Nos, a nosotros.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02580"/>
                  </a:ext>
                </a:extLst>
              </a:tr>
            </a:tbl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AF9BA474-3734-44F8-A0FC-E9AA9714DA8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61432" y="1960680"/>
            <a:ext cx="847725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CB66F-AAC0-4E2C-82B9-33601A53E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70" y="2008305"/>
            <a:ext cx="922177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E5583B9-C892-4613-9BDE-4D112A85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2465505"/>
            <a:ext cx="1414463" cy="3968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5833A05-D342-44EE-92E5-75AC12B79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2465505"/>
            <a:ext cx="3608388" cy="3968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70278DC-E740-4880-B398-A6AB5F3A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1" y="2465505"/>
            <a:ext cx="4200525" cy="3968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EF75998-46B7-45A9-A8F4-BB4BB673E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2862380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519E46F-2925-4202-99BA-6B6E2229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2862380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BA1D46E-9B2A-4B2E-8F74-D7B9399C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2862380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47F803F-C697-4226-8BA8-B24A67298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2862380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01AB8DA-A117-4295-9B50-A314F911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69" y="2862380"/>
            <a:ext cx="284003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B71313C-A71B-4475-8D49-5D9B005EC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3319580"/>
            <a:ext cx="1414463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4626F7A-3394-41BF-9F3E-D7EACABA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3319580"/>
            <a:ext cx="1565275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DB1D966-02E3-4FE6-9162-A9A7FD55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3319580"/>
            <a:ext cx="2043113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407E0DB-2106-4012-90B1-214DBFAB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3319580"/>
            <a:ext cx="1341438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DF6ACAE3-3B66-4391-A8EE-B0EABD51D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70" y="3319580"/>
            <a:ext cx="2828924" cy="4889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DA3B44DD-3682-4DFD-910C-5299202A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782" y="3808530"/>
            <a:ext cx="141446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26848B52-8BF4-47A2-AECE-D575C43D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45" y="3808530"/>
            <a:ext cx="156527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8E1B3CAC-98A4-45D5-896D-88BFD2CE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3808530"/>
            <a:ext cx="2043113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071C9F4-E040-440F-B2BB-97018DEF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3808530"/>
            <a:ext cx="1341438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7360ED6B-4048-4DBD-B40F-344454E8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69" y="3808530"/>
            <a:ext cx="2827335" cy="4572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B765C671-B02C-49D3-BCDE-B76F2AB5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610" y="4324690"/>
            <a:ext cx="1414463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AA02C31-06B8-48C8-89E3-74787086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061" y="4314406"/>
            <a:ext cx="1565275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4B069635-AD4A-4FDD-A2DD-2B6721A87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20" y="4305486"/>
            <a:ext cx="2043113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B205D182-56F3-45FB-9518-05D064A1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32" y="4295547"/>
            <a:ext cx="1341438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151F1941-005E-458E-9C17-B1AE68B7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70" y="4285608"/>
            <a:ext cx="2809874" cy="4572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547FB0E5-6AD5-4A10-827A-2626C23C8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245" y="2446455"/>
            <a:ext cx="0" cy="2282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58AABE54-9256-4D48-8744-7F6DB0AF9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0" y="2856030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D9FF40EC-B5F6-45A1-8347-DB397123C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0632" y="2446455"/>
            <a:ext cx="0" cy="22828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74A3714D-2D3A-4739-BA3B-2539CA86D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2070" y="2856030"/>
            <a:ext cx="0" cy="1873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911CA061-C637-4BA4-8227-903F35DCA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2465504"/>
            <a:ext cx="9236880" cy="17463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3B812D06-2759-4237-A049-A9A0B2784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286238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DD3D24FD-30A5-4731-816F-0B913726C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331958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F6983405-D0B5-4F25-B358-EFFE3CB10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380853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F6744796-B223-4E64-AA28-FC43868BC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3020" y="4265730"/>
            <a:ext cx="84566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4E36DBC7-CE9A-4958-A309-1E9FDBCE7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7782" y="2001955"/>
            <a:ext cx="0" cy="27273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968AFB7F-57E0-457C-B4C4-2D96A7FFCE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51392" y="2042177"/>
            <a:ext cx="48509" cy="2644241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FD2507AF-D21F-4165-A2AE-C6DC7C4A46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3019" y="1986948"/>
            <a:ext cx="9244699" cy="2135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8FE28533-F8E6-48ED-84A9-FEA3CA4FF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3020" y="4729642"/>
            <a:ext cx="9130414" cy="5292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9D643EE1-10BB-4993-8260-DC4D0023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120" y="2049580"/>
            <a:ext cx="5006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Pronombre Personal Segunda Persona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5258496A-042B-40B7-908C-B73910B2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982" y="2506780"/>
            <a:ext cx="636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0530C7E2-7515-4695-9125-19B48237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607" y="2506780"/>
            <a:ext cx="990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166FC887-FC14-4171-A817-0F7C06DB7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157" y="2506780"/>
            <a:ext cx="7493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CD8E7A9-DBE8-4D87-9391-838F25A2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2905243"/>
            <a:ext cx="1343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4F9BD09F-1BEB-4390-92AD-ACE2901E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254" y="2929055"/>
            <a:ext cx="318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σύ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97F9D95D-7485-4604-AC43-750B2D25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220" y="2905243"/>
            <a:ext cx="3889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96F64765-F0C0-4931-B4E3-9687DA9A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295" y="2929055"/>
            <a:ext cx="65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ὑμεῖς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6C0734E6-150E-46FF-947A-240EB7AB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267" y="2925013"/>
            <a:ext cx="891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vosotros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CAE94BBE-75E7-47C9-81B6-E1676BDA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3360855"/>
            <a:ext cx="1004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35757736-74A7-4696-B4F7-CA30F0B4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095" y="3386255"/>
            <a:ext cx="472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σου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E0DE297C-9EB5-44A0-A78B-1D0178DE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607" y="3386255"/>
            <a:ext cx="2809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02E7B60C-5247-43B3-8C4D-B9A8A91B9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45" y="3386255"/>
            <a:ext cx="472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282ED8D9-F67B-4F95-9ABD-238903EB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432" y="3360855"/>
            <a:ext cx="1547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ti, tu, tuyo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94E5656F-05CF-4897-8167-277C52273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120" y="3386255"/>
            <a:ext cx="658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ὑμῶν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1B07FB4A-415E-4A23-9991-2D3B3025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48" y="3421960"/>
            <a:ext cx="2538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vosotros, vuestro (a)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2DA7FE4A-4C3F-4D04-A8BE-9510043F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3851393"/>
            <a:ext cx="804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9775782E-12F3-438B-B28A-E2C7C9870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770" y="3875205"/>
            <a:ext cx="40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99E8A851-CFAF-43B6-90F4-CBA37144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020" y="3875205"/>
            <a:ext cx="2809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4DD3AEAF-70A8-4BF3-A3B4-9C5EC167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45" y="3875205"/>
            <a:ext cx="40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σοί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04D45641-E202-4E70-A9DB-DD554DBA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832" y="3851393"/>
            <a:ext cx="11001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ti, para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9C2B3142-97A6-47D4-8DF2-E74F657C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445" y="3851393"/>
            <a:ext cx="2778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463D337A-9B36-4071-8EEE-A49EED30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445" y="3875205"/>
            <a:ext cx="540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ὑμῖν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D77AE4E8-DFBC-49E7-A8F7-60EDD6BF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366" y="3849803"/>
            <a:ext cx="27913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s, a  vosotros.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A8FF8BDF-684C-4BAF-9E76-770C8FDE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445" y="4307005"/>
            <a:ext cx="1136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041F4DE5-9E15-4B1F-8489-0A5F2B95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132" y="4332405"/>
            <a:ext cx="29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144AF4B9-51E4-417C-B930-6249634A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607" y="4332405"/>
            <a:ext cx="293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85EFE18F-1C7C-44E4-A11D-25EE281C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945" y="4332405"/>
            <a:ext cx="29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0">
            <a:extLst>
              <a:ext uri="{FF2B5EF4-FFF2-40B4-BE49-F238E27FC236}">
                <a16:creationId xmlns:a16="http://schemas.microsoft.com/office/drawing/2014/main" id="{55040B1F-952B-4BD2-BFD1-90E2E674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845" y="4307005"/>
            <a:ext cx="644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te, a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>
            <a:extLst>
              <a:ext uri="{FF2B5EF4-FFF2-40B4-BE49-F238E27FC236}">
                <a16:creationId xmlns:a16="http://schemas.microsoft.com/office/drawing/2014/main" id="{A2827F63-14FE-46D8-A5FB-C03EF07C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20" y="4307005"/>
            <a:ext cx="276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2">
            <a:extLst>
              <a:ext uri="{FF2B5EF4-FFF2-40B4-BE49-F238E27FC236}">
                <a16:creationId xmlns:a16="http://schemas.microsoft.com/office/drawing/2014/main" id="{2EB4EEB6-451C-45BC-BA32-80C6A1BA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695" y="4332405"/>
            <a:ext cx="60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ὑμᾶς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3">
            <a:extLst>
              <a:ext uri="{FF2B5EF4-FFF2-40B4-BE49-F238E27FC236}">
                <a16:creationId xmlns:a16="http://schemas.microsoft.com/office/drawing/2014/main" id="{001CD104-E818-4710-8A7D-7A77CD713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006" y="4343386"/>
            <a:ext cx="1529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s, a vosotros.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8" name="Google Shape;611;p22">
            <a:extLst>
              <a:ext uri="{FF2B5EF4-FFF2-40B4-BE49-F238E27FC236}">
                <a16:creationId xmlns:a16="http://schemas.microsoft.com/office/drawing/2014/main" id="{4B2D7461-8EAA-4B7E-9139-FFD3C9E3780F}"/>
              </a:ext>
            </a:extLst>
          </p:cNvPr>
          <p:cNvGrpSpPr/>
          <p:nvPr/>
        </p:nvGrpSpPr>
        <p:grpSpPr>
          <a:xfrm>
            <a:off x="584028" y="1501945"/>
            <a:ext cx="254056" cy="241758"/>
            <a:chOff x="2768914" y="655181"/>
            <a:chExt cx="338380" cy="321743"/>
          </a:xfrm>
        </p:grpSpPr>
        <p:sp>
          <p:nvSpPr>
            <p:cNvPr id="79" name="Google Shape;612;p22">
              <a:extLst>
                <a:ext uri="{FF2B5EF4-FFF2-40B4-BE49-F238E27FC236}">
                  <a16:creationId xmlns:a16="http://schemas.microsoft.com/office/drawing/2014/main" id="{39EE292D-DC3E-4BB8-A17E-D242F848D1BB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613;p22">
              <a:extLst>
                <a:ext uri="{FF2B5EF4-FFF2-40B4-BE49-F238E27FC236}">
                  <a16:creationId xmlns:a16="http://schemas.microsoft.com/office/drawing/2014/main" id="{9A2FDABD-0B3C-4B24-9400-C0DE19C7CC79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Google Shape;617;p22">
            <a:extLst>
              <a:ext uri="{FF2B5EF4-FFF2-40B4-BE49-F238E27FC236}">
                <a16:creationId xmlns:a16="http://schemas.microsoft.com/office/drawing/2014/main" id="{28D1B5ED-BB48-47D2-91F3-15848B665C1C}"/>
              </a:ext>
            </a:extLst>
          </p:cNvPr>
          <p:cNvGrpSpPr/>
          <p:nvPr/>
        </p:nvGrpSpPr>
        <p:grpSpPr>
          <a:xfrm>
            <a:off x="-523040" y="5093087"/>
            <a:ext cx="1115223" cy="505646"/>
            <a:chOff x="-889965" y="517131"/>
            <a:chExt cx="2215821" cy="1003863"/>
          </a:xfrm>
        </p:grpSpPr>
        <p:sp>
          <p:nvSpPr>
            <p:cNvPr id="82" name="Google Shape;618;p22">
              <a:extLst>
                <a:ext uri="{FF2B5EF4-FFF2-40B4-BE49-F238E27FC236}">
                  <a16:creationId xmlns:a16="http://schemas.microsoft.com/office/drawing/2014/main" id="{0F6B2D01-EDA6-4BD3-83D9-C267F909644E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619;p22">
              <a:extLst>
                <a:ext uri="{FF2B5EF4-FFF2-40B4-BE49-F238E27FC236}">
                  <a16:creationId xmlns:a16="http://schemas.microsoft.com/office/drawing/2014/main" id="{E03C9C32-D868-473D-89F8-107E62CF72BC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oogle Shape;1406;p49">
            <a:extLst>
              <a:ext uri="{FF2B5EF4-FFF2-40B4-BE49-F238E27FC236}">
                <a16:creationId xmlns:a16="http://schemas.microsoft.com/office/drawing/2014/main" id="{977A50E6-EDCD-4080-A6E8-C66D5257C992}"/>
              </a:ext>
            </a:extLst>
          </p:cNvPr>
          <p:cNvGrpSpPr/>
          <p:nvPr/>
        </p:nvGrpSpPr>
        <p:grpSpPr>
          <a:xfrm>
            <a:off x="10189378" y="892151"/>
            <a:ext cx="2071508" cy="1390999"/>
            <a:chOff x="4095250" y="4474825"/>
            <a:chExt cx="156825" cy="171850"/>
          </a:xfrm>
        </p:grpSpPr>
        <p:sp>
          <p:nvSpPr>
            <p:cNvPr id="85" name="Google Shape;1407;p49">
              <a:extLst>
                <a:ext uri="{FF2B5EF4-FFF2-40B4-BE49-F238E27FC236}">
                  <a16:creationId xmlns:a16="http://schemas.microsoft.com/office/drawing/2014/main" id="{7B5B9B59-28FE-41E4-A1FB-F8DADEC19487}"/>
                </a:ext>
              </a:extLst>
            </p:cNvPr>
            <p:cNvSpPr/>
            <p:nvPr/>
          </p:nvSpPr>
          <p:spPr>
            <a:xfrm>
              <a:off x="4096350" y="4521525"/>
              <a:ext cx="75650" cy="121800"/>
            </a:xfrm>
            <a:custGeom>
              <a:avLst/>
              <a:gdLst/>
              <a:ahLst/>
              <a:cxnLst/>
              <a:rect l="l" t="t" r="r" b="b"/>
              <a:pathLst>
                <a:path w="3026" h="4872" extrusionOk="0">
                  <a:moveTo>
                    <a:pt x="134" y="1"/>
                  </a:moveTo>
                  <a:lnTo>
                    <a:pt x="67" y="112"/>
                  </a:lnTo>
                  <a:lnTo>
                    <a:pt x="23" y="245"/>
                  </a:lnTo>
                  <a:lnTo>
                    <a:pt x="1" y="357"/>
                  </a:lnTo>
                  <a:lnTo>
                    <a:pt x="1" y="490"/>
                  </a:lnTo>
                  <a:lnTo>
                    <a:pt x="1" y="646"/>
                  </a:lnTo>
                  <a:lnTo>
                    <a:pt x="23" y="779"/>
                  </a:lnTo>
                  <a:lnTo>
                    <a:pt x="67" y="935"/>
                  </a:lnTo>
                  <a:lnTo>
                    <a:pt x="134" y="1091"/>
                  </a:lnTo>
                  <a:lnTo>
                    <a:pt x="156" y="1180"/>
                  </a:lnTo>
                  <a:lnTo>
                    <a:pt x="223" y="1313"/>
                  </a:lnTo>
                  <a:lnTo>
                    <a:pt x="423" y="1647"/>
                  </a:lnTo>
                  <a:lnTo>
                    <a:pt x="779" y="2158"/>
                  </a:lnTo>
                  <a:lnTo>
                    <a:pt x="1246" y="2781"/>
                  </a:lnTo>
                  <a:lnTo>
                    <a:pt x="1691" y="3382"/>
                  </a:lnTo>
                  <a:lnTo>
                    <a:pt x="2136" y="3916"/>
                  </a:lnTo>
                  <a:lnTo>
                    <a:pt x="2558" y="4427"/>
                  </a:lnTo>
                  <a:lnTo>
                    <a:pt x="2959" y="4872"/>
                  </a:lnTo>
                  <a:lnTo>
                    <a:pt x="2959" y="4872"/>
                  </a:lnTo>
                  <a:lnTo>
                    <a:pt x="2914" y="4716"/>
                  </a:lnTo>
                  <a:lnTo>
                    <a:pt x="2870" y="4516"/>
                  </a:lnTo>
                  <a:lnTo>
                    <a:pt x="2892" y="4316"/>
                  </a:lnTo>
                  <a:lnTo>
                    <a:pt x="2937" y="4116"/>
                  </a:lnTo>
                  <a:lnTo>
                    <a:pt x="3026" y="3960"/>
                  </a:lnTo>
                  <a:lnTo>
                    <a:pt x="2625" y="3493"/>
                  </a:lnTo>
                  <a:lnTo>
                    <a:pt x="2180" y="2959"/>
                  </a:lnTo>
                  <a:lnTo>
                    <a:pt x="1713" y="2359"/>
                  </a:lnTo>
                  <a:lnTo>
                    <a:pt x="1224" y="1691"/>
                  </a:lnTo>
                  <a:lnTo>
                    <a:pt x="757" y="1046"/>
                  </a:lnTo>
                  <a:lnTo>
                    <a:pt x="423" y="557"/>
                  </a:lnTo>
                  <a:lnTo>
                    <a:pt x="223" y="201"/>
                  </a:lnTo>
                  <a:lnTo>
                    <a:pt x="156" y="9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DC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408;p49">
              <a:extLst>
                <a:ext uri="{FF2B5EF4-FFF2-40B4-BE49-F238E27FC236}">
                  <a16:creationId xmlns:a16="http://schemas.microsoft.com/office/drawing/2014/main" id="{7B5DAE96-AA4A-4716-B5ED-F8B3605E9CA8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extrusionOk="0">
                  <a:moveTo>
                    <a:pt x="2581" y="0"/>
                  </a:moveTo>
                  <a:lnTo>
                    <a:pt x="1224" y="868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409;p49">
              <a:extLst>
                <a:ext uri="{FF2B5EF4-FFF2-40B4-BE49-F238E27FC236}">
                  <a16:creationId xmlns:a16="http://schemas.microsoft.com/office/drawing/2014/main" id="{55BE85FF-6906-4CE2-BC26-998DA8577D83}"/>
                </a:ext>
              </a:extLst>
            </p:cNvPr>
            <p:cNvSpPr/>
            <p:nvPr/>
          </p:nvSpPr>
          <p:spPr>
            <a:xfrm>
              <a:off x="4174200" y="4577150"/>
              <a:ext cx="73425" cy="61725"/>
            </a:xfrm>
            <a:custGeom>
              <a:avLst/>
              <a:gdLst/>
              <a:ahLst/>
              <a:cxnLst/>
              <a:rect l="l" t="t" r="r" b="b"/>
              <a:pathLst>
                <a:path w="2937" h="2469" fill="none" extrusionOk="0">
                  <a:moveTo>
                    <a:pt x="2937" y="601"/>
                  </a:moveTo>
                  <a:lnTo>
                    <a:pt x="2937" y="601"/>
                  </a:lnTo>
                  <a:lnTo>
                    <a:pt x="2870" y="556"/>
                  </a:lnTo>
                  <a:lnTo>
                    <a:pt x="2803" y="512"/>
                  </a:lnTo>
                  <a:lnTo>
                    <a:pt x="2714" y="400"/>
                  </a:lnTo>
                  <a:lnTo>
                    <a:pt x="2625" y="222"/>
                  </a:lnTo>
                  <a:lnTo>
                    <a:pt x="2581" y="0"/>
                  </a:lnTo>
                  <a:lnTo>
                    <a:pt x="2581" y="0"/>
                  </a:lnTo>
                  <a:lnTo>
                    <a:pt x="1224" y="868"/>
                  </a:lnTo>
                  <a:lnTo>
                    <a:pt x="1224" y="868"/>
                  </a:lnTo>
                  <a:lnTo>
                    <a:pt x="112" y="1602"/>
                  </a:lnTo>
                  <a:lnTo>
                    <a:pt x="112" y="1602"/>
                  </a:lnTo>
                  <a:lnTo>
                    <a:pt x="45" y="1735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735" y="1446"/>
                  </a:lnTo>
                  <a:lnTo>
                    <a:pt x="735" y="1446"/>
                  </a:lnTo>
                  <a:lnTo>
                    <a:pt x="690" y="1468"/>
                  </a:lnTo>
                  <a:lnTo>
                    <a:pt x="690" y="1468"/>
                  </a:lnTo>
                  <a:lnTo>
                    <a:pt x="23" y="1868"/>
                  </a:lnTo>
                  <a:lnTo>
                    <a:pt x="23" y="1868"/>
                  </a:lnTo>
                  <a:lnTo>
                    <a:pt x="1" y="20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490" y="1824"/>
                  </a:lnTo>
                  <a:lnTo>
                    <a:pt x="490" y="1824"/>
                  </a:lnTo>
                  <a:lnTo>
                    <a:pt x="23" y="2158"/>
                  </a:lnTo>
                  <a:lnTo>
                    <a:pt x="23" y="2158"/>
                  </a:lnTo>
                  <a:lnTo>
                    <a:pt x="23" y="2202"/>
                  </a:lnTo>
                  <a:lnTo>
                    <a:pt x="23" y="2202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90" y="1913"/>
                  </a:lnTo>
                  <a:lnTo>
                    <a:pt x="690" y="1913"/>
                  </a:lnTo>
                  <a:lnTo>
                    <a:pt x="45" y="2336"/>
                  </a:lnTo>
                  <a:lnTo>
                    <a:pt x="45" y="2336"/>
                  </a:lnTo>
                  <a:lnTo>
                    <a:pt x="67" y="2402"/>
                  </a:lnTo>
                  <a:lnTo>
                    <a:pt x="67" y="2402"/>
                  </a:lnTo>
                  <a:lnTo>
                    <a:pt x="112" y="2469"/>
                  </a:lnTo>
                  <a:lnTo>
                    <a:pt x="112" y="2469"/>
                  </a:lnTo>
                  <a:lnTo>
                    <a:pt x="557" y="2202"/>
                  </a:lnTo>
                  <a:lnTo>
                    <a:pt x="1179" y="1802"/>
                  </a:lnTo>
                  <a:lnTo>
                    <a:pt x="293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410;p49">
              <a:extLst>
                <a:ext uri="{FF2B5EF4-FFF2-40B4-BE49-F238E27FC236}">
                  <a16:creationId xmlns:a16="http://schemas.microsoft.com/office/drawing/2014/main" id="{24ADA7CD-6C82-4496-A860-6F1B0A7C68B3}"/>
                </a:ext>
              </a:extLst>
            </p:cNvPr>
            <p:cNvSpPr/>
            <p:nvPr/>
          </p:nvSpPr>
          <p:spPr>
            <a:xfrm>
              <a:off x="4200900" y="4616625"/>
              <a:ext cx="2250" cy="1700"/>
            </a:xfrm>
            <a:custGeom>
              <a:avLst/>
              <a:gdLst/>
              <a:ahLst/>
              <a:cxnLst/>
              <a:rect l="l" t="t" r="r" b="b"/>
              <a:pathLst>
                <a:path w="90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411;p49">
              <a:extLst>
                <a:ext uri="{FF2B5EF4-FFF2-40B4-BE49-F238E27FC236}">
                  <a16:creationId xmlns:a16="http://schemas.microsoft.com/office/drawing/2014/main" id="{BE23397C-3098-4EEB-AAD3-538A1692CA97}"/>
                </a:ext>
              </a:extLst>
            </p:cNvPr>
            <p:cNvSpPr/>
            <p:nvPr/>
          </p:nvSpPr>
          <p:spPr>
            <a:xfrm>
              <a:off x="4195875" y="4609400"/>
              <a:ext cx="2825" cy="1675"/>
            </a:xfrm>
            <a:custGeom>
              <a:avLst/>
              <a:gdLst/>
              <a:ahLst/>
              <a:cxnLst/>
              <a:rect l="l" t="t" r="r" b="b"/>
              <a:pathLst>
                <a:path w="113" h="67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412;p49">
              <a:extLst>
                <a:ext uri="{FF2B5EF4-FFF2-40B4-BE49-F238E27FC236}">
                  <a16:creationId xmlns:a16="http://schemas.microsoft.com/office/drawing/2014/main" id="{8F3930FF-A8BC-4683-95FD-DB8ABEE0B764}"/>
                </a:ext>
              </a:extLst>
            </p:cNvPr>
            <p:cNvSpPr/>
            <p:nvPr/>
          </p:nvSpPr>
          <p:spPr>
            <a:xfrm>
              <a:off x="4194775" y="4621075"/>
              <a:ext cx="1700" cy="1125"/>
            </a:xfrm>
            <a:custGeom>
              <a:avLst/>
              <a:gdLst/>
              <a:ahLst/>
              <a:cxnLst/>
              <a:rect l="l" t="t" r="r" b="b"/>
              <a:pathLst>
                <a:path w="68" h="45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413;p49">
              <a:extLst>
                <a:ext uri="{FF2B5EF4-FFF2-40B4-BE49-F238E27FC236}">
                  <a16:creationId xmlns:a16="http://schemas.microsoft.com/office/drawing/2014/main" id="{60329BFF-6305-4EE1-B4BC-9947FF40B003}"/>
                </a:ext>
              </a:extLst>
            </p:cNvPr>
            <p:cNvSpPr/>
            <p:nvPr/>
          </p:nvSpPr>
          <p:spPr>
            <a:xfrm>
              <a:off x="4168075" y="4574925"/>
              <a:ext cx="83450" cy="70625"/>
            </a:xfrm>
            <a:custGeom>
              <a:avLst/>
              <a:gdLst/>
              <a:ahLst/>
              <a:cxnLst/>
              <a:rect l="l" t="t" r="r" b="b"/>
              <a:pathLst>
                <a:path w="3338" h="2825" extrusionOk="0">
                  <a:moveTo>
                    <a:pt x="2959" y="0"/>
                  </a:moveTo>
                  <a:lnTo>
                    <a:pt x="2826" y="89"/>
                  </a:lnTo>
                  <a:lnTo>
                    <a:pt x="2870" y="311"/>
                  </a:lnTo>
                  <a:lnTo>
                    <a:pt x="2959" y="489"/>
                  </a:lnTo>
                  <a:lnTo>
                    <a:pt x="3048" y="601"/>
                  </a:lnTo>
                  <a:lnTo>
                    <a:pt x="3115" y="645"/>
                  </a:lnTo>
                  <a:lnTo>
                    <a:pt x="3182" y="690"/>
                  </a:lnTo>
                  <a:lnTo>
                    <a:pt x="1424" y="1891"/>
                  </a:lnTo>
                  <a:lnTo>
                    <a:pt x="802" y="2291"/>
                  </a:lnTo>
                  <a:lnTo>
                    <a:pt x="357" y="2558"/>
                  </a:lnTo>
                  <a:lnTo>
                    <a:pt x="312" y="2491"/>
                  </a:lnTo>
                  <a:lnTo>
                    <a:pt x="290" y="2425"/>
                  </a:lnTo>
                  <a:lnTo>
                    <a:pt x="268" y="2291"/>
                  </a:lnTo>
                  <a:lnTo>
                    <a:pt x="268" y="2247"/>
                  </a:lnTo>
                  <a:lnTo>
                    <a:pt x="246" y="2113"/>
                  </a:lnTo>
                  <a:lnTo>
                    <a:pt x="268" y="1957"/>
                  </a:lnTo>
                  <a:lnTo>
                    <a:pt x="290" y="1824"/>
                  </a:lnTo>
                  <a:lnTo>
                    <a:pt x="357" y="1691"/>
                  </a:lnTo>
                  <a:lnTo>
                    <a:pt x="357" y="1691"/>
                  </a:lnTo>
                  <a:lnTo>
                    <a:pt x="157" y="1824"/>
                  </a:lnTo>
                  <a:lnTo>
                    <a:pt x="68" y="1980"/>
                  </a:lnTo>
                  <a:lnTo>
                    <a:pt x="23" y="2180"/>
                  </a:lnTo>
                  <a:lnTo>
                    <a:pt x="1" y="2380"/>
                  </a:lnTo>
                  <a:lnTo>
                    <a:pt x="45" y="2580"/>
                  </a:lnTo>
                  <a:lnTo>
                    <a:pt x="90" y="2736"/>
                  </a:lnTo>
                  <a:lnTo>
                    <a:pt x="112" y="2780"/>
                  </a:lnTo>
                  <a:lnTo>
                    <a:pt x="157" y="2803"/>
                  </a:lnTo>
                  <a:lnTo>
                    <a:pt x="223" y="2825"/>
                  </a:lnTo>
                  <a:lnTo>
                    <a:pt x="290" y="2825"/>
                  </a:lnTo>
                  <a:lnTo>
                    <a:pt x="1469" y="2046"/>
                  </a:lnTo>
                  <a:lnTo>
                    <a:pt x="3204" y="912"/>
                  </a:lnTo>
                  <a:lnTo>
                    <a:pt x="3293" y="823"/>
                  </a:lnTo>
                  <a:lnTo>
                    <a:pt x="3337" y="712"/>
                  </a:lnTo>
                  <a:lnTo>
                    <a:pt x="3315" y="578"/>
                  </a:lnTo>
                  <a:lnTo>
                    <a:pt x="3271" y="44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A0C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414;p49">
              <a:extLst>
                <a:ext uri="{FF2B5EF4-FFF2-40B4-BE49-F238E27FC236}">
                  <a16:creationId xmlns:a16="http://schemas.microsoft.com/office/drawing/2014/main" id="{21260BB5-D9AF-4A6E-BEDA-B20852533868}"/>
                </a:ext>
              </a:extLst>
            </p:cNvPr>
            <p:cNvSpPr/>
            <p:nvPr/>
          </p:nvSpPr>
          <p:spPr>
            <a:xfrm>
              <a:off x="4099675" y="4475374"/>
              <a:ext cx="144050" cy="145150"/>
            </a:xfrm>
            <a:custGeom>
              <a:avLst/>
              <a:gdLst/>
              <a:ahLst/>
              <a:cxnLst/>
              <a:rect l="l" t="t" r="r" b="b"/>
              <a:pathLst>
                <a:path w="5762" h="5806" extrusionOk="0">
                  <a:moveTo>
                    <a:pt x="2937" y="1"/>
                  </a:moveTo>
                  <a:lnTo>
                    <a:pt x="2870" y="23"/>
                  </a:lnTo>
                  <a:lnTo>
                    <a:pt x="2715" y="112"/>
                  </a:lnTo>
                  <a:lnTo>
                    <a:pt x="1336" y="979"/>
                  </a:lnTo>
                  <a:lnTo>
                    <a:pt x="1" y="1847"/>
                  </a:lnTo>
                  <a:lnTo>
                    <a:pt x="23" y="1936"/>
                  </a:lnTo>
                  <a:lnTo>
                    <a:pt x="90" y="2047"/>
                  </a:lnTo>
                  <a:lnTo>
                    <a:pt x="290" y="2403"/>
                  </a:lnTo>
                  <a:lnTo>
                    <a:pt x="624" y="2892"/>
                  </a:lnTo>
                  <a:lnTo>
                    <a:pt x="1091" y="3537"/>
                  </a:lnTo>
                  <a:lnTo>
                    <a:pt x="1580" y="4205"/>
                  </a:lnTo>
                  <a:lnTo>
                    <a:pt x="2047" y="4805"/>
                  </a:lnTo>
                  <a:lnTo>
                    <a:pt x="2492" y="5339"/>
                  </a:lnTo>
                  <a:lnTo>
                    <a:pt x="2893" y="5806"/>
                  </a:lnTo>
                  <a:lnTo>
                    <a:pt x="3093" y="5673"/>
                  </a:lnTo>
                  <a:lnTo>
                    <a:pt x="4205" y="4939"/>
                  </a:lnTo>
                  <a:lnTo>
                    <a:pt x="5562" y="4071"/>
                  </a:lnTo>
                  <a:lnTo>
                    <a:pt x="5695" y="3982"/>
                  </a:lnTo>
                  <a:lnTo>
                    <a:pt x="5740" y="3893"/>
                  </a:lnTo>
                  <a:lnTo>
                    <a:pt x="5762" y="3782"/>
                  </a:lnTo>
                  <a:lnTo>
                    <a:pt x="5740" y="3671"/>
                  </a:lnTo>
                  <a:lnTo>
                    <a:pt x="5695" y="3515"/>
                  </a:lnTo>
                  <a:lnTo>
                    <a:pt x="5161" y="2759"/>
                  </a:lnTo>
                  <a:lnTo>
                    <a:pt x="4583" y="1958"/>
                  </a:lnTo>
                  <a:lnTo>
                    <a:pt x="3271" y="179"/>
                  </a:lnTo>
                  <a:lnTo>
                    <a:pt x="3204" y="112"/>
                  </a:lnTo>
                  <a:lnTo>
                    <a:pt x="3137" y="45"/>
                  </a:lnTo>
                  <a:lnTo>
                    <a:pt x="3070" y="23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415;p49">
              <a:extLst>
                <a:ext uri="{FF2B5EF4-FFF2-40B4-BE49-F238E27FC236}">
                  <a16:creationId xmlns:a16="http://schemas.microsoft.com/office/drawing/2014/main" id="{BF932D8C-C606-47B3-A785-59AB2DBC7151}"/>
                </a:ext>
              </a:extLst>
            </p:cNvPr>
            <p:cNvSpPr/>
            <p:nvPr/>
          </p:nvSpPr>
          <p:spPr>
            <a:xfrm>
              <a:off x="4095250" y="4474825"/>
              <a:ext cx="156825" cy="171850"/>
            </a:xfrm>
            <a:custGeom>
              <a:avLst/>
              <a:gdLst/>
              <a:ahLst/>
              <a:cxnLst/>
              <a:rect l="l" t="t" r="r" b="b"/>
              <a:pathLst>
                <a:path w="6273" h="6874" extrusionOk="0">
                  <a:moveTo>
                    <a:pt x="3159" y="67"/>
                  </a:moveTo>
                  <a:lnTo>
                    <a:pt x="3225" y="89"/>
                  </a:lnTo>
                  <a:lnTo>
                    <a:pt x="3292" y="112"/>
                  </a:lnTo>
                  <a:lnTo>
                    <a:pt x="3403" y="223"/>
                  </a:lnTo>
                  <a:lnTo>
                    <a:pt x="3514" y="356"/>
                  </a:lnTo>
                  <a:lnTo>
                    <a:pt x="4604" y="1824"/>
                  </a:lnTo>
                  <a:lnTo>
                    <a:pt x="5338" y="2870"/>
                  </a:lnTo>
                  <a:lnTo>
                    <a:pt x="5650" y="3315"/>
                  </a:lnTo>
                  <a:lnTo>
                    <a:pt x="5761" y="3470"/>
                  </a:lnTo>
                  <a:lnTo>
                    <a:pt x="5872" y="3626"/>
                  </a:lnTo>
                  <a:lnTo>
                    <a:pt x="5894" y="3715"/>
                  </a:lnTo>
                  <a:lnTo>
                    <a:pt x="5894" y="3804"/>
                  </a:lnTo>
                  <a:lnTo>
                    <a:pt x="5872" y="3893"/>
                  </a:lnTo>
                  <a:lnTo>
                    <a:pt x="5828" y="3982"/>
                  </a:lnTo>
                  <a:lnTo>
                    <a:pt x="5828" y="4004"/>
                  </a:lnTo>
                  <a:lnTo>
                    <a:pt x="5828" y="4026"/>
                  </a:lnTo>
                  <a:lnTo>
                    <a:pt x="6006" y="4227"/>
                  </a:lnTo>
                  <a:lnTo>
                    <a:pt x="6139" y="4449"/>
                  </a:lnTo>
                  <a:lnTo>
                    <a:pt x="6184" y="4538"/>
                  </a:lnTo>
                  <a:lnTo>
                    <a:pt x="6206" y="4627"/>
                  </a:lnTo>
                  <a:lnTo>
                    <a:pt x="6206" y="4694"/>
                  </a:lnTo>
                  <a:lnTo>
                    <a:pt x="6184" y="4760"/>
                  </a:lnTo>
                  <a:lnTo>
                    <a:pt x="6139" y="4827"/>
                  </a:lnTo>
                  <a:lnTo>
                    <a:pt x="6072" y="4894"/>
                  </a:lnTo>
                  <a:lnTo>
                    <a:pt x="5939" y="5005"/>
                  </a:lnTo>
                  <a:lnTo>
                    <a:pt x="4293" y="6050"/>
                  </a:lnTo>
                  <a:lnTo>
                    <a:pt x="3292" y="6695"/>
                  </a:lnTo>
                  <a:lnTo>
                    <a:pt x="3225" y="6740"/>
                  </a:lnTo>
                  <a:lnTo>
                    <a:pt x="3136" y="6762"/>
                  </a:lnTo>
                  <a:lnTo>
                    <a:pt x="3092" y="6740"/>
                  </a:lnTo>
                  <a:lnTo>
                    <a:pt x="3025" y="6718"/>
                  </a:lnTo>
                  <a:lnTo>
                    <a:pt x="2914" y="6629"/>
                  </a:lnTo>
                  <a:lnTo>
                    <a:pt x="2825" y="6495"/>
                  </a:lnTo>
                  <a:lnTo>
                    <a:pt x="2424" y="6050"/>
                  </a:lnTo>
                  <a:lnTo>
                    <a:pt x="1980" y="5494"/>
                  </a:lnTo>
                  <a:lnTo>
                    <a:pt x="1535" y="4961"/>
                  </a:lnTo>
                  <a:lnTo>
                    <a:pt x="1112" y="4404"/>
                  </a:lnTo>
                  <a:lnTo>
                    <a:pt x="712" y="3826"/>
                  </a:lnTo>
                  <a:lnTo>
                    <a:pt x="423" y="3404"/>
                  </a:lnTo>
                  <a:lnTo>
                    <a:pt x="289" y="3159"/>
                  </a:lnTo>
                  <a:lnTo>
                    <a:pt x="178" y="2914"/>
                  </a:lnTo>
                  <a:lnTo>
                    <a:pt x="111" y="2670"/>
                  </a:lnTo>
                  <a:lnTo>
                    <a:pt x="89" y="2536"/>
                  </a:lnTo>
                  <a:lnTo>
                    <a:pt x="89" y="2403"/>
                  </a:lnTo>
                  <a:lnTo>
                    <a:pt x="89" y="2269"/>
                  </a:lnTo>
                  <a:lnTo>
                    <a:pt x="111" y="2158"/>
                  </a:lnTo>
                  <a:lnTo>
                    <a:pt x="156" y="2024"/>
                  </a:lnTo>
                  <a:lnTo>
                    <a:pt x="222" y="1913"/>
                  </a:lnTo>
                  <a:lnTo>
                    <a:pt x="222" y="1899"/>
                  </a:lnTo>
                  <a:lnTo>
                    <a:pt x="222" y="1899"/>
                  </a:lnTo>
                  <a:lnTo>
                    <a:pt x="1045" y="1357"/>
                  </a:lnTo>
                  <a:lnTo>
                    <a:pt x="1891" y="823"/>
                  </a:lnTo>
                  <a:lnTo>
                    <a:pt x="2691" y="312"/>
                  </a:lnTo>
                  <a:lnTo>
                    <a:pt x="2825" y="201"/>
                  </a:lnTo>
                  <a:lnTo>
                    <a:pt x="2981" y="112"/>
                  </a:lnTo>
                  <a:lnTo>
                    <a:pt x="3070" y="89"/>
                  </a:lnTo>
                  <a:lnTo>
                    <a:pt x="3159" y="67"/>
                  </a:lnTo>
                  <a:close/>
                  <a:moveTo>
                    <a:pt x="3070" y="0"/>
                  </a:moveTo>
                  <a:lnTo>
                    <a:pt x="2958" y="45"/>
                  </a:lnTo>
                  <a:lnTo>
                    <a:pt x="2780" y="156"/>
                  </a:lnTo>
                  <a:lnTo>
                    <a:pt x="2358" y="423"/>
                  </a:lnTo>
                  <a:lnTo>
                    <a:pt x="1246" y="1113"/>
                  </a:lnTo>
                  <a:lnTo>
                    <a:pt x="156" y="1847"/>
                  </a:lnTo>
                  <a:lnTo>
                    <a:pt x="133" y="1847"/>
                  </a:lnTo>
                  <a:lnTo>
                    <a:pt x="67" y="2024"/>
                  </a:lnTo>
                  <a:lnTo>
                    <a:pt x="22" y="2202"/>
                  </a:lnTo>
                  <a:lnTo>
                    <a:pt x="0" y="2403"/>
                  </a:lnTo>
                  <a:lnTo>
                    <a:pt x="22" y="2581"/>
                  </a:lnTo>
                  <a:lnTo>
                    <a:pt x="67" y="2781"/>
                  </a:lnTo>
                  <a:lnTo>
                    <a:pt x="133" y="2959"/>
                  </a:lnTo>
                  <a:lnTo>
                    <a:pt x="200" y="3137"/>
                  </a:lnTo>
                  <a:lnTo>
                    <a:pt x="311" y="3292"/>
                  </a:lnTo>
                  <a:lnTo>
                    <a:pt x="601" y="3759"/>
                  </a:lnTo>
                  <a:lnTo>
                    <a:pt x="912" y="4204"/>
                  </a:lnTo>
                  <a:lnTo>
                    <a:pt x="1579" y="5072"/>
                  </a:lnTo>
                  <a:lnTo>
                    <a:pt x="1980" y="5606"/>
                  </a:lnTo>
                  <a:lnTo>
                    <a:pt x="2424" y="6117"/>
                  </a:lnTo>
                  <a:lnTo>
                    <a:pt x="2803" y="6562"/>
                  </a:lnTo>
                  <a:lnTo>
                    <a:pt x="2914" y="6718"/>
                  </a:lnTo>
                  <a:lnTo>
                    <a:pt x="2981" y="6784"/>
                  </a:lnTo>
                  <a:lnTo>
                    <a:pt x="3070" y="6851"/>
                  </a:lnTo>
                  <a:lnTo>
                    <a:pt x="3159" y="6873"/>
                  </a:lnTo>
                  <a:lnTo>
                    <a:pt x="3225" y="6851"/>
                  </a:lnTo>
                  <a:lnTo>
                    <a:pt x="3359" y="6762"/>
                  </a:lnTo>
                  <a:lnTo>
                    <a:pt x="3804" y="6473"/>
                  </a:lnTo>
                  <a:lnTo>
                    <a:pt x="4893" y="5761"/>
                  </a:lnTo>
                  <a:lnTo>
                    <a:pt x="5516" y="5383"/>
                  </a:lnTo>
                  <a:lnTo>
                    <a:pt x="5828" y="5183"/>
                  </a:lnTo>
                  <a:lnTo>
                    <a:pt x="6117" y="4983"/>
                  </a:lnTo>
                  <a:lnTo>
                    <a:pt x="6184" y="4916"/>
                  </a:lnTo>
                  <a:lnTo>
                    <a:pt x="6228" y="4872"/>
                  </a:lnTo>
                  <a:lnTo>
                    <a:pt x="6272" y="4805"/>
                  </a:lnTo>
                  <a:lnTo>
                    <a:pt x="6272" y="4738"/>
                  </a:lnTo>
                  <a:lnTo>
                    <a:pt x="6272" y="4627"/>
                  </a:lnTo>
                  <a:lnTo>
                    <a:pt x="6228" y="4516"/>
                  </a:lnTo>
                  <a:lnTo>
                    <a:pt x="6161" y="4404"/>
                  </a:lnTo>
                  <a:lnTo>
                    <a:pt x="6095" y="4271"/>
                  </a:lnTo>
                  <a:lnTo>
                    <a:pt x="5939" y="4049"/>
                  </a:lnTo>
                  <a:lnTo>
                    <a:pt x="5917" y="4026"/>
                  </a:lnTo>
                  <a:lnTo>
                    <a:pt x="5917" y="4004"/>
                  </a:lnTo>
                  <a:lnTo>
                    <a:pt x="5983" y="3871"/>
                  </a:lnTo>
                  <a:lnTo>
                    <a:pt x="5983" y="3782"/>
                  </a:lnTo>
                  <a:lnTo>
                    <a:pt x="5961" y="3670"/>
                  </a:lnTo>
                  <a:lnTo>
                    <a:pt x="5917" y="3581"/>
                  </a:lnTo>
                  <a:lnTo>
                    <a:pt x="5850" y="3493"/>
                  </a:lnTo>
                  <a:lnTo>
                    <a:pt x="5472" y="2936"/>
                  </a:lnTo>
                  <a:lnTo>
                    <a:pt x="5071" y="2380"/>
                  </a:lnTo>
                  <a:lnTo>
                    <a:pt x="3692" y="490"/>
                  </a:lnTo>
                  <a:lnTo>
                    <a:pt x="3603" y="356"/>
                  </a:lnTo>
                  <a:lnTo>
                    <a:pt x="3492" y="178"/>
                  </a:lnTo>
                  <a:lnTo>
                    <a:pt x="3425" y="112"/>
                  </a:lnTo>
                  <a:lnTo>
                    <a:pt x="3336" y="67"/>
                  </a:lnTo>
                  <a:lnTo>
                    <a:pt x="3270" y="23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416;p49">
              <a:extLst>
                <a:ext uri="{FF2B5EF4-FFF2-40B4-BE49-F238E27FC236}">
                  <a16:creationId xmlns:a16="http://schemas.microsoft.com/office/drawing/2014/main" id="{3A05FC89-CAC1-431E-8813-9BEFDB491768}"/>
                </a:ext>
              </a:extLst>
            </p:cNvPr>
            <p:cNvSpPr/>
            <p:nvPr/>
          </p:nvSpPr>
          <p:spPr>
            <a:xfrm>
              <a:off x="4098575" y="4520975"/>
              <a:ext cx="144050" cy="100125"/>
            </a:xfrm>
            <a:custGeom>
              <a:avLst/>
              <a:gdLst/>
              <a:ahLst/>
              <a:cxnLst/>
              <a:rect l="l" t="t" r="r" b="b"/>
              <a:pathLst>
                <a:path w="5762" h="4005" extrusionOk="0">
                  <a:moveTo>
                    <a:pt x="23" y="1"/>
                  </a:moveTo>
                  <a:lnTo>
                    <a:pt x="0" y="23"/>
                  </a:lnTo>
                  <a:lnTo>
                    <a:pt x="45" y="178"/>
                  </a:lnTo>
                  <a:lnTo>
                    <a:pt x="134" y="312"/>
                  </a:lnTo>
                  <a:lnTo>
                    <a:pt x="290" y="557"/>
                  </a:lnTo>
                  <a:lnTo>
                    <a:pt x="668" y="1113"/>
                  </a:lnTo>
                  <a:lnTo>
                    <a:pt x="1046" y="1647"/>
                  </a:lnTo>
                  <a:lnTo>
                    <a:pt x="1491" y="2247"/>
                  </a:lnTo>
                  <a:lnTo>
                    <a:pt x="1958" y="2848"/>
                  </a:lnTo>
                  <a:lnTo>
                    <a:pt x="2425" y="3426"/>
                  </a:lnTo>
                  <a:lnTo>
                    <a:pt x="2914" y="3982"/>
                  </a:lnTo>
                  <a:lnTo>
                    <a:pt x="2937" y="4004"/>
                  </a:lnTo>
                  <a:lnTo>
                    <a:pt x="2959" y="4004"/>
                  </a:lnTo>
                  <a:lnTo>
                    <a:pt x="4338" y="3092"/>
                  </a:lnTo>
                  <a:lnTo>
                    <a:pt x="5761" y="2203"/>
                  </a:lnTo>
                  <a:lnTo>
                    <a:pt x="5761" y="2180"/>
                  </a:lnTo>
                  <a:lnTo>
                    <a:pt x="5761" y="2158"/>
                  </a:lnTo>
                  <a:lnTo>
                    <a:pt x="5739" y="2136"/>
                  </a:lnTo>
                  <a:lnTo>
                    <a:pt x="5695" y="2136"/>
                  </a:lnTo>
                  <a:lnTo>
                    <a:pt x="4827" y="2692"/>
                  </a:lnTo>
                  <a:lnTo>
                    <a:pt x="3937" y="3270"/>
                  </a:lnTo>
                  <a:lnTo>
                    <a:pt x="3026" y="3849"/>
                  </a:lnTo>
                  <a:lnTo>
                    <a:pt x="2959" y="3893"/>
                  </a:lnTo>
                  <a:lnTo>
                    <a:pt x="2937" y="3915"/>
                  </a:lnTo>
                  <a:lnTo>
                    <a:pt x="2892" y="3893"/>
                  </a:lnTo>
                  <a:lnTo>
                    <a:pt x="2848" y="3826"/>
                  </a:lnTo>
                  <a:lnTo>
                    <a:pt x="2692" y="3648"/>
                  </a:lnTo>
                  <a:lnTo>
                    <a:pt x="2380" y="3270"/>
                  </a:lnTo>
                  <a:lnTo>
                    <a:pt x="1580" y="2269"/>
                  </a:lnTo>
                  <a:lnTo>
                    <a:pt x="823" y="1246"/>
                  </a:lnTo>
                  <a:lnTo>
                    <a:pt x="557" y="846"/>
                  </a:lnTo>
                  <a:lnTo>
                    <a:pt x="290" y="445"/>
                  </a:lnTo>
                  <a:lnTo>
                    <a:pt x="178" y="245"/>
                  </a:lnTo>
                  <a:lnTo>
                    <a:pt x="112" y="156"/>
                  </a:lnTo>
                  <a:lnTo>
                    <a:pt x="89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1417;p49">
              <a:extLst>
                <a:ext uri="{FF2B5EF4-FFF2-40B4-BE49-F238E27FC236}">
                  <a16:creationId xmlns:a16="http://schemas.microsoft.com/office/drawing/2014/main" id="{CF506231-E441-499B-8BFC-D99C6B9D4B16}"/>
                </a:ext>
              </a:extLst>
            </p:cNvPr>
            <p:cNvSpPr/>
            <p:nvPr/>
          </p:nvSpPr>
          <p:spPr>
            <a:xfrm>
              <a:off x="4173100" y="4576575"/>
              <a:ext cx="75650" cy="63425"/>
            </a:xfrm>
            <a:custGeom>
              <a:avLst/>
              <a:gdLst/>
              <a:ahLst/>
              <a:cxnLst/>
              <a:rect l="l" t="t" r="r" b="b"/>
              <a:pathLst>
                <a:path w="3026" h="2537" extrusionOk="0">
                  <a:moveTo>
                    <a:pt x="2580" y="1"/>
                  </a:moveTo>
                  <a:lnTo>
                    <a:pt x="2580" y="23"/>
                  </a:lnTo>
                  <a:lnTo>
                    <a:pt x="2625" y="201"/>
                  </a:lnTo>
                  <a:lnTo>
                    <a:pt x="2691" y="379"/>
                  </a:lnTo>
                  <a:lnTo>
                    <a:pt x="2758" y="468"/>
                  </a:lnTo>
                  <a:lnTo>
                    <a:pt x="2803" y="535"/>
                  </a:lnTo>
                  <a:lnTo>
                    <a:pt x="2892" y="601"/>
                  </a:lnTo>
                  <a:lnTo>
                    <a:pt x="2899" y="605"/>
                  </a:lnTo>
                  <a:lnTo>
                    <a:pt x="2899" y="605"/>
                  </a:lnTo>
                  <a:lnTo>
                    <a:pt x="1557" y="1558"/>
                  </a:lnTo>
                  <a:lnTo>
                    <a:pt x="845" y="2025"/>
                  </a:lnTo>
                  <a:lnTo>
                    <a:pt x="154" y="2444"/>
                  </a:lnTo>
                  <a:lnTo>
                    <a:pt x="154" y="2444"/>
                  </a:lnTo>
                  <a:lnTo>
                    <a:pt x="133" y="2403"/>
                  </a:lnTo>
                  <a:lnTo>
                    <a:pt x="111" y="2292"/>
                  </a:lnTo>
                  <a:lnTo>
                    <a:pt x="89" y="2181"/>
                  </a:lnTo>
                  <a:lnTo>
                    <a:pt x="89" y="2069"/>
                  </a:lnTo>
                  <a:lnTo>
                    <a:pt x="111" y="1847"/>
                  </a:lnTo>
                  <a:lnTo>
                    <a:pt x="178" y="1647"/>
                  </a:lnTo>
                  <a:lnTo>
                    <a:pt x="178" y="1602"/>
                  </a:lnTo>
                  <a:lnTo>
                    <a:pt x="156" y="1580"/>
                  </a:lnTo>
                  <a:lnTo>
                    <a:pt x="133" y="1580"/>
                  </a:lnTo>
                  <a:lnTo>
                    <a:pt x="111" y="1602"/>
                  </a:lnTo>
                  <a:lnTo>
                    <a:pt x="45" y="1825"/>
                  </a:lnTo>
                  <a:lnTo>
                    <a:pt x="0" y="2047"/>
                  </a:lnTo>
                  <a:lnTo>
                    <a:pt x="22" y="2181"/>
                  </a:lnTo>
                  <a:lnTo>
                    <a:pt x="22" y="2292"/>
                  </a:lnTo>
                  <a:lnTo>
                    <a:pt x="67" y="2403"/>
                  </a:lnTo>
                  <a:lnTo>
                    <a:pt x="111" y="2514"/>
                  </a:lnTo>
                  <a:lnTo>
                    <a:pt x="133" y="2537"/>
                  </a:lnTo>
                  <a:lnTo>
                    <a:pt x="178" y="2537"/>
                  </a:lnTo>
                  <a:lnTo>
                    <a:pt x="890" y="2092"/>
                  </a:lnTo>
                  <a:lnTo>
                    <a:pt x="1601" y="1625"/>
                  </a:lnTo>
                  <a:lnTo>
                    <a:pt x="3003" y="646"/>
                  </a:lnTo>
                  <a:lnTo>
                    <a:pt x="3025" y="624"/>
                  </a:lnTo>
                  <a:lnTo>
                    <a:pt x="3003" y="624"/>
                  </a:lnTo>
                  <a:lnTo>
                    <a:pt x="2981" y="579"/>
                  </a:lnTo>
                  <a:lnTo>
                    <a:pt x="2892" y="535"/>
                  </a:lnTo>
                  <a:lnTo>
                    <a:pt x="2847" y="490"/>
                  </a:lnTo>
                  <a:lnTo>
                    <a:pt x="2758" y="357"/>
                  </a:lnTo>
                  <a:lnTo>
                    <a:pt x="2691" y="201"/>
                  </a:lnTo>
                  <a:lnTo>
                    <a:pt x="2669" y="45"/>
                  </a:lnTo>
                  <a:lnTo>
                    <a:pt x="2647" y="23"/>
                  </a:lnTo>
                  <a:lnTo>
                    <a:pt x="2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1418;p49">
              <a:extLst>
                <a:ext uri="{FF2B5EF4-FFF2-40B4-BE49-F238E27FC236}">
                  <a16:creationId xmlns:a16="http://schemas.microsoft.com/office/drawing/2014/main" id="{F56FB439-36E5-42DC-8BD7-D1001BB0E29E}"/>
                </a:ext>
              </a:extLst>
            </p:cNvPr>
            <p:cNvSpPr/>
            <p:nvPr/>
          </p:nvSpPr>
          <p:spPr>
            <a:xfrm>
              <a:off x="4199775" y="4615500"/>
              <a:ext cx="4475" cy="3925"/>
            </a:xfrm>
            <a:custGeom>
              <a:avLst/>
              <a:gdLst/>
              <a:ahLst/>
              <a:cxnLst/>
              <a:rect l="l" t="t" r="r" b="b"/>
              <a:pathLst>
                <a:path w="179" h="157" extrusionOk="0">
                  <a:moveTo>
                    <a:pt x="112" y="1"/>
                  </a:moveTo>
                  <a:lnTo>
                    <a:pt x="1" y="90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45" y="157"/>
                  </a:lnTo>
                  <a:lnTo>
                    <a:pt x="67" y="157"/>
                  </a:lnTo>
                  <a:lnTo>
                    <a:pt x="156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1419;p49">
              <a:extLst>
                <a:ext uri="{FF2B5EF4-FFF2-40B4-BE49-F238E27FC236}">
                  <a16:creationId xmlns:a16="http://schemas.microsoft.com/office/drawing/2014/main" id="{79905DD5-B359-4F35-B2F6-048FA7D8A4E1}"/>
                </a:ext>
              </a:extLst>
            </p:cNvPr>
            <p:cNvSpPr/>
            <p:nvPr/>
          </p:nvSpPr>
          <p:spPr>
            <a:xfrm>
              <a:off x="4194775" y="46088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34" y="1"/>
                  </a:moveTo>
                  <a:lnTo>
                    <a:pt x="23" y="68"/>
                  </a:lnTo>
                  <a:lnTo>
                    <a:pt x="0" y="90"/>
                  </a:lnTo>
                  <a:lnTo>
                    <a:pt x="23" y="112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78" y="68"/>
                  </a:lnTo>
                  <a:lnTo>
                    <a:pt x="201" y="45"/>
                  </a:lnTo>
                  <a:lnTo>
                    <a:pt x="178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1420;p49">
              <a:extLst>
                <a:ext uri="{FF2B5EF4-FFF2-40B4-BE49-F238E27FC236}">
                  <a16:creationId xmlns:a16="http://schemas.microsoft.com/office/drawing/2014/main" id="{207C8988-35C4-4BB8-A305-AAF16344AC1B}"/>
                </a:ext>
              </a:extLst>
            </p:cNvPr>
            <p:cNvSpPr/>
            <p:nvPr/>
          </p:nvSpPr>
          <p:spPr>
            <a:xfrm>
              <a:off x="4173650" y="4612725"/>
              <a:ext cx="19475" cy="12250"/>
            </a:xfrm>
            <a:custGeom>
              <a:avLst/>
              <a:gdLst/>
              <a:ahLst/>
              <a:cxnLst/>
              <a:rect l="l" t="t" r="r" b="b"/>
              <a:pathLst>
                <a:path w="779" h="490" extrusionOk="0">
                  <a:moveTo>
                    <a:pt x="712" y="1"/>
                  </a:moveTo>
                  <a:lnTo>
                    <a:pt x="356" y="201"/>
                  </a:lnTo>
                  <a:lnTo>
                    <a:pt x="0" y="423"/>
                  </a:lnTo>
                  <a:lnTo>
                    <a:pt x="0" y="445"/>
                  </a:lnTo>
                  <a:lnTo>
                    <a:pt x="23" y="468"/>
                  </a:lnTo>
                  <a:lnTo>
                    <a:pt x="45" y="490"/>
                  </a:lnTo>
                  <a:lnTo>
                    <a:pt x="67" y="490"/>
                  </a:lnTo>
                  <a:lnTo>
                    <a:pt x="423" y="268"/>
                  </a:lnTo>
                  <a:lnTo>
                    <a:pt x="779" y="67"/>
                  </a:lnTo>
                  <a:lnTo>
                    <a:pt x="779" y="4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1421;p49">
              <a:extLst>
                <a:ext uri="{FF2B5EF4-FFF2-40B4-BE49-F238E27FC236}">
                  <a16:creationId xmlns:a16="http://schemas.microsoft.com/office/drawing/2014/main" id="{AEBAA716-975F-4A62-B70B-AF3062608D0F}"/>
                </a:ext>
              </a:extLst>
            </p:cNvPr>
            <p:cNvSpPr/>
            <p:nvPr/>
          </p:nvSpPr>
          <p:spPr>
            <a:xfrm>
              <a:off x="4194225" y="4620525"/>
              <a:ext cx="3350" cy="2800"/>
            </a:xfrm>
            <a:custGeom>
              <a:avLst/>
              <a:gdLst/>
              <a:ahLst/>
              <a:cxnLst/>
              <a:rect l="l" t="t" r="r" b="b"/>
              <a:pathLst>
                <a:path w="134" h="112" extrusionOk="0">
                  <a:moveTo>
                    <a:pt x="67" y="0"/>
                  </a:moveTo>
                  <a:lnTo>
                    <a:pt x="0" y="44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2" y="111"/>
                  </a:lnTo>
                  <a:lnTo>
                    <a:pt x="67" y="111"/>
                  </a:lnTo>
                  <a:lnTo>
                    <a:pt x="111" y="67"/>
                  </a:lnTo>
                  <a:lnTo>
                    <a:pt x="134" y="4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1422;p49">
              <a:extLst>
                <a:ext uri="{FF2B5EF4-FFF2-40B4-BE49-F238E27FC236}">
                  <a16:creationId xmlns:a16="http://schemas.microsoft.com/office/drawing/2014/main" id="{BDFAD358-8FD6-4548-A8E9-7B2036F1EADC}"/>
                </a:ext>
              </a:extLst>
            </p:cNvPr>
            <p:cNvSpPr/>
            <p:nvPr/>
          </p:nvSpPr>
          <p:spPr>
            <a:xfrm>
              <a:off x="4173650" y="462217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490" y="1"/>
                  </a:moveTo>
                  <a:lnTo>
                    <a:pt x="245" y="156"/>
                  </a:lnTo>
                  <a:lnTo>
                    <a:pt x="0" y="334"/>
                  </a:lnTo>
                  <a:lnTo>
                    <a:pt x="0" y="357"/>
                  </a:lnTo>
                  <a:lnTo>
                    <a:pt x="23" y="379"/>
                  </a:lnTo>
                  <a:lnTo>
                    <a:pt x="45" y="401"/>
                  </a:lnTo>
                  <a:lnTo>
                    <a:pt x="67" y="401"/>
                  </a:lnTo>
                  <a:lnTo>
                    <a:pt x="289" y="223"/>
                  </a:lnTo>
                  <a:lnTo>
                    <a:pt x="534" y="67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1423;p49">
              <a:extLst>
                <a:ext uri="{FF2B5EF4-FFF2-40B4-BE49-F238E27FC236}">
                  <a16:creationId xmlns:a16="http://schemas.microsoft.com/office/drawing/2014/main" id="{AD55FF3E-4A3F-4A50-9C4E-E4749BE63300}"/>
                </a:ext>
              </a:extLst>
            </p:cNvPr>
            <p:cNvSpPr/>
            <p:nvPr/>
          </p:nvSpPr>
          <p:spPr>
            <a:xfrm>
              <a:off x="4174200" y="4623850"/>
              <a:ext cx="17825" cy="12825"/>
            </a:xfrm>
            <a:custGeom>
              <a:avLst/>
              <a:gdLst/>
              <a:ahLst/>
              <a:cxnLst/>
              <a:rect l="l" t="t" r="r" b="b"/>
              <a:pathLst>
                <a:path w="713" h="513" extrusionOk="0">
                  <a:moveTo>
                    <a:pt x="646" y="0"/>
                  </a:moveTo>
                  <a:lnTo>
                    <a:pt x="23" y="445"/>
                  </a:lnTo>
                  <a:lnTo>
                    <a:pt x="1" y="468"/>
                  </a:lnTo>
                  <a:lnTo>
                    <a:pt x="23" y="490"/>
                  </a:lnTo>
                  <a:lnTo>
                    <a:pt x="45" y="512"/>
                  </a:lnTo>
                  <a:lnTo>
                    <a:pt x="67" y="512"/>
                  </a:lnTo>
                  <a:lnTo>
                    <a:pt x="712" y="67"/>
                  </a:lnTo>
                  <a:lnTo>
                    <a:pt x="712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1424;p49">
              <a:extLst>
                <a:ext uri="{FF2B5EF4-FFF2-40B4-BE49-F238E27FC236}">
                  <a16:creationId xmlns:a16="http://schemas.microsoft.com/office/drawing/2014/main" id="{BE853038-B3F9-4263-BBDF-C2DDF96FF115}"/>
                </a:ext>
              </a:extLst>
            </p:cNvPr>
            <p:cNvSpPr/>
            <p:nvPr/>
          </p:nvSpPr>
          <p:spPr>
            <a:xfrm>
              <a:off x="4167525" y="4619400"/>
              <a:ext cx="5025" cy="25050"/>
            </a:xfrm>
            <a:custGeom>
              <a:avLst/>
              <a:gdLst/>
              <a:ahLst/>
              <a:cxnLst/>
              <a:rect l="l" t="t" r="r" b="b"/>
              <a:pathLst>
                <a:path w="201" h="1002" extrusionOk="0">
                  <a:moveTo>
                    <a:pt x="156" y="1"/>
                  </a:moveTo>
                  <a:lnTo>
                    <a:pt x="134" y="23"/>
                  </a:lnTo>
                  <a:lnTo>
                    <a:pt x="90" y="134"/>
                  </a:lnTo>
                  <a:lnTo>
                    <a:pt x="45" y="245"/>
                  </a:lnTo>
                  <a:lnTo>
                    <a:pt x="1" y="356"/>
                  </a:lnTo>
                  <a:lnTo>
                    <a:pt x="1" y="490"/>
                  </a:lnTo>
                  <a:lnTo>
                    <a:pt x="1" y="601"/>
                  </a:lnTo>
                  <a:lnTo>
                    <a:pt x="1" y="735"/>
                  </a:lnTo>
                  <a:lnTo>
                    <a:pt x="45" y="846"/>
                  </a:lnTo>
                  <a:lnTo>
                    <a:pt x="90" y="979"/>
                  </a:lnTo>
                  <a:lnTo>
                    <a:pt x="112" y="1001"/>
                  </a:lnTo>
                  <a:lnTo>
                    <a:pt x="134" y="1001"/>
                  </a:lnTo>
                  <a:lnTo>
                    <a:pt x="156" y="979"/>
                  </a:lnTo>
                  <a:lnTo>
                    <a:pt x="156" y="957"/>
                  </a:lnTo>
                  <a:lnTo>
                    <a:pt x="112" y="846"/>
                  </a:lnTo>
                  <a:lnTo>
                    <a:pt x="90" y="735"/>
                  </a:lnTo>
                  <a:lnTo>
                    <a:pt x="67" y="623"/>
                  </a:lnTo>
                  <a:lnTo>
                    <a:pt x="67" y="512"/>
                  </a:lnTo>
                  <a:lnTo>
                    <a:pt x="112" y="267"/>
                  </a:lnTo>
                  <a:lnTo>
                    <a:pt x="156" y="178"/>
                  </a:lnTo>
                  <a:lnTo>
                    <a:pt x="201" y="67"/>
                  </a:lnTo>
                  <a:lnTo>
                    <a:pt x="201" y="45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614;p22">
            <a:extLst>
              <a:ext uri="{FF2B5EF4-FFF2-40B4-BE49-F238E27FC236}">
                <a16:creationId xmlns:a16="http://schemas.microsoft.com/office/drawing/2014/main" id="{5CABA8CE-3628-4627-87ED-CC4B7F9627F1}"/>
              </a:ext>
            </a:extLst>
          </p:cNvPr>
          <p:cNvGrpSpPr/>
          <p:nvPr/>
        </p:nvGrpSpPr>
        <p:grpSpPr>
          <a:xfrm>
            <a:off x="11146569" y="5348167"/>
            <a:ext cx="254056" cy="241758"/>
            <a:chOff x="2768914" y="655181"/>
            <a:chExt cx="338380" cy="321743"/>
          </a:xfrm>
        </p:grpSpPr>
        <p:sp>
          <p:nvSpPr>
            <p:cNvPr id="104" name="Google Shape;615;p22">
              <a:extLst>
                <a:ext uri="{FF2B5EF4-FFF2-40B4-BE49-F238E27FC236}">
                  <a16:creationId xmlns:a16="http://schemas.microsoft.com/office/drawing/2014/main" id="{E7F40A77-7FBA-4375-A7A9-61776F4ECBED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616;p22">
              <a:extLst>
                <a:ext uri="{FF2B5EF4-FFF2-40B4-BE49-F238E27FC236}">
                  <a16:creationId xmlns:a16="http://schemas.microsoft.com/office/drawing/2014/main" id="{2E75FFE3-5341-44EF-9CAC-D35FA4FE6C7E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Google Shape;620;p22">
            <a:extLst>
              <a:ext uri="{FF2B5EF4-FFF2-40B4-BE49-F238E27FC236}">
                <a16:creationId xmlns:a16="http://schemas.microsoft.com/office/drawing/2014/main" id="{E39B0534-EA17-4FCB-A1EF-84B8F7F74B2E}"/>
              </a:ext>
            </a:extLst>
          </p:cNvPr>
          <p:cNvGrpSpPr/>
          <p:nvPr/>
        </p:nvGrpSpPr>
        <p:grpSpPr>
          <a:xfrm>
            <a:off x="11522554" y="3486458"/>
            <a:ext cx="1600229" cy="723488"/>
            <a:chOff x="10729875" y="529734"/>
            <a:chExt cx="3232134" cy="1460117"/>
          </a:xfrm>
        </p:grpSpPr>
        <p:sp>
          <p:nvSpPr>
            <p:cNvPr id="107" name="Google Shape;621;p22">
              <a:extLst>
                <a:ext uri="{FF2B5EF4-FFF2-40B4-BE49-F238E27FC236}">
                  <a16:creationId xmlns:a16="http://schemas.microsoft.com/office/drawing/2014/main" id="{A007A67A-7FBC-432E-8B89-BC4BA850C15E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622;p22">
              <a:extLst>
                <a:ext uri="{FF2B5EF4-FFF2-40B4-BE49-F238E27FC236}">
                  <a16:creationId xmlns:a16="http://schemas.microsoft.com/office/drawing/2014/main" id="{474D799F-FFBE-4FED-86CB-9CFD71E5020A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711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2;p16">
            <a:extLst>
              <a:ext uri="{FF2B5EF4-FFF2-40B4-BE49-F238E27FC236}">
                <a16:creationId xmlns:a16="http://schemas.microsoft.com/office/drawing/2014/main" id="{0E7627FE-0EC3-40AC-8882-87E06A2818FA}"/>
              </a:ext>
            </a:extLst>
          </p:cNvPr>
          <p:cNvSpPr/>
          <p:nvPr/>
        </p:nvSpPr>
        <p:spPr>
          <a:xfrm>
            <a:off x="472643" y="1073427"/>
            <a:ext cx="11246712" cy="49885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47625" dir="33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74;p35">
            <a:extLst>
              <a:ext uri="{FF2B5EF4-FFF2-40B4-BE49-F238E27FC236}">
                <a16:creationId xmlns:a16="http://schemas.microsoft.com/office/drawing/2014/main" id="{78F3B0F9-4906-4809-A8AF-3B38A0566F87}"/>
              </a:ext>
            </a:extLst>
          </p:cNvPr>
          <p:cNvSpPr/>
          <p:nvPr/>
        </p:nvSpPr>
        <p:spPr>
          <a:xfrm>
            <a:off x="4492319" y="534193"/>
            <a:ext cx="3504805" cy="497438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4C3ADC-3387-4B18-9A3B-27D733C2E3E9}"/>
              </a:ext>
            </a:extLst>
          </p:cNvPr>
          <p:cNvSpPr txBox="1"/>
          <p:nvPr/>
        </p:nvSpPr>
        <p:spPr>
          <a:xfrm>
            <a:off x="3196721" y="534193"/>
            <a:ext cx="60960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OBSERVACIONES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6785A1-68E3-4470-889B-FB43653B3C77}"/>
              </a:ext>
            </a:extLst>
          </p:cNvPr>
          <p:cNvSpPr txBox="1"/>
          <p:nvPr/>
        </p:nvSpPr>
        <p:spPr>
          <a:xfrm>
            <a:off x="1472625" y="1786218"/>
            <a:ext cx="8927586" cy="354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casos genitivo, dativo y acusativo del singular, tanto  de la primera y segunda persona  existen dos formas de escritura: Una sin acento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μου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 otra acentuada (</a:t>
            </a:r>
            <a:r>
              <a:rPr lang="el-GR" sz="2400" kern="12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ἐμοῦ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Esta ultima se le conoce como </a:t>
            </a:r>
            <a:r>
              <a:rPr lang="es-MX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enfática.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combinación de </a:t>
            </a:r>
            <a:r>
              <a:rPr lang="el-GR" sz="2400" dirty="0">
                <a:latin typeface="#Logos 8 Resource"/>
              </a:rPr>
              <a:t>καί</a:t>
            </a:r>
            <a:r>
              <a:rPr lang="es-MX" sz="2400" dirty="0">
                <a:latin typeface="#Logos 8 Resource"/>
              </a:rPr>
              <a:t> y </a:t>
            </a:r>
            <a:r>
              <a:rPr lang="el-GR" sz="2400" dirty="0">
                <a:latin typeface="#Logos 8 Resource"/>
              </a:rPr>
              <a:t>ἐγώ</a:t>
            </a:r>
            <a:r>
              <a:rPr lang="es-MX" sz="2400" dirty="0">
                <a:latin typeface="#Logos 8 Resource"/>
              </a:rPr>
              <a:t> forman </a:t>
            </a:r>
            <a:r>
              <a:rPr lang="el-GR" sz="2400" b="1" dirty="0">
                <a:latin typeface="#Logos 8 Resource"/>
              </a:rPr>
              <a:t>κἀγώ</a:t>
            </a:r>
            <a:r>
              <a:rPr lang="es-MX" sz="2400" b="1" dirty="0">
                <a:latin typeface="#Logos 8 Resource"/>
              </a:rPr>
              <a:t> </a:t>
            </a:r>
            <a:r>
              <a:rPr lang="es-MX" sz="2400" dirty="0">
                <a:latin typeface="#Logos 8 Resource"/>
              </a:rPr>
              <a:t>que se traduce como: y yo, yo también, así yo, yo mismo, pero yo.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2660;p59">
            <a:extLst>
              <a:ext uri="{FF2B5EF4-FFF2-40B4-BE49-F238E27FC236}">
                <a16:creationId xmlns:a16="http://schemas.microsoft.com/office/drawing/2014/main" id="{29679B7D-A902-450B-90D7-69D93E96AC9A}"/>
              </a:ext>
            </a:extLst>
          </p:cNvPr>
          <p:cNvGrpSpPr/>
          <p:nvPr/>
        </p:nvGrpSpPr>
        <p:grpSpPr>
          <a:xfrm>
            <a:off x="724005" y="2369659"/>
            <a:ext cx="612003" cy="323744"/>
            <a:chOff x="-516100" y="1709250"/>
            <a:chExt cx="649725" cy="287875"/>
          </a:xfrm>
          <a:solidFill>
            <a:srgbClr val="FF0000"/>
          </a:solidFill>
        </p:grpSpPr>
        <p:sp>
          <p:nvSpPr>
            <p:cNvPr id="8" name="Google Shape;2661;p59">
              <a:extLst>
                <a:ext uri="{FF2B5EF4-FFF2-40B4-BE49-F238E27FC236}">
                  <a16:creationId xmlns:a16="http://schemas.microsoft.com/office/drawing/2014/main" id="{C8CB6806-9EF9-4306-8D76-ED324FFB31B0}"/>
                </a:ext>
              </a:extLst>
            </p:cNvPr>
            <p:cNvSpPr/>
            <p:nvPr/>
          </p:nvSpPr>
          <p:spPr>
            <a:xfrm>
              <a:off x="-516100" y="1816650"/>
              <a:ext cx="649725" cy="57275"/>
            </a:xfrm>
            <a:custGeom>
              <a:avLst/>
              <a:gdLst/>
              <a:ahLst/>
              <a:cxnLst/>
              <a:rect l="l" t="t" r="r" b="b"/>
              <a:pathLst>
                <a:path w="25989" h="2291" extrusionOk="0">
                  <a:moveTo>
                    <a:pt x="25062" y="101"/>
                  </a:moveTo>
                  <a:cubicBezTo>
                    <a:pt x="25080" y="137"/>
                    <a:pt x="25093" y="176"/>
                    <a:pt x="25108" y="215"/>
                  </a:cubicBezTo>
                  <a:cubicBezTo>
                    <a:pt x="25182" y="468"/>
                    <a:pt x="25133" y="728"/>
                    <a:pt x="24997" y="985"/>
                  </a:cubicBezTo>
                  <a:cubicBezTo>
                    <a:pt x="24943" y="1146"/>
                    <a:pt x="24837" y="1296"/>
                    <a:pt x="24698" y="1413"/>
                  </a:cubicBezTo>
                  <a:cubicBezTo>
                    <a:pt x="24605" y="1524"/>
                    <a:pt x="24502" y="1631"/>
                    <a:pt x="24387" y="1738"/>
                  </a:cubicBezTo>
                  <a:cubicBezTo>
                    <a:pt x="25246" y="1659"/>
                    <a:pt x="25988" y="279"/>
                    <a:pt x="25062" y="101"/>
                  </a:cubicBezTo>
                  <a:close/>
                  <a:moveTo>
                    <a:pt x="18622" y="1"/>
                  </a:moveTo>
                  <a:cubicBezTo>
                    <a:pt x="12995" y="9"/>
                    <a:pt x="7375" y="215"/>
                    <a:pt x="1763" y="629"/>
                  </a:cubicBezTo>
                  <a:cubicBezTo>
                    <a:pt x="864" y="693"/>
                    <a:pt x="1" y="2290"/>
                    <a:pt x="1085" y="2290"/>
                  </a:cubicBezTo>
                  <a:cubicBezTo>
                    <a:pt x="1113" y="2290"/>
                    <a:pt x="1142" y="2287"/>
                    <a:pt x="1174" y="2287"/>
                  </a:cubicBezTo>
                  <a:cubicBezTo>
                    <a:pt x="1263" y="2280"/>
                    <a:pt x="1349" y="2273"/>
                    <a:pt x="1434" y="2265"/>
                  </a:cubicBezTo>
                  <a:cubicBezTo>
                    <a:pt x="932" y="1987"/>
                    <a:pt x="661" y="1549"/>
                    <a:pt x="1481" y="1446"/>
                  </a:cubicBezTo>
                  <a:cubicBezTo>
                    <a:pt x="5332" y="960"/>
                    <a:pt x="9194" y="718"/>
                    <a:pt x="13059" y="718"/>
                  </a:cubicBezTo>
                  <a:cubicBezTo>
                    <a:pt x="15188" y="718"/>
                    <a:pt x="17320" y="789"/>
                    <a:pt x="19449" y="935"/>
                  </a:cubicBezTo>
                  <a:cubicBezTo>
                    <a:pt x="19460" y="900"/>
                    <a:pt x="19466" y="864"/>
                    <a:pt x="19478" y="825"/>
                  </a:cubicBezTo>
                  <a:cubicBezTo>
                    <a:pt x="19182" y="561"/>
                    <a:pt x="18897" y="287"/>
                    <a:pt x="1862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62;p59">
              <a:extLst>
                <a:ext uri="{FF2B5EF4-FFF2-40B4-BE49-F238E27FC236}">
                  <a16:creationId xmlns:a16="http://schemas.microsoft.com/office/drawing/2014/main" id="{B1A7E17D-7357-4040-A8D7-6D5A86ADD147}"/>
                </a:ext>
              </a:extLst>
            </p:cNvPr>
            <p:cNvSpPr/>
            <p:nvPr/>
          </p:nvSpPr>
          <p:spPr>
            <a:xfrm>
              <a:off x="-139975" y="1709250"/>
              <a:ext cx="250425" cy="287875"/>
            </a:xfrm>
            <a:custGeom>
              <a:avLst/>
              <a:gdLst/>
              <a:ahLst/>
              <a:cxnLst/>
              <a:rect l="l" t="t" r="r" b="b"/>
              <a:pathLst>
                <a:path w="10017" h="11515" extrusionOk="0">
                  <a:moveTo>
                    <a:pt x="2290" y="1"/>
                  </a:moveTo>
                  <a:cubicBezTo>
                    <a:pt x="1644" y="1"/>
                    <a:pt x="899" y="617"/>
                    <a:pt x="1273" y="1252"/>
                  </a:cubicBezTo>
                  <a:cubicBezTo>
                    <a:pt x="1926" y="2368"/>
                    <a:pt x="2696" y="3385"/>
                    <a:pt x="3577" y="4297"/>
                  </a:cubicBezTo>
                  <a:lnTo>
                    <a:pt x="3758" y="4297"/>
                  </a:lnTo>
                  <a:cubicBezTo>
                    <a:pt x="3990" y="4297"/>
                    <a:pt x="4222" y="4297"/>
                    <a:pt x="4454" y="4301"/>
                  </a:cubicBezTo>
                  <a:cubicBezTo>
                    <a:pt x="4275" y="3260"/>
                    <a:pt x="3348" y="2401"/>
                    <a:pt x="2507" y="1708"/>
                  </a:cubicBezTo>
                  <a:cubicBezTo>
                    <a:pt x="2468" y="1677"/>
                    <a:pt x="2428" y="1644"/>
                    <a:pt x="2389" y="1609"/>
                  </a:cubicBezTo>
                  <a:cubicBezTo>
                    <a:pt x="1790" y="1117"/>
                    <a:pt x="2154" y="895"/>
                    <a:pt x="2671" y="895"/>
                  </a:cubicBezTo>
                  <a:cubicBezTo>
                    <a:pt x="3021" y="895"/>
                    <a:pt x="3441" y="999"/>
                    <a:pt x="3680" y="1191"/>
                  </a:cubicBezTo>
                  <a:cubicBezTo>
                    <a:pt x="3727" y="1231"/>
                    <a:pt x="3776" y="1270"/>
                    <a:pt x="3826" y="1313"/>
                  </a:cubicBezTo>
                  <a:cubicBezTo>
                    <a:pt x="5007" y="2279"/>
                    <a:pt x="6184" y="3245"/>
                    <a:pt x="7364" y="4216"/>
                  </a:cubicBezTo>
                  <a:cubicBezTo>
                    <a:pt x="7517" y="4226"/>
                    <a:pt x="7688" y="4269"/>
                    <a:pt x="7852" y="4333"/>
                  </a:cubicBezTo>
                  <a:cubicBezTo>
                    <a:pt x="8511" y="4347"/>
                    <a:pt x="9174" y="4361"/>
                    <a:pt x="9834" y="4379"/>
                  </a:cubicBezTo>
                  <a:cubicBezTo>
                    <a:pt x="9902" y="4379"/>
                    <a:pt x="9963" y="4387"/>
                    <a:pt x="10017" y="4397"/>
                  </a:cubicBezTo>
                  <a:cubicBezTo>
                    <a:pt x="9863" y="4076"/>
                    <a:pt x="9542" y="3948"/>
                    <a:pt x="9204" y="3948"/>
                  </a:cubicBezTo>
                  <a:cubicBezTo>
                    <a:pt x="9093" y="3948"/>
                    <a:pt x="8979" y="3962"/>
                    <a:pt x="8868" y="3987"/>
                  </a:cubicBezTo>
                  <a:cubicBezTo>
                    <a:pt x="6818" y="2697"/>
                    <a:pt x="4771" y="1405"/>
                    <a:pt x="2721" y="115"/>
                  </a:cubicBezTo>
                  <a:cubicBezTo>
                    <a:pt x="2593" y="36"/>
                    <a:pt x="2443" y="1"/>
                    <a:pt x="2290" y="1"/>
                  </a:cubicBezTo>
                  <a:close/>
                  <a:moveTo>
                    <a:pt x="7681" y="6002"/>
                  </a:moveTo>
                  <a:cubicBezTo>
                    <a:pt x="6511" y="6875"/>
                    <a:pt x="5388" y="7802"/>
                    <a:pt x="4311" y="8783"/>
                  </a:cubicBezTo>
                  <a:cubicBezTo>
                    <a:pt x="3776" y="9318"/>
                    <a:pt x="3231" y="9803"/>
                    <a:pt x="2810" y="10216"/>
                  </a:cubicBezTo>
                  <a:cubicBezTo>
                    <a:pt x="2718" y="10305"/>
                    <a:pt x="2578" y="10348"/>
                    <a:pt x="2418" y="10348"/>
                  </a:cubicBezTo>
                  <a:cubicBezTo>
                    <a:pt x="1983" y="10348"/>
                    <a:pt x="1395" y="10052"/>
                    <a:pt x="1156" y="9721"/>
                  </a:cubicBezTo>
                  <a:cubicBezTo>
                    <a:pt x="959" y="9942"/>
                    <a:pt x="766" y="10170"/>
                    <a:pt x="574" y="10394"/>
                  </a:cubicBezTo>
                  <a:cubicBezTo>
                    <a:pt x="1" y="11079"/>
                    <a:pt x="695" y="11515"/>
                    <a:pt x="1370" y="11515"/>
                  </a:cubicBezTo>
                  <a:cubicBezTo>
                    <a:pt x="1619" y="11515"/>
                    <a:pt x="1862" y="11457"/>
                    <a:pt x="2043" y="11329"/>
                  </a:cubicBezTo>
                  <a:cubicBezTo>
                    <a:pt x="3798" y="10074"/>
                    <a:pt x="5577" y="8844"/>
                    <a:pt x="7299" y="7546"/>
                  </a:cubicBezTo>
                  <a:cubicBezTo>
                    <a:pt x="7716" y="7232"/>
                    <a:pt x="8665" y="6672"/>
                    <a:pt x="9342" y="6034"/>
                  </a:cubicBezTo>
                  <a:cubicBezTo>
                    <a:pt x="9317" y="6034"/>
                    <a:pt x="9293" y="6038"/>
                    <a:pt x="9268" y="6038"/>
                  </a:cubicBezTo>
                  <a:lnTo>
                    <a:pt x="9250" y="6038"/>
                  </a:lnTo>
                  <a:cubicBezTo>
                    <a:pt x="8725" y="6023"/>
                    <a:pt x="8205" y="6013"/>
                    <a:pt x="7681" y="600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63;p59">
              <a:extLst>
                <a:ext uri="{FF2B5EF4-FFF2-40B4-BE49-F238E27FC236}">
                  <a16:creationId xmlns:a16="http://schemas.microsoft.com/office/drawing/2014/main" id="{1A9C8C6B-BC4D-42D2-BFCD-14E2B96BB7A7}"/>
                </a:ext>
              </a:extLst>
            </p:cNvPr>
            <p:cNvSpPr/>
            <p:nvPr/>
          </p:nvSpPr>
          <p:spPr>
            <a:xfrm>
              <a:off x="-50575" y="1816650"/>
              <a:ext cx="164050" cy="43550"/>
            </a:xfrm>
            <a:custGeom>
              <a:avLst/>
              <a:gdLst/>
              <a:ahLst/>
              <a:cxnLst/>
              <a:rect l="l" t="t" r="r" b="b"/>
              <a:pathLst>
                <a:path w="6562" h="1742" extrusionOk="0">
                  <a:moveTo>
                    <a:pt x="1" y="1"/>
                  </a:moveTo>
                  <a:cubicBezTo>
                    <a:pt x="276" y="287"/>
                    <a:pt x="561" y="561"/>
                    <a:pt x="857" y="825"/>
                  </a:cubicBezTo>
                  <a:cubicBezTo>
                    <a:pt x="917" y="540"/>
                    <a:pt x="921" y="265"/>
                    <a:pt x="878" y="5"/>
                  </a:cubicBezTo>
                  <a:cubicBezTo>
                    <a:pt x="646" y="1"/>
                    <a:pt x="414" y="1"/>
                    <a:pt x="182" y="1"/>
                  </a:cubicBezTo>
                  <a:close/>
                  <a:moveTo>
                    <a:pt x="4276" y="37"/>
                  </a:moveTo>
                  <a:lnTo>
                    <a:pt x="4276" y="37"/>
                  </a:lnTo>
                  <a:cubicBezTo>
                    <a:pt x="4861" y="272"/>
                    <a:pt x="5389" y="775"/>
                    <a:pt x="5004" y="1046"/>
                  </a:cubicBezTo>
                  <a:cubicBezTo>
                    <a:pt x="4700" y="1263"/>
                    <a:pt x="4400" y="1481"/>
                    <a:pt x="4105" y="1706"/>
                  </a:cubicBezTo>
                  <a:cubicBezTo>
                    <a:pt x="4629" y="1717"/>
                    <a:pt x="5149" y="1727"/>
                    <a:pt x="5674" y="1742"/>
                  </a:cubicBezTo>
                  <a:lnTo>
                    <a:pt x="5692" y="1742"/>
                  </a:lnTo>
                  <a:cubicBezTo>
                    <a:pt x="5717" y="1742"/>
                    <a:pt x="5741" y="1738"/>
                    <a:pt x="5766" y="1738"/>
                  </a:cubicBezTo>
                  <a:cubicBezTo>
                    <a:pt x="5881" y="1631"/>
                    <a:pt x="5984" y="1524"/>
                    <a:pt x="6077" y="1413"/>
                  </a:cubicBezTo>
                  <a:cubicBezTo>
                    <a:pt x="6216" y="1296"/>
                    <a:pt x="6322" y="1146"/>
                    <a:pt x="6376" y="985"/>
                  </a:cubicBezTo>
                  <a:cubicBezTo>
                    <a:pt x="6512" y="728"/>
                    <a:pt x="6561" y="468"/>
                    <a:pt x="6487" y="215"/>
                  </a:cubicBezTo>
                  <a:cubicBezTo>
                    <a:pt x="6472" y="176"/>
                    <a:pt x="6459" y="137"/>
                    <a:pt x="6441" y="101"/>
                  </a:cubicBezTo>
                  <a:cubicBezTo>
                    <a:pt x="6387" y="91"/>
                    <a:pt x="6326" y="83"/>
                    <a:pt x="6258" y="83"/>
                  </a:cubicBezTo>
                  <a:cubicBezTo>
                    <a:pt x="5598" y="65"/>
                    <a:pt x="4935" y="51"/>
                    <a:pt x="4276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64;p59">
              <a:extLst>
                <a:ext uri="{FF2B5EF4-FFF2-40B4-BE49-F238E27FC236}">
                  <a16:creationId xmlns:a16="http://schemas.microsoft.com/office/drawing/2014/main" id="{A40268A3-F587-4C80-9E11-08A82AB4FA58}"/>
                </a:ext>
              </a:extLst>
            </p:cNvPr>
            <p:cNvSpPr/>
            <p:nvPr/>
          </p:nvSpPr>
          <p:spPr>
            <a:xfrm>
              <a:off x="-115125" y="1866325"/>
              <a:ext cx="83850" cy="85950"/>
            </a:xfrm>
            <a:custGeom>
              <a:avLst/>
              <a:gdLst/>
              <a:ahLst/>
              <a:cxnLst/>
              <a:rect l="l" t="t" r="r" b="b"/>
              <a:pathLst>
                <a:path w="3354" h="3438" extrusionOk="0">
                  <a:moveTo>
                    <a:pt x="2893" y="0"/>
                  </a:moveTo>
                  <a:cubicBezTo>
                    <a:pt x="2515" y="568"/>
                    <a:pt x="2015" y="1109"/>
                    <a:pt x="1502" y="1616"/>
                  </a:cubicBezTo>
                  <a:cubicBezTo>
                    <a:pt x="1049" y="2033"/>
                    <a:pt x="603" y="2461"/>
                    <a:pt x="165" y="2896"/>
                  </a:cubicBezTo>
                  <a:cubicBezTo>
                    <a:pt x="1" y="3060"/>
                    <a:pt x="29" y="3252"/>
                    <a:pt x="162" y="3438"/>
                  </a:cubicBezTo>
                  <a:cubicBezTo>
                    <a:pt x="1181" y="2261"/>
                    <a:pt x="2247" y="1127"/>
                    <a:pt x="3353" y="33"/>
                  </a:cubicBezTo>
                  <a:cubicBezTo>
                    <a:pt x="3200" y="22"/>
                    <a:pt x="3046" y="11"/>
                    <a:pt x="28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65;p59">
              <a:extLst>
                <a:ext uri="{FF2B5EF4-FFF2-40B4-BE49-F238E27FC236}">
                  <a16:creationId xmlns:a16="http://schemas.microsoft.com/office/drawing/2014/main" id="{66543923-BF01-4F0C-AC56-17EACD56C6FE}"/>
                </a:ext>
              </a:extLst>
            </p:cNvPr>
            <p:cNvSpPr/>
            <p:nvPr/>
          </p:nvSpPr>
          <p:spPr>
            <a:xfrm>
              <a:off x="-29900" y="1837275"/>
              <a:ext cx="77575" cy="5800"/>
            </a:xfrm>
            <a:custGeom>
              <a:avLst/>
              <a:gdLst/>
              <a:ahLst/>
              <a:cxnLst/>
              <a:rect l="l" t="t" r="r" b="b"/>
              <a:pathLst>
                <a:path w="3103" h="232" extrusionOk="0">
                  <a:moveTo>
                    <a:pt x="30" y="0"/>
                  </a:moveTo>
                  <a:cubicBezTo>
                    <a:pt x="18" y="39"/>
                    <a:pt x="12" y="75"/>
                    <a:pt x="1" y="110"/>
                  </a:cubicBezTo>
                  <a:cubicBezTo>
                    <a:pt x="54" y="114"/>
                    <a:pt x="112" y="117"/>
                    <a:pt x="165" y="125"/>
                  </a:cubicBezTo>
                  <a:cubicBezTo>
                    <a:pt x="119" y="82"/>
                    <a:pt x="72" y="43"/>
                    <a:pt x="30" y="0"/>
                  </a:cubicBezTo>
                  <a:close/>
                  <a:moveTo>
                    <a:pt x="2921" y="15"/>
                  </a:moveTo>
                  <a:lnTo>
                    <a:pt x="2921" y="15"/>
                  </a:lnTo>
                  <a:cubicBezTo>
                    <a:pt x="2957" y="86"/>
                    <a:pt x="2974" y="157"/>
                    <a:pt x="2982" y="232"/>
                  </a:cubicBezTo>
                  <a:cubicBezTo>
                    <a:pt x="3021" y="199"/>
                    <a:pt x="3060" y="164"/>
                    <a:pt x="3103" y="128"/>
                  </a:cubicBezTo>
                  <a:cubicBezTo>
                    <a:pt x="3043" y="92"/>
                    <a:pt x="2982" y="53"/>
                    <a:pt x="2921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66;p59">
              <a:extLst>
                <a:ext uri="{FF2B5EF4-FFF2-40B4-BE49-F238E27FC236}">
                  <a16:creationId xmlns:a16="http://schemas.microsoft.com/office/drawing/2014/main" id="{0FB3374F-389C-46C4-B407-5F7496B938DA}"/>
                </a:ext>
              </a:extLst>
            </p:cNvPr>
            <p:cNvSpPr/>
            <p:nvPr/>
          </p:nvSpPr>
          <p:spPr>
            <a:xfrm>
              <a:off x="-111100" y="1731625"/>
              <a:ext cx="167450" cy="236350"/>
            </a:xfrm>
            <a:custGeom>
              <a:avLst/>
              <a:gdLst/>
              <a:ahLst/>
              <a:cxnLst/>
              <a:rect l="l" t="t" r="r" b="b"/>
              <a:pathLst>
                <a:path w="6698" h="9454" extrusionOk="0">
                  <a:moveTo>
                    <a:pt x="1516" y="0"/>
                  </a:moveTo>
                  <a:cubicBezTo>
                    <a:pt x="999" y="0"/>
                    <a:pt x="635" y="222"/>
                    <a:pt x="1234" y="714"/>
                  </a:cubicBezTo>
                  <a:cubicBezTo>
                    <a:pt x="1273" y="749"/>
                    <a:pt x="1313" y="782"/>
                    <a:pt x="1352" y="813"/>
                  </a:cubicBezTo>
                  <a:cubicBezTo>
                    <a:pt x="2193" y="1506"/>
                    <a:pt x="3120" y="2365"/>
                    <a:pt x="3299" y="3406"/>
                  </a:cubicBezTo>
                  <a:cubicBezTo>
                    <a:pt x="4429" y="3410"/>
                    <a:pt x="5563" y="3420"/>
                    <a:pt x="6697" y="3438"/>
                  </a:cubicBezTo>
                  <a:cubicBezTo>
                    <a:pt x="6533" y="3374"/>
                    <a:pt x="6362" y="3331"/>
                    <a:pt x="6209" y="3321"/>
                  </a:cubicBezTo>
                  <a:cubicBezTo>
                    <a:pt x="5029" y="2350"/>
                    <a:pt x="3852" y="1384"/>
                    <a:pt x="2671" y="418"/>
                  </a:cubicBezTo>
                  <a:cubicBezTo>
                    <a:pt x="2621" y="375"/>
                    <a:pt x="2572" y="336"/>
                    <a:pt x="2525" y="296"/>
                  </a:cubicBezTo>
                  <a:cubicBezTo>
                    <a:pt x="2286" y="104"/>
                    <a:pt x="1866" y="0"/>
                    <a:pt x="1516" y="0"/>
                  </a:cubicBezTo>
                  <a:close/>
                  <a:moveTo>
                    <a:pt x="4425" y="5075"/>
                  </a:moveTo>
                  <a:cubicBezTo>
                    <a:pt x="4333" y="5278"/>
                    <a:pt x="4055" y="5446"/>
                    <a:pt x="3620" y="5446"/>
                  </a:cubicBezTo>
                  <a:cubicBezTo>
                    <a:pt x="3577" y="5446"/>
                    <a:pt x="3531" y="5442"/>
                    <a:pt x="3484" y="5439"/>
                  </a:cubicBezTo>
                  <a:cubicBezTo>
                    <a:pt x="3388" y="5431"/>
                    <a:pt x="3291" y="5428"/>
                    <a:pt x="3192" y="5421"/>
                  </a:cubicBezTo>
                  <a:cubicBezTo>
                    <a:pt x="2086" y="6515"/>
                    <a:pt x="1020" y="7649"/>
                    <a:pt x="1" y="8826"/>
                  </a:cubicBezTo>
                  <a:cubicBezTo>
                    <a:pt x="240" y="9157"/>
                    <a:pt x="828" y="9453"/>
                    <a:pt x="1263" y="9453"/>
                  </a:cubicBezTo>
                  <a:cubicBezTo>
                    <a:pt x="1423" y="9453"/>
                    <a:pt x="1563" y="9410"/>
                    <a:pt x="1655" y="9321"/>
                  </a:cubicBezTo>
                  <a:cubicBezTo>
                    <a:pt x="2076" y="8908"/>
                    <a:pt x="2621" y="8423"/>
                    <a:pt x="3156" y="7888"/>
                  </a:cubicBezTo>
                  <a:cubicBezTo>
                    <a:pt x="4233" y="6907"/>
                    <a:pt x="5356" y="5980"/>
                    <a:pt x="6526" y="5107"/>
                  </a:cubicBezTo>
                  <a:cubicBezTo>
                    <a:pt x="5827" y="5092"/>
                    <a:pt x="5124" y="5082"/>
                    <a:pt x="4425" y="507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7;p59">
              <a:extLst>
                <a:ext uri="{FF2B5EF4-FFF2-40B4-BE49-F238E27FC236}">
                  <a16:creationId xmlns:a16="http://schemas.microsoft.com/office/drawing/2014/main" id="{942E0EDA-5913-44F8-8DDD-D98A3FC119D2}"/>
                </a:ext>
              </a:extLst>
            </p:cNvPr>
            <p:cNvSpPr/>
            <p:nvPr/>
          </p:nvSpPr>
          <p:spPr>
            <a:xfrm>
              <a:off x="-29175" y="1816775"/>
              <a:ext cx="113325" cy="42525"/>
            </a:xfrm>
            <a:custGeom>
              <a:avLst/>
              <a:gdLst/>
              <a:ahLst/>
              <a:cxnLst/>
              <a:rect l="l" t="t" r="r" b="b"/>
              <a:pathLst>
                <a:path w="4533" h="1701" extrusionOk="0">
                  <a:moveTo>
                    <a:pt x="2892" y="835"/>
                  </a:moveTo>
                  <a:lnTo>
                    <a:pt x="2892" y="835"/>
                  </a:lnTo>
                  <a:cubicBezTo>
                    <a:pt x="2953" y="873"/>
                    <a:pt x="3014" y="912"/>
                    <a:pt x="3074" y="948"/>
                  </a:cubicBezTo>
                  <a:cubicBezTo>
                    <a:pt x="3031" y="984"/>
                    <a:pt x="2992" y="1019"/>
                    <a:pt x="2953" y="1052"/>
                  </a:cubicBezTo>
                  <a:cubicBezTo>
                    <a:pt x="2945" y="977"/>
                    <a:pt x="2928" y="906"/>
                    <a:pt x="2892" y="835"/>
                  </a:cubicBezTo>
                  <a:close/>
                  <a:moveTo>
                    <a:pt x="22" y="0"/>
                  </a:moveTo>
                  <a:lnTo>
                    <a:pt x="22" y="0"/>
                  </a:lnTo>
                  <a:cubicBezTo>
                    <a:pt x="65" y="260"/>
                    <a:pt x="61" y="535"/>
                    <a:pt x="1" y="820"/>
                  </a:cubicBezTo>
                  <a:cubicBezTo>
                    <a:pt x="43" y="863"/>
                    <a:pt x="90" y="902"/>
                    <a:pt x="136" y="945"/>
                  </a:cubicBezTo>
                  <a:cubicBezTo>
                    <a:pt x="207" y="948"/>
                    <a:pt x="275" y="952"/>
                    <a:pt x="343" y="959"/>
                  </a:cubicBezTo>
                  <a:cubicBezTo>
                    <a:pt x="1038" y="1009"/>
                    <a:pt x="1284" y="1376"/>
                    <a:pt x="1148" y="1669"/>
                  </a:cubicBezTo>
                  <a:cubicBezTo>
                    <a:pt x="1847" y="1676"/>
                    <a:pt x="2550" y="1686"/>
                    <a:pt x="3249" y="1701"/>
                  </a:cubicBezTo>
                  <a:cubicBezTo>
                    <a:pt x="3544" y="1476"/>
                    <a:pt x="3844" y="1258"/>
                    <a:pt x="4148" y="1041"/>
                  </a:cubicBezTo>
                  <a:cubicBezTo>
                    <a:pt x="4533" y="770"/>
                    <a:pt x="4005" y="267"/>
                    <a:pt x="3420" y="32"/>
                  </a:cubicBezTo>
                  <a:cubicBezTo>
                    <a:pt x="2286" y="14"/>
                    <a:pt x="1152" y="4"/>
                    <a:pt x="2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68;p59">
              <a:extLst>
                <a:ext uri="{FF2B5EF4-FFF2-40B4-BE49-F238E27FC236}">
                  <a16:creationId xmlns:a16="http://schemas.microsoft.com/office/drawing/2014/main" id="{CA971C14-EE9B-4AD0-82CB-277E4B653428}"/>
                </a:ext>
              </a:extLst>
            </p:cNvPr>
            <p:cNvSpPr/>
            <p:nvPr/>
          </p:nvSpPr>
          <p:spPr>
            <a:xfrm>
              <a:off x="-480250" y="1858125"/>
              <a:ext cx="442450" cy="21250"/>
            </a:xfrm>
            <a:custGeom>
              <a:avLst/>
              <a:gdLst/>
              <a:ahLst/>
              <a:cxnLst/>
              <a:rect l="l" t="t" r="r" b="b"/>
              <a:pathLst>
                <a:path w="17698" h="850" extrusionOk="0">
                  <a:moveTo>
                    <a:pt x="16785" y="0"/>
                  </a:moveTo>
                  <a:cubicBezTo>
                    <a:pt x="11186" y="0"/>
                    <a:pt x="5589" y="203"/>
                    <a:pt x="0" y="606"/>
                  </a:cubicBezTo>
                  <a:cubicBezTo>
                    <a:pt x="254" y="746"/>
                    <a:pt x="561" y="849"/>
                    <a:pt x="821" y="849"/>
                  </a:cubicBezTo>
                  <a:cubicBezTo>
                    <a:pt x="860" y="849"/>
                    <a:pt x="895" y="845"/>
                    <a:pt x="931" y="842"/>
                  </a:cubicBezTo>
                  <a:cubicBezTo>
                    <a:pt x="4579" y="382"/>
                    <a:pt x="8245" y="150"/>
                    <a:pt x="11914" y="150"/>
                  </a:cubicBezTo>
                  <a:cubicBezTo>
                    <a:pt x="13775" y="150"/>
                    <a:pt x="15636" y="211"/>
                    <a:pt x="17498" y="328"/>
                  </a:cubicBezTo>
                  <a:cubicBezTo>
                    <a:pt x="17570" y="221"/>
                    <a:pt x="17637" y="114"/>
                    <a:pt x="17698" y="4"/>
                  </a:cubicBezTo>
                  <a:cubicBezTo>
                    <a:pt x="17394" y="4"/>
                    <a:pt x="17088" y="0"/>
                    <a:pt x="1678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69;p59">
              <a:extLst>
                <a:ext uri="{FF2B5EF4-FFF2-40B4-BE49-F238E27FC236}">
                  <a16:creationId xmlns:a16="http://schemas.microsoft.com/office/drawing/2014/main" id="{C62B755D-2739-4F4F-ACB5-31215B4675F0}"/>
                </a:ext>
              </a:extLst>
            </p:cNvPr>
            <p:cNvSpPr/>
            <p:nvPr/>
          </p:nvSpPr>
          <p:spPr>
            <a:xfrm>
              <a:off x="-499600" y="1834600"/>
              <a:ext cx="469725" cy="38700"/>
            </a:xfrm>
            <a:custGeom>
              <a:avLst/>
              <a:gdLst/>
              <a:ahLst/>
              <a:cxnLst/>
              <a:rect l="l" t="t" r="r" b="b"/>
              <a:pathLst>
                <a:path w="18789" h="1548" extrusionOk="0">
                  <a:moveTo>
                    <a:pt x="12399" y="0"/>
                  </a:moveTo>
                  <a:cubicBezTo>
                    <a:pt x="8534" y="0"/>
                    <a:pt x="4672" y="242"/>
                    <a:pt x="821" y="728"/>
                  </a:cubicBezTo>
                  <a:cubicBezTo>
                    <a:pt x="1" y="831"/>
                    <a:pt x="272" y="1269"/>
                    <a:pt x="774" y="1547"/>
                  </a:cubicBezTo>
                  <a:cubicBezTo>
                    <a:pt x="6363" y="1144"/>
                    <a:pt x="11960" y="941"/>
                    <a:pt x="17559" y="941"/>
                  </a:cubicBezTo>
                  <a:cubicBezTo>
                    <a:pt x="17862" y="941"/>
                    <a:pt x="18168" y="945"/>
                    <a:pt x="18472" y="945"/>
                  </a:cubicBezTo>
                  <a:cubicBezTo>
                    <a:pt x="18539" y="828"/>
                    <a:pt x="18600" y="710"/>
                    <a:pt x="18653" y="588"/>
                  </a:cubicBezTo>
                  <a:cubicBezTo>
                    <a:pt x="18711" y="464"/>
                    <a:pt x="18753" y="339"/>
                    <a:pt x="18789" y="217"/>
                  </a:cubicBezTo>
                  <a:cubicBezTo>
                    <a:pt x="16660" y="71"/>
                    <a:pt x="14528" y="0"/>
                    <a:pt x="1239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70;p59">
              <a:extLst>
                <a:ext uri="{FF2B5EF4-FFF2-40B4-BE49-F238E27FC236}">
                  <a16:creationId xmlns:a16="http://schemas.microsoft.com/office/drawing/2014/main" id="{3FED4983-DC9F-4E70-9C65-1AA8DE0C2615}"/>
                </a:ext>
              </a:extLst>
            </p:cNvPr>
            <p:cNvSpPr/>
            <p:nvPr/>
          </p:nvSpPr>
          <p:spPr>
            <a:xfrm>
              <a:off x="-42825" y="1858200"/>
              <a:ext cx="20550" cy="8950"/>
            </a:xfrm>
            <a:custGeom>
              <a:avLst/>
              <a:gdLst/>
              <a:ahLst/>
              <a:cxnLst/>
              <a:rect l="l" t="t" r="r" b="b"/>
              <a:pathLst>
                <a:path w="822" h="358" extrusionOk="0">
                  <a:moveTo>
                    <a:pt x="201" y="1"/>
                  </a:moveTo>
                  <a:cubicBezTo>
                    <a:pt x="140" y="111"/>
                    <a:pt x="73" y="218"/>
                    <a:pt x="1" y="325"/>
                  </a:cubicBezTo>
                  <a:cubicBezTo>
                    <a:pt x="154" y="336"/>
                    <a:pt x="308" y="347"/>
                    <a:pt x="461" y="358"/>
                  </a:cubicBezTo>
                  <a:cubicBezTo>
                    <a:pt x="582" y="240"/>
                    <a:pt x="700" y="122"/>
                    <a:pt x="821" y="4"/>
                  </a:cubicBezTo>
                  <a:cubicBezTo>
                    <a:pt x="614" y="1"/>
                    <a:pt x="407" y="1"/>
                    <a:pt x="20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71;p59">
              <a:extLst>
                <a:ext uri="{FF2B5EF4-FFF2-40B4-BE49-F238E27FC236}">
                  <a16:creationId xmlns:a16="http://schemas.microsoft.com/office/drawing/2014/main" id="{3E6FFF1E-12A9-4BA4-8ED8-1DD6FC03F87E}"/>
                </a:ext>
              </a:extLst>
            </p:cNvPr>
            <p:cNvSpPr/>
            <p:nvPr/>
          </p:nvSpPr>
          <p:spPr>
            <a:xfrm>
              <a:off x="-37825" y="1840025"/>
              <a:ext cx="23825" cy="18300"/>
            </a:xfrm>
            <a:custGeom>
              <a:avLst/>
              <a:gdLst/>
              <a:ahLst/>
              <a:cxnLst/>
              <a:rect l="l" t="t" r="r" b="b"/>
              <a:pathLst>
                <a:path w="953" h="732" extrusionOk="0">
                  <a:moveTo>
                    <a:pt x="318" y="0"/>
                  </a:moveTo>
                  <a:cubicBezTo>
                    <a:pt x="282" y="122"/>
                    <a:pt x="240" y="247"/>
                    <a:pt x="182" y="371"/>
                  </a:cubicBezTo>
                  <a:cubicBezTo>
                    <a:pt x="129" y="493"/>
                    <a:pt x="68" y="611"/>
                    <a:pt x="1" y="728"/>
                  </a:cubicBezTo>
                  <a:cubicBezTo>
                    <a:pt x="207" y="728"/>
                    <a:pt x="414" y="728"/>
                    <a:pt x="621" y="731"/>
                  </a:cubicBezTo>
                  <a:cubicBezTo>
                    <a:pt x="732" y="624"/>
                    <a:pt x="842" y="517"/>
                    <a:pt x="953" y="410"/>
                  </a:cubicBezTo>
                  <a:cubicBezTo>
                    <a:pt x="792" y="279"/>
                    <a:pt x="635" y="147"/>
                    <a:pt x="482" y="15"/>
                  </a:cubicBezTo>
                  <a:cubicBezTo>
                    <a:pt x="429" y="7"/>
                    <a:pt x="371" y="4"/>
                    <a:pt x="3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72;p59">
              <a:extLst>
                <a:ext uri="{FF2B5EF4-FFF2-40B4-BE49-F238E27FC236}">
                  <a16:creationId xmlns:a16="http://schemas.microsoft.com/office/drawing/2014/main" id="{1DC0582A-F934-4400-A9FB-023E46035525}"/>
                </a:ext>
              </a:extLst>
            </p:cNvPr>
            <p:cNvSpPr/>
            <p:nvPr/>
          </p:nvSpPr>
          <p:spPr>
            <a:xfrm>
              <a:off x="-31300" y="1858300"/>
              <a:ext cx="30850" cy="9475"/>
            </a:xfrm>
            <a:custGeom>
              <a:avLst/>
              <a:gdLst/>
              <a:ahLst/>
              <a:cxnLst/>
              <a:rect l="l" t="t" r="r" b="b"/>
              <a:pathLst>
                <a:path w="1234" h="379" extrusionOk="0">
                  <a:moveTo>
                    <a:pt x="360" y="0"/>
                  </a:moveTo>
                  <a:cubicBezTo>
                    <a:pt x="239" y="118"/>
                    <a:pt x="121" y="236"/>
                    <a:pt x="0" y="354"/>
                  </a:cubicBezTo>
                  <a:cubicBezTo>
                    <a:pt x="99" y="361"/>
                    <a:pt x="196" y="364"/>
                    <a:pt x="292" y="372"/>
                  </a:cubicBezTo>
                  <a:cubicBezTo>
                    <a:pt x="339" y="375"/>
                    <a:pt x="385" y="379"/>
                    <a:pt x="428" y="379"/>
                  </a:cubicBezTo>
                  <a:cubicBezTo>
                    <a:pt x="863" y="379"/>
                    <a:pt x="1141" y="211"/>
                    <a:pt x="1233" y="8"/>
                  </a:cubicBezTo>
                  <a:cubicBezTo>
                    <a:pt x="941" y="4"/>
                    <a:pt x="652" y="0"/>
                    <a:pt x="36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73;p59">
              <a:extLst>
                <a:ext uri="{FF2B5EF4-FFF2-40B4-BE49-F238E27FC236}">
                  <a16:creationId xmlns:a16="http://schemas.microsoft.com/office/drawing/2014/main" id="{0DB6B0D8-F6B1-4305-B319-C5D768805684}"/>
                </a:ext>
              </a:extLst>
            </p:cNvPr>
            <p:cNvSpPr/>
            <p:nvPr/>
          </p:nvSpPr>
          <p:spPr>
            <a:xfrm>
              <a:off x="-25800" y="1840400"/>
              <a:ext cx="28750" cy="18125"/>
            </a:xfrm>
            <a:custGeom>
              <a:avLst/>
              <a:gdLst/>
              <a:ahLst/>
              <a:cxnLst/>
              <a:rect l="l" t="t" r="r" b="b"/>
              <a:pathLst>
                <a:path w="1150" h="725" extrusionOk="0">
                  <a:moveTo>
                    <a:pt x="1" y="0"/>
                  </a:moveTo>
                  <a:lnTo>
                    <a:pt x="1" y="0"/>
                  </a:lnTo>
                  <a:cubicBezTo>
                    <a:pt x="154" y="132"/>
                    <a:pt x="311" y="264"/>
                    <a:pt x="472" y="395"/>
                  </a:cubicBezTo>
                  <a:cubicBezTo>
                    <a:pt x="361" y="502"/>
                    <a:pt x="251" y="609"/>
                    <a:pt x="140" y="716"/>
                  </a:cubicBezTo>
                  <a:cubicBezTo>
                    <a:pt x="432" y="716"/>
                    <a:pt x="721" y="720"/>
                    <a:pt x="1013" y="724"/>
                  </a:cubicBezTo>
                  <a:cubicBezTo>
                    <a:pt x="1149" y="431"/>
                    <a:pt x="903" y="64"/>
                    <a:pt x="208" y="14"/>
                  </a:cubicBezTo>
                  <a:cubicBezTo>
                    <a:pt x="140" y="7"/>
                    <a:pt x="72" y="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660;p59">
            <a:extLst>
              <a:ext uri="{FF2B5EF4-FFF2-40B4-BE49-F238E27FC236}">
                <a16:creationId xmlns:a16="http://schemas.microsoft.com/office/drawing/2014/main" id="{59BB598C-F33C-4DE5-BBEA-F03AA938C2CE}"/>
              </a:ext>
            </a:extLst>
          </p:cNvPr>
          <p:cNvGrpSpPr/>
          <p:nvPr/>
        </p:nvGrpSpPr>
        <p:grpSpPr>
          <a:xfrm>
            <a:off x="730640" y="4356054"/>
            <a:ext cx="612003" cy="323744"/>
            <a:chOff x="-516100" y="1709250"/>
            <a:chExt cx="649725" cy="287875"/>
          </a:xfrm>
          <a:solidFill>
            <a:srgbClr val="3333FF"/>
          </a:solidFill>
        </p:grpSpPr>
        <p:sp>
          <p:nvSpPr>
            <p:cNvPr id="22" name="Google Shape;2661;p59">
              <a:extLst>
                <a:ext uri="{FF2B5EF4-FFF2-40B4-BE49-F238E27FC236}">
                  <a16:creationId xmlns:a16="http://schemas.microsoft.com/office/drawing/2014/main" id="{AE6744E5-BCAC-4536-B53C-407B976DE6F2}"/>
                </a:ext>
              </a:extLst>
            </p:cNvPr>
            <p:cNvSpPr/>
            <p:nvPr/>
          </p:nvSpPr>
          <p:spPr>
            <a:xfrm>
              <a:off x="-516100" y="1816650"/>
              <a:ext cx="649725" cy="57275"/>
            </a:xfrm>
            <a:custGeom>
              <a:avLst/>
              <a:gdLst/>
              <a:ahLst/>
              <a:cxnLst/>
              <a:rect l="l" t="t" r="r" b="b"/>
              <a:pathLst>
                <a:path w="25989" h="2291" extrusionOk="0">
                  <a:moveTo>
                    <a:pt x="25062" y="101"/>
                  </a:moveTo>
                  <a:cubicBezTo>
                    <a:pt x="25080" y="137"/>
                    <a:pt x="25093" y="176"/>
                    <a:pt x="25108" y="215"/>
                  </a:cubicBezTo>
                  <a:cubicBezTo>
                    <a:pt x="25182" y="468"/>
                    <a:pt x="25133" y="728"/>
                    <a:pt x="24997" y="985"/>
                  </a:cubicBezTo>
                  <a:cubicBezTo>
                    <a:pt x="24943" y="1146"/>
                    <a:pt x="24837" y="1296"/>
                    <a:pt x="24698" y="1413"/>
                  </a:cubicBezTo>
                  <a:cubicBezTo>
                    <a:pt x="24605" y="1524"/>
                    <a:pt x="24502" y="1631"/>
                    <a:pt x="24387" y="1738"/>
                  </a:cubicBezTo>
                  <a:cubicBezTo>
                    <a:pt x="25246" y="1659"/>
                    <a:pt x="25988" y="279"/>
                    <a:pt x="25062" y="101"/>
                  </a:cubicBezTo>
                  <a:close/>
                  <a:moveTo>
                    <a:pt x="18622" y="1"/>
                  </a:moveTo>
                  <a:cubicBezTo>
                    <a:pt x="12995" y="9"/>
                    <a:pt x="7375" y="215"/>
                    <a:pt x="1763" y="629"/>
                  </a:cubicBezTo>
                  <a:cubicBezTo>
                    <a:pt x="864" y="693"/>
                    <a:pt x="1" y="2290"/>
                    <a:pt x="1085" y="2290"/>
                  </a:cubicBezTo>
                  <a:cubicBezTo>
                    <a:pt x="1113" y="2290"/>
                    <a:pt x="1142" y="2287"/>
                    <a:pt x="1174" y="2287"/>
                  </a:cubicBezTo>
                  <a:cubicBezTo>
                    <a:pt x="1263" y="2280"/>
                    <a:pt x="1349" y="2273"/>
                    <a:pt x="1434" y="2265"/>
                  </a:cubicBezTo>
                  <a:cubicBezTo>
                    <a:pt x="932" y="1987"/>
                    <a:pt x="661" y="1549"/>
                    <a:pt x="1481" y="1446"/>
                  </a:cubicBezTo>
                  <a:cubicBezTo>
                    <a:pt x="5332" y="960"/>
                    <a:pt x="9194" y="718"/>
                    <a:pt x="13059" y="718"/>
                  </a:cubicBezTo>
                  <a:cubicBezTo>
                    <a:pt x="15188" y="718"/>
                    <a:pt x="17320" y="789"/>
                    <a:pt x="19449" y="935"/>
                  </a:cubicBezTo>
                  <a:cubicBezTo>
                    <a:pt x="19460" y="900"/>
                    <a:pt x="19466" y="864"/>
                    <a:pt x="19478" y="825"/>
                  </a:cubicBezTo>
                  <a:cubicBezTo>
                    <a:pt x="19182" y="561"/>
                    <a:pt x="18897" y="287"/>
                    <a:pt x="1862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62;p59">
              <a:extLst>
                <a:ext uri="{FF2B5EF4-FFF2-40B4-BE49-F238E27FC236}">
                  <a16:creationId xmlns:a16="http://schemas.microsoft.com/office/drawing/2014/main" id="{FC703A95-C8DF-4EB5-AE61-F498D1AB642B}"/>
                </a:ext>
              </a:extLst>
            </p:cNvPr>
            <p:cNvSpPr/>
            <p:nvPr/>
          </p:nvSpPr>
          <p:spPr>
            <a:xfrm>
              <a:off x="-139975" y="1709250"/>
              <a:ext cx="250425" cy="287875"/>
            </a:xfrm>
            <a:custGeom>
              <a:avLst/>
              <a:gdLst/>
              <a:ahLst/>
              <a:cxnLst/>
              <a:rect l="l" t="t" r="r" b="b"/>
              <a:pathLst>
                <a:path w="10017" h="11515" extrusionOk="0">
                  <a:moveTo>
                    <a:pt x="2290" y="1"/>
                  </a:moveTo>
                  <a:cubicBezTo>
                    <a:pt x="1644" y="1"/>
                    <a:pt x="899" y="617"/>
                    <a:pt x="1273" y="1252"/>
                  </a:cubicBezTo>
                  <a:cubicBezTo>
                    <a:pt x="1926" y="2368"/>
                    <a:pt x="2696" y="3385"/>
                    <a:pt x="3577" y="4297"/>
                  </a:cubicBezTo>
                  <a:lnTo>
                    <a:pt x="3758" y="4297"/>
                  </a:lnTo>
                  <a:cubicBezTo>
                    <a:pt x="3990" y="4297"/>
                    <a:pt x="4222" y="4297"/>
                    <a:pt x="4454" y="4301"/>
                  </a:cubicBezTo>
                  <a:cubicBezTo>
                    <a:pt x="4275" y="3260"/>
                    <a:pt x="3348" y="2401"/>
                    <a:pt x="2507" y="1708"/>
                  </a:cubicBezTo>
                  <a:cubicBezTo>
                    <a:pt x="2468" y="1677"/>
                    <a:pt x="2428" y="1644"/>
                    <a:pt x="2389" y="1609"/>
                  </a:cubicBezTo>
                  <a:cubicBezTo>
                    <a:pt x="1790" y="1117"/>
                    <a:pt x="2154" y="895"/>
                    <a:pt x="2671" y="895"/>
                  </a:cubicBezTo>
                  <a:cubicBezTo>
                    <a:pt x="3021" y="895"/>
                    <a:pt x="3441" y="999"/>
                    <a:pt x="3680" y="1191"/>
                  </a:cubicBezTo>
                  <a:cubicBezTo>
                    <a:pt x="3727" y="1231"/>
                    <a:pt x="3776" y="1270"/>
                    <a:pt x="3826" y="1313"/>
                  </a:cubicBezTo>
                  <a:cubicBezTo>
                    <a:pt x="5007" y="2279"/>
                    <a:pt x="6184" y="3245"/>
                    <a:pt x="7364" y="4216"/>
                  </a:cubicBezTo>
                  <a:cubicBezTo>
                    <a:pt x="7517" y="4226"/>
                    <a:pt x="7688" y="4269"/>
                    <a:pt x="7852" y="4333"/>
                  </a:cubicBezTo>
                  <a:cubicBezTo>
                    <a:pt x="8511" y="4347"/>
                    <a:pt x="9174" y="4361"/>
                    <a:pt x="9834" y="4379"/>
                  </a:cubicBezTo>
                  <a:cubicBezTo>
                    <a:pt x="9902" y="4379"/>
                    <a:pt x="9963" y="4387"/>
                    <a:pt x="10017" y="4397"/>
                  </a:cubicBezTo>
                  <a:cubicBezTo>
                    <a:pt x="9863" y="4076"/>
                    <a:pt x="9542" y="3948"/>
                    <a:pt x="9204" y="3948"/>
                  </a:cubicBezTo>
                  <a:cubicBezTo>
                    <a:pt x="9093" y="3948"/>
                    <a:pt x="8979" y="3962"/>
                    <a:pt x="8868" y="3987"/>
                  </a:cubicBezTo>
                  <a:cubicBezTo>
                    <a:pt x="6818" y="2697"/>
                    <a:pt x="4771" y="1405"/>
                    <a:pt x="2721" y="115"/>
                  </a:cubicBezTo>
                  <a:cubicBezTo>
                    <a:pt x="2593" y="36"/>
                    <a:pt x="2443" y="1"/>
                    <a:pt x="2290" y="1"/>
                  </a:cubicBezTo>
                  <a:close/>
                  <a:moveTo>
                    <a:pt x="7681" y="6002"/>
                  </a:moveTo>
                  <a:cubicBezTo>
                    <a:pt x="6511" y="6875"/>
                    <a:pt x="5388" y="7802"/>
                    <a:pt x="4311" y="8783"/>
                  </a:cubicBezTo>
                  <a:cubicBezTo>
                    <a:pt x="3776" y="9318"/>
                    <a:pt x="3231" y="9803"/>
                    <a:pt x="2810" y="10216"/>
                  </a:cubicBezTo>
                  <a:cubicBezTo>
                    <a:pt x="2718" y="10305"/>
                    <a:pt x="2578" y="10348"/>
                    <a:pt x="2418" y="10348"/>
                  </a:cubicBezTo>
                  <a:cubicBezTo>
                    <a:pt x="1983" y="10348"/>
                    <a:pt x="1395" y="10052"/>
                    <a:pt x="1156" y="9721"/>
                  </a:cubicBezTo>
                  <a:cubicBezTo>
                    <a:pt x="959" y="9942"/>
                    <a:pt x="766" y="10170"/>
                    <a:pt x="574" y="10394"/>
                  </a:cubicBezTo>
                  <a:cubicBezTo>
                    <a:pt x="1" y="11079"/>
                    <a:pt x="695" y="11515"/>
                    <a:pt x="1370" y="11515"/>
                  </a:cubicBezTo>
                  <a:cubicBezTo>
                    <a:pt x="1619" y="11515"/>
                    <a:pt x="1862" y="11457"/>
                    <a:pt x="2043" y="11329"/>
                  </a:cubicBezTo>
                  <a:cubicBezTo>
                    <a:pt x="3798" y="10074"/>
                    <a:pt x="5577" y="8844"/>
                    <a:pt x="7299" y="7546"/>
                  </a:cubicBezTo>
                  <a:cubicBezTo>
                    <a:pt x="7716" y="7232"/>
                    <a:pt x="8665" y="6672"/>
                    <a:pt x="9342" y="6034"/>
                  </a:cubicBezTo>
                  <a:cubicBezTo>
                    <a:pt x="9317" y="6034"/>
                    <a:pt x="9293" y="6038"/>
                    <a:pt x="9268" y="6038"/>
                  </a:cubicBezTo>
                  <a:lnTo>
                    <a:pt x="9250" y="6038"/>
                  </a:lnTo>
                  <a:cubicBezTo>
                    <a:pt x="8725" y="6023"/>
                    <a:pt x="8205" y="6013"/>
                    <a:pt x="7681" y="600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63;p59">
              <a:extLst>
                <a:ext uri="{FF2B5EF4-FFF2-40B4-BE49-F238E27FC236}">
                  <a16:creationId xmlns:a16="http://schemas.microsoft.com/office/drawing/2014/main" id="{F88846D8-FFE1-438F-848A-25CAD63C1907}"/>
                </a:ext>
              </a:extLst>
            </p:cNvPr>
            <p:cNvSpPr/>
            <p:nvPr/>
          </p:nvSpPr>
          <p:spPr>
            <a:xfrm>
              <a:off x="-50575" y="1816650"/>
              <a:ext cx="164050" cy="43550"/>
            </a:xfrm>
            <a:custGeom>
              <a:avLst/>
              <a:gdLst/>
              <a:ahLst/>
              <a:cxnLst/>
              <a:rect l="l" t="t" r="r" b="b"/>
              <a:pathLst>
                <a:path w="6562" h="1742" extrusionOk="0">
                  <a:moveTo>
                    <a:pt x="1" y="1"/>
                  </a:moveTo>
                  <a:cubicBezTo>
                    <a:pt x="276" y="287"/>
                    <a:pt x="561" y="561"/>
                    <a:pt x="857" y="825"/>
                  </a:cubicBezTo>
                  <a:cubicBezTo>
                    <a:pt x="917" y="540"/>
                    <a:pt x="921" y="265"/>
                    <a:pt x="878" y="5"/>
                  </a:cubicBezTo>
                  <a:cubicBezTo>
                    <a:pt x="646" y="1"/>
                    <a:pt x="414" y="1"/>
                    <a:pt x="182" y="1"/>
                  </a:cubicBezTo>
                  <a:close/>
                  <a:moveTo>
                    <a:pt x="4276" y="37"/>
                  </a:moveTo>
                  <a:lnTo>
                    <a:pt x="4276" y="37"/>
                  </a:lnTo>
                  <a:cubicBezTo>
                    <a:pt x="4861" y="272"/>
                    <a:pt x="5389" y="775"/>
                    <a:pt x="5004" y="1046"/>
                  </a:cubicBezTo>
                  <a:cubicBezTo>
                    <a:pt x="4700" y="1263"/>
                    <a:pt x="4400" y="1481"/>
                    <a:pt x="4105" y="1706"/>
                  </a:cubicBezTo>
                  <a:cubicBezTo>
                    <a:pt x="4629" y="1717"/>
                    <a:pt x="5149" y="1727"/>
                    <a:pt x="5674" y="1742"/>
                  </a:cubicBezTo>
                  <a:lnTo>
                    <a:pt x="5692" y="1742"/>
                  </a:lnTo>
                  <a:cubicBezTo>
                    <a:pt x="5717" y="1742"/>
                    <a:pt x="5741" y="1738"/>
                    <a:pt x="5766" y="1738"/>
                  </a:cubicBezTo>
                  <a:cubicBezTo>
                    <a:pt x="5881" y="1631"/>
                    <a:pt x="5984" y="1524"/>
                    <a:pt x="6077" y="1413"/>
                  </a:cubicBezTo>
                  <a:cubicBezTo>
                    <a:pt x="6216" y="1296"/>
                    <a:pt x="6322" y="1146"/>
                    <a:pt x="6376" y="985"/>
                  </a:cubicBezTo>
                  <a:cubicBezTo>
                    <a:pt x="6512" y="728"/>
                    <a:pt x="6561" y="468"/>
                    <a:pt x="6487" y="215"/>
                  </a:cubicBezTo>
                  <a:cubicBezTo>
                    <a:pt x="6472" y="176"/>
                    <a:pt x="6459" y="137"/>
                    <a:pt x="6441" y="101"/>
                  </a:cubicBezTo>
                  <a:cubicBezTo>
                    <a:pt x="6387" y="91"/>
                    <a:pt x="6326" y="83"/>
                    <a:pt x="6258" y="83"/>
                  </a:cubicBezTo>
                  <a:cubicBezTo>
                    <a:pt x="5598" y="65"/>
                    <a:pt x="4935" y="51"/>
                    <a:pt x="4276" y="3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64;p59">
              <a:extLst>
                <a:ext uri="{FF2B5EF4-FFF2-40B4-BE49-F238E27FC236}">
                  <a16:creationId xmlns:a16="http://schemas.microsoft.com/office/drawing/2014/main" id="{B2281153-30C4-43DB-AD90-394797747192}"/>
                </a:ext>
              </a:extLst>
            </p:cNvPr>
            <p:cNvSpPr/>
            <p:nvPr/>
          </p:nvSpPr>
          <p:spPr>
            <a:xfrm>
              <a:off x="-115125" y="1866325"/>
              <a:ext cx="83850" cy="85950"/>
            </a:xfrm>
            <a:custGeom>
              <a:avLst/>
              <a:gdLst/>
              <a:ahLst/>
              <a:cxnLst/>
              <a:rect l="l" t="t" r="r" b="b"/>
              <a:pathLst>
                <a:path w="3354" h="3438" extrusionOk="0">
                  <a:moveTo>
                    <a:pt x="2893" y="0"/>
                  </a:moveTo>
                  <a:cubicBezTo>
                    <a:pt x="2515" y="568"/>
                    <a:pt x="2015" y="1109"/>
                    <a:pt x="1502" y="1616"/>
                  </a:cubicBezTo>
                  <a:cubicBezTo>
                    <a:pt x="1049" y="2033"/>
                    <a:pt x="603" y="2461"/>
                    <a:pt x="165" y="2896"/>
                  </a:cubicBezTo>
                  <a:cubicBezTo>
                    <a:pt x="1" y="3060"/>
                    <a:pt x="29" y="3252"/>
                    <a:pt x="162" y="3438"/>
                  </a:cubicBezTo>
                  <a:cubicBezTo>
                    <a:pt x="1181" y="2261"/>
                    <a:pt x="2247" y="1127"/>
                    <a:pt x="3353" y="33"/>
                  </a:cubicBezTo>
                  <a:cubicBezTo>
                    <a:pt x="3200" y="22"/>
                    <a:pt x="3046" y="11"/>
                    <a:pt x="289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65;p59">
              <a:extLst>
                <a:ext uri="{FF2B5EF4-FFF2-40B4-BE49-F238E27FC236}">
                  <a16:creationId xmlns:a16="http://schemas.microsoft.com/office/drawing/2014/main" id="{F2BC08A0-8199-40A1-8F43-CEEEAD084E32}"/>
                </a:ext>
              </a:extLst>
            </p:cNvPr>
            <p:cNvSpPr/>
            <p:nvPr/>
          </p:nvSpPr>
          <p:spPr>
            <a:xfrm>
              <a:off x="-29900" y="1837275"/>
              <a:ext cx="77575" cy="5800"/>
            </a:xfrm>
            <a:custGeom>
              <a:avLst/>
              <a:gdLst/>
              <a:ahLst/>
              <a:cxnLst/>
              <a:rect l="l" t="t" r="r" b="b"/>
              <a:pathLst>
                <a:path w="3103" h="232" extrusionOk="0">
                  <a:moveTo>
                    <a:pt x="30" y="0"/>
                  </a:moveTo>
                  <a:cubicBezTo>
                    <a:pt x="18" y="39"/>
                    <a:pt x="12" y="75"/>
                    <a:pt x="1" y="110"/>
                  </a:cubicBezTo>
                  <a:cubicBezTo>
                    <a:pt x="54" y="114"/>
                    <a:pt x="112" y="117"/>
                    <a:pt x="165" y="125"/>
                  </a:cubicBezTo>
                  <a:cubicBezTo>
                    <a:pt x="119" y="82"/>
                    <a:pt x="72" y="43"/>
                    <a:pt x="30" y="0"/>
                  </a:cubicBezTo>
                  <a:close/>
                  <a:moveTo>
                    <a:pt x="2921" y="15"/>
                  </a:moveTo>
                  <a:lnTo>
                    <a:pt x="2921" y="15"/>
                  </a:lnTo>
                  <a:cubicBezTo>
                    <a:pt x="2957" y="86"/>
                    <a:pt x="2974" y="157"/>
                    <a:pt x="2982" y="232"/>
                  </a:cubicBezTo>
                  <a:cubicBezTo>
                    <a:pt x="3021" y="199"/>
                    <a:pt x="3060" y="164"/>
                    <a:pt x="3103" y="128"/>
                  </a:cubicBezTo>
                  <a:cubicBezTo>
                    <a:pt x="3043" y="92"/>
                    <a:pt x="2982" y="53"/>
                    <a:pt x="2921" y="1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66;p59">
              <a:extLst>
                <a:ext uri="{FF2B5EF4-FFF2-40B4-BE49-F238E27FC236}">
                  <a16:creationId xmlns:a16="http://schemas.microsoft.com/office/drawing/2014/main" id="{59BE15E9-8BB1-445D-8E2F-B39843134AE8}"/>
                </a:ext>
              </a:extLst>
            </p:cNvPr>
            <p:cNvSpPr/>
            <p:nvPr/>
          </p:nvSpPr>
          <p:spPr>
            <a:xfrm>
              <a:off x="-111100" y="1731625"/>
              <a:ext cx="167450" cy="236350"/>
            </a:xfrm>
            <a:custGeom>
              <a:avLst/>
              <a:gdLst/>
              <a:ahLst/>
              <a:cxnLst/>
              <a:rect l="l" t="t" r="r" b="b"/>
              <a:pathLst>
                <a:path w="6698" h="9454" extrusionOk="0">
                  <a:moveTo>
                    <a:pt x="1516" y="0"/>
                  </a:moveTo>
                  <a:cubicBezTo>
                    <a:pt x="999" y="0"/>
                    <a:pt x="635" y="222"/>
                    <a:pt x="1234" y="714"/>
                  </a:cubicBezTo>
                  <a:cubicBezTo>
                    <a:pt x="1273" y="749"/>
                    <a:pt x="1313" y="782"/>
                    <a:pt x="1352" y="813"/>
                  </a:cubicBezTo>
                  <a:cubicBezTo>
                    <a:pt x="2193" y="1506"/>
                    <a:pt x="3120" y="2365"/>
                    <a:pt x="3299" y="3406"/>
                  </a:cubicBezTo>
                  <a:cubicBezTo>
                    <a:pt x="4429" y="3410"/>
                    <a:pt x="5563" y="3420"/>
                    <a:pt x="6697" y="3438"/>
                  </a:cubicBezTo>
                  <a:cubicBezTo>
                    <a:pt x="6533" y="3374"/>
                    <a:pt x="6362" y="3331"/>
                    <a:pt x="6209" y="3321"/>
                  </a:cubicBezTo>
                  <a:cubicBezTo>
                    <a:pt x="5029" y="2350"/>
                    <a:pt x="3852" y="1384"/>
                    <a:pt x="2671" y="418"/>
                  </a:cubicBezTo>
                  <a:cubicBezTo>
                    <a:pt x="2621" y="375"/>
                    <a:pt x="2572" y="336"/>
                    <a:pt x="2525" y="296"/>
                  </a:cubicBezTo>
                  <a:cubicBezTo>
                    <a:pt x="2286" y="104"/>
                    <a:pt x="1866" y="0"/>
                    <a:pt x="1516" y="0"/>
                  </a:cubicBezTo>
                  <a:close/>
                  <a:moveTo>
                    <a:pt x="4425" y="5075"/>
                  </a:moveTo>
                  <a:cubicBezTo>
                    <a:pt x="4333" y="5278"/>
                    <a:pt x="4055" y="5446"/>
                    <a:pt x="3620" y="5446"/>
                  </a:cubicBezTo>
                  <a:cubicBezTo>
                    <a:pt x="3577" y="5446"/>
                    <a:pt x="3531" y="5442"/>
                    <a:pt x="3484" y="5439"/>
                  </a:cubicBezTo>
                  <a:cubicBezTo>
                    <a:pt x="3388" y="5431"/>
                    <a:pt x="3291" y="5428"/>
                    <a:pt x="3192" y="5421"/>
                  </a:cubicBezTo>
                  <a:cubicBezTo>
                    <a:pt x="2086" y="6515"/>
                    <a:pt x="1020" y="7649"/>
                    <a:pt x="1" y="8826"/>
                  </a:cubicBezTo>
                  <a:cubicBezTo>
                    <a:pt x="240" y="9157"/>
                    <a:pt x="828" y="9453"/>
                    <a:pt x="1263" y="9453"/>
                  </a:cubicBezTo>
                  <a:cubicBezTo>
                    <a:pt x="1423" y="9453"/>
                    <a:pt x="1563" y="9410"/>
                    <a:pt x="1655" y="9321"/>
                  </a:cubicBezTo>
                  <a:cubicBezTo>
                    <a:pt x="2076" y="8908"/>
                    <a:pt x="2621" y="8423"/>
                    <a:pt x="3156" y="7888"/>
                  </a:cubicBezTo>
                  <a:cubicBezTo>
                    <a:pt x="4233" y="6907"/>
                    <a:pt x="5356" y="5980"/>
                    <a:pt x="6526" y="5107"/>
                  </a:cubicBezTo>
                  <a:cubicBezTo>
                    <a:pt x="5827" y="5092"/>
                    <a:pt x="5124" y="5082"/>
                    <a:pt x="4425" y="507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67;p59">
              <a:extLst>
                <a:ext uri="{FF2B5EF4-FFF2-40B4-BE49-F238E27FC236}">
                  <a16:creationId xmlns:a16="http://schemas.microsoft.com/office/drawing/2014/main" id="{949992A4-AE03-42B7-91F8-56DD51ABC23F}"/>
                </a:ext>
              </a:extLst>
            </p:cNvPr>
            <p:cNvSpPr/>
            <p:nvPr/>
          </p:nvSpPr>
          <p:spPr>
            <a:xfrm>
              <a:off x="-29175" y="1816775"/>
              <a:ext cx="113325" cy="42525"/>
            </a:xfrm>
            <a:custGeom>
              <a:avLst/>
              <a:gdLst/>
              <a:ahLst/>
              <a:cxnLst/>
              <a:rect l="l" t="t" r="r" b="b"/>
              <a:pathLst>
                <a:path w="4533" h="1701" extrusionOk="0">
                  <a:moveTo>
                    <a:pt x="2892" y="835"/>
                  </a:moveTo>
                  <a:lnTo>
                    <a:pt x="2892" y="835"/>
                  </a:lnTo>
                  <a:cubicBezTo>
                    <a:pt x="2953" y="873"/>
                    <a:pt x="3014" y="912"/>
                    <a:pt x="3074" y="948"/>
                  </a:cubicBezTo>
                  <a:cubicBezTo>
                    <a:pt x="3031" y="984"/>
                    <a:pt x="2992" y="1019"/>
                    <a:pt x="2953" y="1052"/>
                  </a:cubicBezTo>
                  <a:cubicBezTo>
                    <a:pt x="2945" y="977"/>
                    <a:pt x="2928" y="906"/>
                    <a:pt x="2892" y="835"/>
                  </a:cubicBezTo>
                  <a:close/>
                  <a:moveTo>
                    <a:pt x="22" y="0"/>
                  </a:moveTo>
                  <a:lnTo>
                    <a:pt x="22" y="0"/>
                  </a:lnTo>
                  <a:cubicBezTo>
                    <a:pt x="65" y="260"/>
                    <a:pt x="61" y="535"/>
                    <a:pt x="1" y="820"/>
                  </a:cubicBezTo>
                  <a:cubicBezTo>
                    <a:pt x="43" y="863"/>
                    <a:pt x="90" y="902"/>
                    <a:pt x="136" y="945"/>
                  </a:cubicBezTo>
                  <a:cubicBezTo>
                    <a:pt x="207" y="948"/>
                    <a:pt x="275" y="952"/>
                    <a:pt x="343" y="959"/>
                  </a:cubicBezTo>
                  <a:cubicBezTo>
                    <a:pt x="1038" y="1009"/>
                    <a:pt x="1284" y="1376"/>
                    <a:pt x="1148" y="1669"/>
                  </a:cubicBezTo>
                  <a:cubicBezTo>
                    <a:pt x="1847" y="1676"/>
                    <a:pt x="2550" y="1686"/>
                    <a:pt x="3249" y="1701"/>
                  </a:cubicBezTo>
                  <a:cubicBezTo>
                    <a:pt x="3544" y="1476"/>
                    <a:pt x="3844" y="1258"/>
                    <a:pt x="4148" y="1041"/>
                  </a:cubicBezTo>
                  <a:cubicBezTo>
                    <a:pt x="4533" y="770"/>
                    <a:pt x="4005" y="267"/>
                    <a:pt x="3420" y="32"/>
                  </a:cubicBezTo>
                  <a:cubicBezTo>
                    <a:pt x="2286" y="14"/>
                    <a:pt x="1152" y="4"/>
                    <a:pt x="2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68;p59">
              <a:extLst>
                <a:ext uri="{FF2B5EF4-FFF2-40B4-BE49-F238E27FC236}">
                  <a16:creationId xmlns:a16="http://schemas.microsoft.com/office/drawing/2014/main" id="{68D18C21-E496-4CF4-ABA0-DA2910A07D8A}"/>
                </a:ext>
              </a:extLst>
            </p:cNvPr>
            <p:cNvSpPr/>
            <p:nvPr/>
          </p:nvSpPr>
          <p:spPr>
            <a:xfrm>
              <a:off x="-480250" y="1858125"/>
              <a:ext cx="442450" cy="21250"/>
            </a:xfrm>
            <a:custGeom>
              <a:avLst/>
              <a:gdLst/>
              <a:ahLst/>
              <a:cxnLst/>
              <a:rect l="l" t="t" r="r" b="b"/>
              <a:pathLst>
                <a:path w="17698" h="850" extrusionOk="0">
                  <a:moveTo>
                    <a:pt x="16785" y="0"/>
                  </a:moveTo>
                  <a:cubicBezTo>
                    <a:pt x="11186" y="0"/>
                    <a:pt x="5589" y="203"/>
                    <a:pt x="0" y="606"/>
                  </a:cubicBezTo>
                  <a:cubicBezTo>
                    <a:pt x="254" y="746"/>
                    <a:pt x="561" y="849"/>
                    <a:pt x="821" y="849"/>
                  </a:cubicBezTo>
                  <a:cubicBezTo>
                    <a:pt x="860" y="849"/>
                    <a:pt x="895" y="845"/>
                    <a:pt x="931" y="842"/>
                  </a:cubicBezTo>
                  <a:cubicBezTo>
                    <a:pt x="4579" y="382"/>
                    <a:pt x="8245" y="150"/>
                    <a:pt x="11914" y="150"/>
                  </a:cubicBezTo>
                  <a:cubicBezTo>
                    <a:pt x="13775" y="150"/>
                    <a:pt x="15636" y="211"/>
                    <a:pt x="17498" y="328"/>
                  </a:cubicBezTo>
                  <a:cubicBezTo>
                    <a:pt x="17570" y="221"/>
                    <a:pt x="17637" y="114"/>
                    <a:pt x="17698" y="4"/>
                  </a:cubicBezTo>
                  <a:cubicBezTo>
                    <a:pt x="17394" y="4"/>
                    <a:pt x="17088" y="0"/>
                    <a:pt x="16785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69;p59">
              <a:extLst>
                <a:ext uri="{FF2B5EF4-FFF2-40B4-BE49-F238E27FC236}">
                  <a16:creationId xmlns:a16="http://schemas.microsoft.com/office/drawing/2014/main" id="{1F9BB080-AB15-4B0D-908D-AA9A9A9CEA55}"/>
                </a:ext>
              </a:extLst>
            </p:cNvPr>
            <p:cNvSpPr/>
            <p:nvPr/>
          </p:nvSpPr>
          <p:spPr>
            <a:xfrm>
              <a:off x="-499600" y="1834600"/>
              <a:ext cx="469725" cy="38700"/>
            </a:xfrm>
            <a:custGeom>
              <a:avLst/>
              <a:gdLst/>
              <a:ahLst/>
              <a:cxnLst/>
              <a:rect l="l" t="t" r="r" b="b"/>
              <a:pathLst>
                <a:path w="18789" h="1548" extrusionOk="0">
                  <a:moveTo>
                    <a:pt x="12399" y="0"/>
                  </a:moveTo>
                  <a:cubicBezTo>
                    <a:pt x="8534" y="0"/>
                    <a:pt x="4672" y="242"/>
                    <a:pt x="821" y="728"/>
                  </a:cubicBezTo>
                  <a:cubicBezTo>
                    <a:pt x="1" y="831"/>
                    <a:pt x="272" y="1269"/>
                    <a:pt x="774" y="1547"/>
                  </a:cubicBezTo>
                  <a:cubicBezTo>
                    <a:pt x="6363" y="1144"/>
                    <a:pt x="11960" y="941"/>
                    <a:pt x="17559" y="941"/>
                  </a:cubicBezTo>
                  <a:cubicBezTo>
                    <a:pt x="17862" y="941"/>
                    <a:pt x="18168" y="945"/>
                    <a:pt x="18472" y="945"/>
                  </a:cubicBezTo>
                  <a:cubicBezTo>
                    <a:pt x="18539" y="828"/>
                    <a:pt x="18600" y="710"/>
                    <a:pt x="18653" y="588"/>
                  </a:cubicBezTo>
                  <a:cubicBezTo>
                    <a:pt x="18711" y="464"/>
                    <a:pt x="18753" y="339"/>
                    <a:pt x="18789" y="217"/>
                  </a:cubicBezTo>
                  <a:cubicBezTo>
                    <a:pt x="16660" y="71"/>
                    <a:pt x="14528" y="0"/>
                    <a:pt x="1239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70;p59">
              <a:extLst>
                <a:ext uri="{FF2B5EF4-FFF2-40B4-BE49-F238E27FC236}">
                  <a16:creationId xmlns:a16="http://schemas.microsoft.com/office/drawing/2014/main" id="{66079C4F-5EFD-466A-BBD7-07C008177B11}"/>
                </a:ext>
              </a:extLst>
            </p:cNvPr>
            <p:cNvSpPr/>
            <p:nvPr/>
          </p:nvSpPr>
          <p:spPr>
            <a:xfrm>
              <a:off x="-42825" y="1858200"/>
              <a:ext cx="20550" cy="8950"/>
            </a:xfrm>
            <a:custGeom>
              <a:avLst/>
              <a:gdLst/>
              <a:ahLst/>
              <a:cxnLst/>
              <a:rect l="l" t="t" r="r" b="b"/>
              <a:pathLst>
                <a:path w="822" h="358" extrusionOk="0">
                  <a:moveTo>
                    <a:pt x="201" y="1"/>
                  </a:moveTo>
                  <a:cubicBezTo>
                    <a:pt x="140" y="111"/>
                    <a:pt x="73" y="218"/>
                    <a:pt x="1" y="325"/>
                  </a:cubicBezTo>
                  <a:cubicBezTo>
                    <a:pt x="154" y="336"/>
                    <a:pt x="308" y="347"/>
                    <a:pt x="461" y="358"/>
                  </a:cubicBezTo>
                  <a:cubicBezTo>
                    <a:pt x="582" y="240"/>
                    <a:pt x="700" y="122"/>
                    <a:pt x="821" y="4"/>
                  </a:cubicBezTo>
                  <a:cubicBezTo>
                    <a:pt x="614" y="1"/>
                    <a:pt x="407" y="1"/>
                    <a:pt x="20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71;p59">
              <a:extLst>
                <a:ext uri="{FF2B5EF4-FFF2-40B4-BE49-F238E27FC236}">
                  <a16:creationId xmlns:a16="http://schemas.microsoft.com/office/drawing/2014/main" id="{C2CCF3CF-C05E-4CFD-8316-170911029025}"/>
                </a:ext>
              </a:extLst>
            </p:cNvPr>
            <p:cNvSpPr/>
            <p:nvPr/>
          </p:nvSpPr>
          <p:spPr>
            <a:xfrm>
              <a:off x="-37825" y="1840025"/>
              <a:ext cx="23825" cy="18300"/>
            </a:xfrm>
            <a:custGeom>
              <a:avLst/>
              <a:gdLst/>
              <a:ahLst/>
              <a:cxnLst/>
              <a:rect l="l" t="t" r="r" b="b"/>
              <a:pathLst>
                <a:path w="953" h="732" extrusionOk="0">
                  <a:moveTo>
                    <a:pt x="318" y="0"/>
                  </a:moveTo>
                  <a:cubicBezTo>
                    <a:pt x="282" y="122"/>
                    <a:pt x="240" y="247"/>
                    <a:pt x="182" y="371"/>
                  </a:cubicBezTo>
                  <a:cubicBezTo>
                    <a:pt x="129" y="493"/>
                    <a:pt x="68" y="611"/>
                    <a:pt x="1" y="728"/>
                  </a:cubicBezTo>
                  <a:cubicBezTo>
                    <a:pt x="207" y="728"/>
                    <a:pt x="414" y="728"/>
                    <a:pt x="621" y="731"/>
                  </a:cubicBezTo>
                  <a:cubicBezTo>
                    <a:pt x="732" y="624"/>
                    <a:pt x="842" y="517"/>
                    <a:pt x="953" y="410"/>
                  </a:cubicBezTo>
                  <a:cubicBezTo>
                    <a:pt x="792" y="279"/>
                    <a:pt x="635" y="147"/>
                    <a:pt x="482" y="15"/>
                  </a:cubicBezTo>
                  <a:cubicBezTo>
                    <a:pt x="429" y="7"/>
                    <a:pt x="371" y="4"/>
                    <a:pt x="31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72;p59">
              <a:extLst>
                <a:ext uri="{FF2B5EF4-FFF2-40B4-BE49-F238E27FC236}">
                  <a16:creationId xmlns:a16="http://schemas.microsoft.com/office/drawing/2014/main" id="{1E824F11-A65E-4EA4-9414-88762FED17EC}"/>
                </a:ext>
              </a:extLst>
            </p:cNvPr>
            <p:cNvSpPr/>
            <p:nvPr/>
          </p:nvSpPr>
          <p:spPr>
            <a:xfrm>
              <a:off x="-31300" y="1858300"/>
              <a:ext cx="30850" cy="9475"/>
            </a:xfrm>
            <a:custGeom>
              <a:avLst/>
              <a:gdLst/>
              <a:ahLst/>
              <a:cxnLst/>
              <a:rect l="l" t="t" r="r" b="b"/>
              <a:pathLst>
                <a:path w="1234" h="379" extrusionOk="0">
                  <a:moveTo>
                    <a:pt x="360" y="0"/>
                  </a:moveTo>
                  <a:cubicBezTo>
                    <a:pt x="239" y="118"/>
                    <a:pt x="121" y="236"/>
                    <a:pt x="0" y="354"/>
                  </a:cubicBezTo>
                  <a:cubicBezTo>
                    <a:pt x="99" y="361"/>
                    <a:pt x="196" y="364"/>
                    <a:pt x="292" y="372"/>
                  </a:cubicBezTo>
                  <a:cubicBezTo>
                    <a:pt x="339" y="375"/>
                    <a:pt x="385" y="379"/>
                    <a:pt x="428" y="379"/>
                  </a:cubicBezTo>
                  <a:cubicBezTo>
                    <a:pt x="863" y="379"/>
                    <a:pt x="1141" y="211"/>
                    <a:pt x="1233" y="8"/>
                  </a:cubicBezTo>
                  <a:cubicBezTo>
                    <a:pt x="941" y="4"/>
                    <a:pt x="652" y="0"/>
                    <a:pt x="36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73;p59">
              <a:extLst>
                <a:ext uri="{FF2B5EF4-FFF2-40B4-BE49-F238E27FC236}">
                  <a16:creationId xmlns:a16="http://schemas.microsoft.com/office/drawing/2014/main" id="{D68C0B0C-5DE6-4930-AD24-C9F8DA7138FE}"/>
                </a:ext>
              </a:extLst>
            </p:cNvPr>
            <p:cNvSpPr/>
            <p:nvPr/>
          </p:nvSpPr>
          <p:spPr>
            <a:xfrm>
              <a:off x="-25800" y="1840400"/>
              <a:ext cx="28750" cy="18125"/>
            </a:xfrm>
            <a:custGeom>
              <a:avLst/>
              <a:gdLst/>
              <a:ahLst/>
              <a:cxnLst/>
              <a:rect l="l" t="t" r="r" b="b"/>
              <a:pathLst>
                <a:path w="1150" h="725" extrusionOk="0">
                  <a:moveTo>
                    <a:pt x="1" y="0"/>
                  </a:moveTo>
                  <a:lnTo>
                    <a:pt x="1" y="0"/>
                  </a:lnTo>
                  <a:cubicBezTo>
                    <a:pt x="154" y="132"/>
                    <a:pt x="311" y="264"/>
                    <a:pt x="472" y="395"/>
                  </a:cubicBezTo>
                  <a:cubicBezTo>
                    <a:pt x="361" y="502"/>
                    <a:pt x="251" y="609"/>
                    <a:pt x="140" y="716"/>
                  </a:cubicBezTo>
                  <a:cubicBezTo>
                    <a:pt x="432" y="716"/>
                    <a:pt x="721" y="720"/>
                    <a:pt x="1013" y="724"/>
                  </a:cubicBezTo>
                  <a:cubicBezTo>
                    <a:pt x="1149" y="431"/>
                    <a:pt x="903" y="64"/>
                    <a:pt x="208" y="14"/>
                  </a:cubicBezTo>
                  <a:cubicBezTo>
                    <a:pt x="140" y="7"/>
                    <a:pt x="72" y="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Rectangle 55">
            <a:extLst>
              <a:ext uri="{FF2B5EF4-FFF2-40B4-BE49-F238E27FC236}">
                <a16:creationId xmlns:a16="http://schemas.microsoft.com/office/drawing/2014/main" id="{DB2EE572-C310-4ADE-9083-4FA18D32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405188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53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3ADB13-1218-4FA4-BEAC-5C6B301EF40D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tercera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A5620F19-FC0B-4421-8EB1-5E760B3FBB86}"/>
              </a:ext>
            </a:extLst>
          </p:cNvPr>
          <p:cNvPicPr preferRelativeResize="0"/>
          <p:nvPr/>
        </p:nvPicPr>
        <p:blipFill>
          <a:blip r:embed="rId3">
            <a:alphaModFix amt="56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809971" y="674554"/>
            <a:ext cx="7123168" cy="1646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2;p16">
            <a:extLst>
              <a:ext uri="{FF2B5EF4-FFF2-40B4-BE49-F238E27FC236}">
                <a16:creationId xmlns:a16="http://schemas.microsoft.com/office/drawing/2014/main" id="{59A21F16-6CE7-41C6-A5DD-DC1054B228A2}"/>
              </a:ext>
            </a:extLst>
          </p:cNvPr>
          <p:cNvSpPr/>
          <p:nvPr/>
        </p:nvSpPr>
        <p:spPr>
          <a:xfrm>
            <a:off x="467478" y="1144841"/>
            <a:ext cx="11246712" cy="49885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47625" dir="33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B021E8-543A-42D9-A888-5B7635A07F4E}"/>
              </a:ext>
            </a:extLst>
          </p:cNvPr>
          <p:cNvSpPr txBox="1"/>
          <p:nvPr/>
        </p:nvSpPr>
        <p:spPr>
          <a:xfrm>
            <a:off x="1146875" y="1786218"/>
            <a:ext cx="9887918" cy="326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800"/>
              </a:spcAft>
            </a:pPr>
            <a:r>
              <a:rPr lang="es-MX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tercera persona tiene caso, género y número. Su forma léxica es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forma en que se declinan es igual a la de los adjetivos a excepción de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neutro nominativo/acusativo singular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</a:t>
            </a: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l-G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13;p2">
            <a:extLst>
              <a:ext uri="{FF2B5EF4-FFF2-40B4-BE49-F238E27FC236}">
                <a16:creationId xmlns:a16="http://schemas.microsoft.com/office/drawing/2014/main" id="{AE992E1D-E82E-4E01-805E-983046427AC9}"/>
              </a:ext>
            </a:extLst>
          </p:cNvPr>
          <p:cNvPicPr preferRelativeResize="0"/>
          <p:nvPr/>
        </p:nvPicPr>
        <p:blipFill>
          <a:blip r:embed="rId4">
            <a:alphaModFix/>
            <a:biLevel thresh="75000"/>
          </a:blip>
          <a:stretch>
            <a:fillRect/>
          </a:stretch>
        </p:blipFill>
        <p:spPr>
          <a:xfrm rot="6794108">
            <a:off x="10750184" y="608052"/>
            <a:ext cx="1354500" cy="208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;p3">
            <a:extLst>
              <a:ext uri="{FF2B5EF4-FFF2-40B4-BE49-F238E27FC236}">
                <a16:creationId xmlns:a16="http://schemas.microsoft.com/office/drawing/2014/main" id="{C2884D80-BDF2-49E8-BEFF-0A581771989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659751">
            <a:off x="498338" y="4552617"/>
            <a:ext cx="529761" cy="2082281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94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1C447B-352E-4F83-9740-079B9DC2A841}"/>
              </a:ext>
            </a:extLst>
          </p:cNvPr>
          <p:cNvSpPr txBox="1"/>
          <p:nvPr/>
        </p:nvSpPr>
        <p:spPr>
          <a:xfrm>
            <a:off x="2381577" y="228677"/>
            <a:ext cx="8326862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pronombre personal de la tercera persona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EF104F9F-68B0-4201-80BF-0FC79A54045C}"/>
              </a:ext>
            </a:extLst>
          </p:cNvPr>
          <p:cNvPicPr preferRelativeResize="0"/>
          <p:nvPr/>
        </p:nvPicPr>
        <p:blipFill>
          <a:blip r:embed="rId3">
            <a:alphaModFix amt="56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2572717" y="725742"/>
            <a:ext cx="8135719" cy="14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9AF5DAD7-D42A-4A2D-A2D1-3FA234D35F9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3063" y="1528763"/>
            <a:ext cx="11445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73B1A91-BDF7-44A9-A487-47CFBD25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554163"/>
            <a:ext cx="11412538" cy="371475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8079791-C19C-4482-8B6D-764C99DF6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925638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3A1CBEA-8694-4BE4-B13C-C1A95ACD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925638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360B39B-0CA9-4DE4-A13B-9DDF2B26A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1925638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CA7640F-EA3C-484F-BFFB-DB2B5B0A7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1925638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B8AFC7E-0E72-4051-BCB8-81D14F5C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1925638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66AB5B7-DC69-407B-B0D3-FB441489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1925638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2F5C6BF-C57A-4E2B-8F0D-7A3766E0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1925638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6C917D12-A14C-441C-9D91-96D031EF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382838"/>
            <a:ext cx="1366838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6D0C06B-3796-45E0-AB07-37C7FD5C3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382838"/>
            <a:ext cx="162560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4B7F9EE-9A56-4674-B148-C348F6230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382838"/>
            <a:ext cx="1800225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B11E5FD-2CB2-4125-9707-0C13B8ED8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382838"/>
            <a:ext cx="15811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89ECCF14-5464-4E1C-9D47-6995C9AB5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2382838"/>
            <a:ext cx="178276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6C49032-B5CC-464E-89DF-B656E33B3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2382838"/>
            <a:ext cx="125571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04B5987-A43D-4C3F-AF47-66524448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2382838"/>
            <a:ext cx="20002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468AAD2-964E-4074-8463-EBD722DE2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840038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9168F998-CF55-4DF0-BAEC-EECECEBB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840038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8A82FDE0-42EA-4BE9-95E5-5789C250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840038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9228F1EB-13A4-4526-A180-8F330CB9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840038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EBD0DE0-295A-4C6B-9B51-77082C10F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2840038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A7F48789-F7AF-4A9F-9130-35783EAC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2840038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01ECF404-E1EA-4EFA-88D7-73933BFC5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2840038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1F9BC620-0EEF-44C8-AD2A-23F8CE03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3297238"/>
            <a:ext cx="1366838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01DAFD5B-41C7-4815-A85E-38CE9652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297238"/>
            <a:ext cx="1625600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C8E3043-CC4A-4ADB-88FB-2F0C65C1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3297238"/>
            <a:ext cx="1800225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306F9C3-2EA9-4895-ADB3-C551D210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3297238"/>
            <a:ext cx="1581150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A1EED083-288F-4AF4-9DDD-071292EF8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297238"/>
            <a:ext cx="1782763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F2B64CE5-89A2-4161-84EB-82D90D0D8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3297238"/>
            <a:ext cx="1255713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58B77F28-D796-4D4D-8198-F6E69705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3297238"/>
            <a:ext cx="2000250" cy="4603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604E8BF0-AE3D-408C-AB85-ABEF9274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3757613"/>
            <a:ext cx="1366838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8003A7FE-64A6-4631-822F-093E2946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3757613"/>
            <a:ext cx="1625600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487CDD17-66A2-4CE6-AE33-6412F77F8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3757613"/>
            <a:ext cx="1800225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89095FFC-743F-41C8-A8BE-D500E744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3757613"/>
            <a:ext cx="1581150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CBC8039F-B9A5-4A3D-A371-4D40BB3B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757613"/>
            <a:ext cx="1782763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C781148B-05FC-4EB4-BECF-E3D1B01D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3757613"/>
            <a:ext cx="1255713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F7CB0E29-6103-4665-85C6-425CD2FD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3757613"/>
            <a:ext cx="2000250" cy="471488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A16ED11A-D903-4C58-8B76-AC0BD26B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229101"/>
            <a:ext cx="1366838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EE182CB4-338D-4EAC-900C-F0570778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229101"/>
            <a:ext cx="162560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F45D9BCE-90E9-4334-82DD-D3CA809B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4229101"/>
            <a:ext cx="1800225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E64416A0-D66C-4523-AC35-57BD364B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229101"/>
            <a:ext cx="15811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A4CAB48E-1529-4545-9336-FEE91876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4229101"/>
            <a:ext cx="178276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D08F1824-5CFF-4287-A2C7-C4DD61616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4229101"/>
            <a:ext cx="125571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EF5394F5-1ED1-4596-A018-4D95CB4A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4229101"/>
            <a:ext cx="20002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53A1D4DE-8D5E-4E5A-AC9E-621FBD79A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686301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1350BF01-3333-4F76-A06C-5B315A21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686301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B64E93C6-7B93-4F10-B6DE-CD2F0463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4686301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1BDA69E5-DC39-4141-8815-7C7A4D31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686301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21F82875-3A0F-4133-89FA-A11B4A73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4686301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8A6FC8D6-8A4E-4DB8-A750-EB79F2D31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4686301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F2ECC9F3-3A73-4AE1-A610-004098FA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4686301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920B2DBF-7D6F-4E2F-8585-C647F9F0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5143501"/>
            <a:ext cx="1366838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BD0963D0-DFFB-4891-8FBE-2FF307E0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5143501"/>
            <a:ext cx="162560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FD2B4870-236D-4308-AA57-D134D47C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5143501"/>
            <a:ext cx="1800225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Rectangle 58">
            <a:extLst>
              <a:ext uri="{FF2B5EF4-FFF2-40B4-BE49-F238E27FC236}">
                <a16:creationId xmlns:a16="http://schemas.microsoft.com/office/drawing/2014/main" id="{7ADE6BEF-BB21-4F69-ABF3-EEE6E751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5143501"/>
            <a:ext cx="15811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80EDE326-5588-411E-A115-AAE0AFF0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143501"/>
            <a:ext cx="178276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8B147BAE-7DC8-4988-804F-D3EFE3883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5143501"/>
            <a:ext cx="1255713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E9145861-4B70-480C-85E7-98D7F0AA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5143501"/>
            <a:ext cx="2000250" cy="457200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Rectangle 62">
            <a:extLst>
              <a:ext uri="{FF2B5EF4-FFF2-40B4-BE49-F238E27FC236}">
                <a16:creationId xmlns:a16="http://schemas.microsoft.com/office/drawing/2014/main" id="{3E7D13BD-72A7-4BF9-A113-EFE8252B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5600701"/>
            <a:ext cx="1366838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E6181418-6777-48ED-AA73-10217CDE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5600701"/>
            <a:ext cx="162560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B48F2997-CC6C-4CC9-B3C6-59F71F15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5600701"/>
            <a:ext cx="1800225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9795D552-F94B-4B5E-9CDB-8E8733B2A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5600701"/>
            <a:ext cx="15811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0" name="Rectangle 66">
            <a:extLst>
              <a:ext uri="{FF2B5EF4-FFF2-40B4-BE49-F238E27FC236}">
                <a16:creationId xmlns:a16="http://schemas.microsoft.com/office/drawing/2014/main" id="{2B3A8567-0A9F-4A53-A44F-6D09257A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600701"/>
            <a:ext cx="178276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168CB813-A4BB-4FCA-9EF3-BF14FA5A7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5600701"/>
            <a:ext cx="1255713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CBE8A22F-DBCE-498D-ABC9-32BAFBC4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3288" y="5600701"/>
            <a:ext cx="2000250" cy="457200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F6AABB93-5F01-4E2A-925E-6B0DAF452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7838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4" name="Line 70">
            <a:extLst>
              <a:ext uri="{FF2B5EF4-FFF2-40B4-BE49-F238E27FC236}">
                <a16:creationId xmlns:a16="http://schemas.microsoft.com/office/drawing/2014/main" id="{46ED9E33-CD9F-4082-9A47-F08428E61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5" name="Line 71">
            <a:extLst>
              <a:ext uri="{FF2B5EF4-FFF2-40B4-BE49-F238E27FC236}">
                <a16:creationId xmlns:a16="http://schemas.microsoft.com/office/drawing/2014/main" id="{4C7AA480-C759-483B-8CB1-AC9FAE35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3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6" name="Line 72">
            <a:extLst>
              <a:ext uri="{FF2B5EF4-FFF2-40B4-BE49-F238E27FC236}">
                <a16:creationId xmlns:a16="http://schemas.microsoft.com/office/drawing/2014/main" id="{C6A7D01D-9852-4C41-B9D6-276306EA5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813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7" name="Line 73">
            <a:extLst>
              <a:ext uri="{FF2B5EF4-FFF2-40B4-BE49-F238E27FC236}">
                <a16:creationId xmlns:a16="http://schemas.microsoft.com/office/drawing/2014/main" id="{BDA45ADA-711D-49B7-B0E3-2CDFD1191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576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8" name="Line 74">
            <a:extLst>
              <a:ext uri="{FF2B5EF4-FFF2-40B4-BE49-F238E27FC236}">
                <a16:creationId xmlns:a16="http://schemas.microsoft.com/office/drawing/2014/main" id="{ACD1DD3E-69ED-489B-AA7A-ADB0BF5E4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3288" y="1906588"/>
            <a:ext cx="0" cy="41576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9" name="Line 75">
            <a:extLst>
              <a:ext uri="{FF2B5EF4-FFF2-40B4-BE49-F238E27FC236}">
                <a16:creationId xmlns:a16="http://schemas.microsoft.com/office/drawing/2014/main" id="{85A630DB-0DBB-4C42-9AFC-EDA616FE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1925638"/>
            <a:ext cx="1142523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0" name="Line 76">
            <a:extLst>
              <a:ext uri="{FF2B5EF4-FFF2-40B4-BE49-F238E27FC236}">
                <a16:creationId xmlns:a16="http://schemas.microsoft.com/office/drawing/2014/main" id="{37492A5D-78FA-41E9-B201-DEE3F16C5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2382838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" name="Line 77">
            <a:extLst>
              <a:ext uri="{FF2B5EF4-FFF2-40B4-BE49-F238E27FC236}">
                <a16:creationId xmlns:a16="http://schemas.microsoft.com/office/drawing/2014/main" id="{523B4ED6-F572-4797-BC97-1A7A8B3F8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2840038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2" name="Line 78">
            <a:extLst>
              <a:ext uri="{FF2B5EF4-FFF2-40B4-BE49-F238E27FC236}">
                <a16:creationId xmlns:a16="http://schemas.microsoft.com/office/drawing/2014/main" id="{09839074-7237-4082-B9A6-C898CAAAC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3297238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3" name="Line 79">
            <a:extLst>
              <a:ext uri="{FF2B5EF4-FFF2-40B4-BE49-F238E27FC236}">
                <a16:creationId xmlns:a16="http://schemas.microsoft.com/office/drawing/2014/main" id="{61DA0BAA-D0E7-47B8-8F59-296A0AF30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3757613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4" name="Line 80">
            <a:extLst>
              <a:ext uri="{FF2B5EF4-FFF2-40B4-BE49-F238E27FC236}">
                <a16:creationId xmlns:a16="http://schemas.microsoft.com/office/drawing/2014/main" id="{DEAC4920-0DD7-4CAD-A8E0-B1A82606B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4229101"/>
            <a:ext cx="11425238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5" name="Line 81">
            <a:extLst>
              <a:ext uri="{FF2B5EF4-FFF2-40B4-BE49-F238E27FC236}">
                <a16:creationId xmlns:a16="http://schemas.microsoft.com/office/drawing/2014/main" id="{A26A04D7-0BC1-4A2A-9E73-85BDF8A9B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46863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6" name="Line 82">
            <a:extLst>
              <a:ext uri="{FF2B5EF4-FFF2-40B4-BE49-F238E27FC236}">
                <a16:creationId xmlns:a16="http://schemas.microsoft.com/office/drawing/2014/main" id="{1A655576-0194-4152-AD44-44D77E536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51435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7" name="Line 83">
            <a:extLst>
              <a:ext uri="{FF2B5EF4-FFF2-40B4-BE49-F238E27FC236}">
                <a16:creationId xmlns:a16="http://schemas.microsoft.com/office/drawing/2014/main" id="{003BAFF0-FBCF-4601-8C8A-BE055C391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56007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8" name="Line 84">
            <a:extLst>
              <a:ext uri="{FF2B5EF4-FFF2-40B4-BE49-F238E27FC236}">
                <a16:creationId xmlns:a16="http://schemas.microsoft.com/office/drawing/2014/main" id="{50155CA6-E7C2-42E3-ACED-99C61629F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1" y="1547813"/>
            <a:ext cx="0" cy="4516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9" name="Line 85">
            <a:extLst>
              <a:ext uri="{FF2B5EF4-FFF2-40B4-BE49-F238E27FC236}">
                <a16:creationId xmlns:a16="http://schemas.microsoft.com/office/drawing/2014/main" id="{1A0A7363-3CE0-43DB-9432-DD025AD70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93538" y="1547813"/>
            <a:ext cx="0" cy="4516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0" name="Line 86">
            <a:extLst>
              <a:ext uri="{FF2B5EF4-FFF2-40B4-BE49-F238E27FC236}">
                <a16:creationId xmlns:a16="http://schemas.microsoft.com/office/drawing/2014/main" id="{F7D8E65A-8EE0-4F44-87B7-CDC80F7D3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1554163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1" name="Line 87">
            <a:extLst>
              <a:ext uri="{FF2B5EF4-FFF2-40B4-BE49-F238E27FC236}">
                <a16:creationId xmlns:a16="http://schemas.microsoft.com/office/drawing/2014/main" id="{FE7863C3-5CAF-46E1-8E06-9D4E56ABD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651" y="6057901"/>
            <a:ext cx="114252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2" name="Rectangle 88">
            <a:extLst>
              <a:ext uri="{FF2B5EF4-FFF2-40B4-BE49-F238E27FC236}">
                <a16:creationId xmlns:a16="http://schemas.microsoft.com/office/drawing/2014/main" id="{6DE7753A-EC66-4848-93C2-F23B0AD89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1597026"/>
            <a:ext cx="4926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PRONOMBRE PERSONAL DE LA TERCERA PERSONA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9">
            <a:extLst>
              <a:ext uri="{FF2B5EF4-FFF2-40B4-BE49-F238E27FC236}">
                <a16:creationId xmlns:a16="http://schemas.microsoft.com/office/drawing/2014/main" id="{F9F80072-3CB6-4383-AD38-085F564E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6" y="1966913"/>
            <a:ext cx="762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0">
            <a:extLst>
              <a:ext uri="{FF2B5EF4-FFF2-40B4-BE49-F238E27FC236}">
                <a16:creationId xmlns:a16="http://schemas.microsoft.com/office/drawing/2014/main" id="{23D1AE1D-570C-4742-B699-FE832CD9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1966913"/>
            <a:ext cx="1470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Masculino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1">
            <a:extLst>
              <a:ext uri="{FF2B5EF4-FFF2-40B4-BE49-F238E27FC236}">
                <a16:creationId xmlns:a16="http://schemas.microsoft.com/office/drawing/2014/main" id="{87341F12-EC0C-4202-9F08-CE9DC251E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1966913"/>
            <a:ext cx="1555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2">
            <a:extLst>
              <a:ext uri="{FF2B5EF4-FFF2-40B4-BE49-F238E27FC236}">
                <a16:creationId xmlns:a16="http://schemas.microsoft.com/office/drawing/2014/main" id="{A4182F03-861D-423C-9705-2FDB9D94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1966913"/>
            <a:ext cx="1422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Femenino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3">
            <a:extLst>
              <a:ext uri="{FF2B5EF4-FFF2-40B4-BE49-F238E27FC236}">
                <a16:creationId xmlns:a16="http://schemas.microsoft.com/office/drawing/2014/main" id="{159228CB-6409-4D5F-8BCC-02D54655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1966913"/>
            <a:ext cx="1554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4">
            <a:extLst>
              <a:ext uri="{FF2B5EF4-FFF2-40B4-BE49-F238E27FC236}">
                <a16:creationId xmlns:a16="http://schemas.microsoft.com/office/drawing/2014/main" id="{BC6C2139-08C0-47BD-81E5-722E5EAE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551" y="1966913"/>
            <a:ext cx="1058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5">
            <a:extLst>
              <a:ext uri="{FF2B5EF4-FFF2-40B4-BE49-F238E27FC236}">
                <a16:creationId xmlns:a16="http://schemas.microsoft.com/office/drawing/2014/main" id="{D6228B7A-2190-4291-9E23-1D57847E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026" y="1966913"/>
            <a:ext cx="1555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6">
            <a:extLst>
              <a:ext uri="{FF2B5EF4-FFF2-40B4-BE49-F238E27FC236}">
                <a16:creationId xmlns:a16="http://schemas.microsoft.com/office/drawing/2014/main" id="{BF25C77D-6834-42D7-B353-F51D8E47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2424113"/>
            <a:ext cx="12287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7">
            <a:extLst>
              <a:ext uri="{FF2B5EF4-FFF2-40B4-BE49-F238E27FC236}">
                <a16:creationId xmlns:a16="http://schemas.microsoft.com/office/drawing/2014/main" id="{08D16168-84E2-4FD8-A46E-5F84F415C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6" y="2424113"/>
            <a:ext cx="74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b="0" u="none" dirty="0">
                <a:latin typeface="#Logos 8 Resource"/>
              </a:rPr>
              <a:t>αὐτ</a:t>
            </a:r>
            <a:r>
              <a:rPr lang="el-GR" sz="2400" b="0" u="none" dirty="0">
                <a:solidFill>
                  <a:srgbClr val="FF0000"/>
                </a:solidFill>
                <a:latin typeface="#Logos 8 Resource"/>
              </a:rPr>
              <a:t>ός</a:t>
            </a:r>
            <a:endParaRPr lang="es-MX" sz="2400" b="0" u="none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E4429C87-8F8B-4034-B23D-D1AFD603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2424113"/>
            <a:ext cx="381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9">
            <a:extLst>
              <a:ext uri="{FF2B5EF4-FFF2-40B4-BE49-F238E27FC236}">
                <a16:creationId xmlns:a16="http://schemas.microsoft.com/office/drawing/2014/main" id="{78A80CD4-83EA-426A-973A-134EB678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627" y="2424113"/>
            <a:ext cx="625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ή</a:t>
            </a:r>
            <a:endParaRPr lang="es-MX" sz="28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4" name="Rectangle 100">
            <a:extLst>
              <a:ext uri="{FF2B5EF4-FFF2-40B4-BE49-F238E27FC236}">
                <a16:creationId xmlns:a16="http://schemas.microsoft.com/office/drawing/2014/main" id="{88B2136D-87EA-46EB-9344-F520459A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6" y="2424113"/>
            <a:ext cx="596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1">
            <a:extLst>
              <a:ext uri="{FF2B5EF4-FFF2-40B4-BE49-F238E27FC236}">
                <a16:creationId xmlns:a16="http://schemas.microsoft.com/office/drawing/2014/main" id="{1F6F40C6-0D3B-4FC5-A9BF-FD61137F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611" y="2424113"/>
            <a:ext cx="619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ό</a:t>
            </a:r>
            <a:endParaRPr lang="es-MX" sz="28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6" name="Rectangle 102">
            <a:extLst>
              <a:ext uri="{FF2B5EF4-FFF2-40B4-BE49-F238E27FC236}">
                <a16:creationId xmlns:a16="http://schemas.microsoft.com/office/drawing/2014/main" id="{A07D9F1C-57AB-4A57-A174-C60E5E27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401" y="2424113"/>
            <a:ext cx="611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3">
            <a:extLst>
              <a:ext uri="{FF2B5EF4-FFF2-40B4-BE49-F238E27FC236}">
                <a16:creationId xmlns:a16="http://schemas.microsoft.com/office/drawing/2014/main" id="{14969980-86E7-41FB-8606-945EE726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6" y="2881313"/>
            <a:ext cx="11493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4">
            <a:extLst>
              <a:ext uri="{FF2B5EF4-FFF2-40B4-BE49-F238E27FC236}">
                <a16:creationId xmlns:a16="http://schemas.microsoft.com/office/drawing/2014/main" id="{0CF51A35-2B0E-464E-9BEC-705C9826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519" y="2881313"/>
            <a:ext cx="829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οῦ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5">
            <a:extLst>
              <a:ext uri="{FF2B5EF4-FFF2-40B4-BE49-F238E27FC236}">
                <a16:creationId xmlns:a16="http://schemas.microsoft.com/office/drawing/2014/main" id="{A18D597D-C655-4A50-BB61-920ECF00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6" y="2881313"/>
            <a:ext cx="762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él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6">
            <a:extLst>
              <a:ext uri="{FF2B5EF4-FFF2-40B4-BE49-F238E27FC236}">
                <a16:creationId xmlns:a16="http://schemas.microsoft.com/office/drawing/2014/main" id="{A76B15C1-4D77-4C69-B70E-09AAC827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1" y="2881313"/>
            <a:ext cx="751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ῆς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1" name="Rectangle 107">
            <a:extLst>
              <a:ext uri="{FF2B5EF4-FFF2-40B4-BE49-F238E27FC236}">
                <a16:creationId xmlns:a16="http://schemas.microsoft.com/office/drawing/2014/main" id="{26409524-C7FB-4189-9CC5-1BAF2A98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2881313"/>
            <a:ext cx="977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8">
            <a:extLst>
              <a:ext uri="{FF2B5EF4-FFF2-40B4-BE49-F238E27FC236}">
                <a16:creationId xmlns:a16="http://schemas.microsoft.com/office/drawing/2014/main" id="{60B725B9-2DBA-47EF-92F5-E05FC7EF8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6" y="2881313"/>
            <a:ext cx="786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3" name="Rectangle 109">
            <a:extLst>
              <a:ext uri="{FF2B5EF4-FFF2-40B4-BE49-F238E27FC236}">
                <a16:creationId xmlns:a16="http://schemas.microsoft.com/office/drawing/2014/main" id="{86333319-E0A2-43C5-AFE5-3CA57F7B6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901" y="2881313"/>
            <a:ext cx="993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0">
            <a:extLst>
              <a:ext uri="{FF2B5EF4-FFF2-40B4-BE49-F238E27FC236}">
                <a16:creationId xmlns:a16="http://schemas.microsoft.com/office/drawing/2014/main" id="{40564E72-750C-4D64-8363-26D5B0690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338513"/>
            <a:ext cx="1092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EEEEF8B8-36D0-4773-B37B-5BFCE949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630" y="3338513"/>
            <a:ext cx="718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#Logos 8 Resource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#Logos 8 Resource"/>
              </a:rPr>
              <a:t>ῷ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2">
            <a:extLst>
              <a:ext uri="{FF2B5EF4-FFF2-40B4-BE49-F238E27FC236}">
                <a16:creationId xmlns:a16="http://schemas.microsoft.com/office/drawing/2014/main" id="{17E14DAE-7FD1-4159-A859-CB6EFF75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3338513"/>
            <a:ext cx="1408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él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3E869BE2-AA43-46A6-BC3B-BD0717DA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3338513"/>
            <a:ext cx="625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ῇ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8" name="Rectangle 114">
            <a:extLst>
              <a:ext uri="{FF2B5EF4-FFF2-40B4-BE49-F238E27FC236}">
                <a16:creationId xmlns:a16="http://schemas.microsoft.com/office/drawing/2014/main" id="{2D54B290-9786-4F1B-8E63-21D39FCAD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3338513"/>
            <a:ext cx="1622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5">
            <a:extLst>
              <a:ext uri="{FF2B5EF4-FFF2-40B4-BE49-F238E27FC236}">
                <a16:creationId xmlns:a16="http://schemas.microsoft.com/office/drawing/2014/main" id="{A8429009-DCBF-4072-BA31-811DD395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358" y="3338513"/>
            <a:ext cx="702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ῷ</a:t>
            </a:r>
            <a:endParaRPr lang="es-MX" sz="28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6">
            <a:extLst>
              <a:ext uri="{FF2B5EF4-FFF2-40B4-BE49-F238E27FC236}">
                <a16:creationId xmlns:a16="http://schemas.microsoft.com/office/drawing/2014/main" id="{E5229CAD-026F-4EBA-A6B9-860F24D7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813" y="3338513"/>
            <a:ext cx="1638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7">
            <a:extLst>
              <a:ext uri="{FF2B5EF4-FFF2-40B4-BE49-F238E27FC236}">
                <a16:creationId xmlns:a16="http://schemas.microsoft.com/office/drawing/2014/main" id="{AE5026DA-4BCD-482E-A3A3-B4C4BB84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798888"/>
            <a:ext cx="12160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Acus. sing.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0A195511-E717-4D87-BDB7-01B72D1EC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842" y="3798888"/>
            <a:ext cx="815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όν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>
            <a:extLst>
              <a:ext uri="{FF2B5EF4-FFF2-40B4-BE49-F238E27FC236}">
                <a16:creationId xmlns:a16="http://schemas.microsoft.com/office/drawing/2014/main" id="{19C9BEFC-B4D2-4F30-9026-19FA0FE8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3798888"/>
            <a:ext cx="7556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le, 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DD82F765-02E9-44A8-B3B9-3995FB69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3798888"/>
            <a:ext cx="756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ήν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5" name="Rectangle 121">
            <a:extLst>
              <a:ext uri="{FF2B5EF4-FFF2-40B4-BE49-F238E27FC236}">
                <a16:creationId xmlns:a16="http://schemas.microsoft.com/office/drawing/2014/main" id="{4230A07A-56DB-4963-B364-608A30BC9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1" y="3798888"/>
            <a:ext cx="376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66D36776-8C83-4940-83DF-6B9C281F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1426" y="3798888"/>
            <a:ext cx="619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ό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EA26B3C7-595E-4BEA-B1FD-D1AC97F93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113" y="3798888"/>
            <a:ext cx="387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057A3534-8478-42D1-9D5E-7BA4ECC3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4268788"/>
            <a:ext cx="906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Nom. Pl.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5">
            <a:extLst>
              <a:ext uri="{FF2B5EF4-FFF2-40B4-BE49-F238E27FC236}">
                <a16:creationId xmlns:a16="http://schemas.microsoft.com/office/drawing/2014/main" id="{CD1E61C2-D3D8-460D-A636-35AD6695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484" y="4270376"/>
            <a:ext cx="749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οί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6">
            <a:extLst>
              <a:ext uri="{FF2B5EF4-FFF2-40B4-BE49-F238E27FC236}">
                <a16:creationId xmlns:a16="http://schemas.microsoft.com/office/drawing/2014/main" id="{80BE11EC-B838-412A-A55B-B8DD4A6CA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4270376"/>
            <a:ext cx="727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7">
            <a:extLst>
              <a:ext uri="{FF2B5EF4-FFF2-40B4-BE49-F238E27FC236}">
                <a16:creationId xmlns:a16="http://schemas.microsoft.com/office/drawing/2014/main" id="{F036D2DD-243F-47A0-88FA-8D449D07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6" y="4270376"/>
            <a:ext cx="718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αί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2" name="Rectangle 128">
            <a:extLst>
              <a:ext uri="{FF2B5EF4-FFF2-40B4-BE49-F238E27FC236}">
                <a16:creationId xmlns:a16="http://schemas.microsoft.com/office/drawing/2014/main" id="{BEFB0EDE-55AB-4466-8877-AD6E671E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6" y="4270376"/>
            <a:ext cx="711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9">
            <a:extLst>
              <a:ext uri="{FF2B5EF4-FFF2-40B4-BE49-F238E27FC236}">
                <a16:creationId xmlns:a16="http://schemas.microsoft.com/office/drawing/2014/main" id="{FB26FCC8-1DF5-4B7B-AB46-8F3CBBC6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88" y="4270376"/>
            <a:ext cx="63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ά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4" name="Rectangle 130">
            <a:extLst>
              <a:ext uri="{FF2B5EF4-FFF2-40B4-BE49-F238E27FC236}">
                <a16:creationId xmlns:a16="http://schemas.microsoft.com/office/drawing/2014/main" id="{6D202971-3EEE-4D15-A600-D2DECCD2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1" y="4270376"/>
            <a:ext cx="727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1">
            <a:extLst>
              <a:ext uri="{FF2B5EF4-FFF2-40B4-BE49-F238E27FC236}">
                <a16:creationId xmlns:a16="http://schemas.microsoft.com/office/drawing/2014/main" id="{2CFC181B-0535-4B4D-9CB4-C9228ABE0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4725988"/>
            <a:ext cx="8350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Gen. Pl.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2">
            <a:extLst>
              <a:ext uri="{FF2B5EF4-FFF2-40B4-BE49-F238E27FC236}">
                <a16:creationId xmlns:a16="http://schemas.microsoft.com/office/drawing/2014/main" id="{EDC8A588-847E-493E-A7A1-58F61806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39" y="4727576"/>
            <a:ext cx="81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ῶν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24AABB54-8677-45CF-9058-E893E61D4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1" y="4727576"/>
            <a:ext cx="111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4">
            <a:extLst>
              <a:ext uri="{FF2B5EF4-FFF2-40B4-BE49-F238E27FC236}">
                <a16:creationId xmlns:a16="http://schemas.microsoft.com/office/drawing/2014/main" id="{83A6AF9C-9279-463A-9A1E-FC9257770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4727576"/>
            <a:ext cx="81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ῶν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9" name="Rectangle 135">
            <a:extLst>
              <a:ext uri="{FF2B5EF4-FFF2-40B4-BE49-F238E27FC236}">
                <a16:creationId xmlns:a16="http://schemas.microsoft.com/office/drawing/2014/main" id="{B7C9127C-E90E-4A7F-ADB0-0E56CC3CC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4727576"/>
            <a:ext cx="10969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36">
            <a:extLst>
              <a:ext uri="{FF2B5EF4-FFF2-40B4-BE49-F238E27FC236}">
                <a16:creationId xmlns:a16="http://schemas.microsoft.com/office/drawing/2014/main" id="{8DBDD2EC-A66A-49F2-94B2-CEB81FCD1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026" y="4727576"/>
            <a:ext cx="812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ῶν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41" name="Rectangle 137">
            <a:extLst>
              <a:ext uri="{FF2B5EF4-FFF2-40B4-BE49-F238E27FC236}">
                <a16:creationId xmlns:a16="http://schemas.microsoft.com/office/drawing/2014/main" id="{FDA89575-D5AA-451B-B648-281400F2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7163" y="4727576"/>
            <a:ext cx="111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8">
            <a:extLst>
              <a:ext uri="{FF2B5EF4-FFF2-40B4-BE49-F238E27FC236}">
                <a16:creationId xmlns:a16="http://schemas.microsoft.com/office/drawing/2014/main" id="{711678D3-6B92-4CF6-BCEC-8BA52A4CF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5186363"/>
            <a:ext cx="781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Dat. Pl.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9">
            <a:extLst>
              <a:ext uri="{FF2B5EF4-FFF2-40B4-BE49-F238E27FC236}">
                <a16:creationId xmlns:a16="http://schemas.microsoft.com/office/drawing/2014/main" id="{6133A0BD-05A0-4282-9FE5-86CBB057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3" y="5184776"/>
            <a:ext cx="83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4" name="Rectangle 140">
            <a:extLst>
              <a:ext uri="{FF2B5EF4-FFF2-40B4-BE49-F238E27FC236}">
                <a16:creationId xmlns:a16="http://schemas.microsoft.com/office/drawing/2014/main" id="{2A41FA1E-0EAB-4902-BB3B-90DCFD4F5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6" y="5184776"/>
            <a:ext cx="1757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41">
            <a:extLst>
              <a:ext uri="{FF2B5EF4-FFF2-40B4-BE49-F238E27FC236}">
                <a16:creationId xmlns:a16="http://schemas.microsoft.com/office/drawing/2014/main" id="{04B91C08-6698-4514-B426-19081E19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184776"/>
            <a:ext cx="844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αῖς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6" name="Rectangle 142">
            <a:extLst>
              <a:ext uri="{FF2B5EF4-FFF2-40B4-BE49-F238E27FC236}">
                <a16:creationId xmlns:a16="http://schemas.microsoft.com/office/drawing/2014/main" id="{EC5BE09D-C39D-4ECA-933A-DC3A49A4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184776"/>
            <a:ext cx="1743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3">
            <a:extLst>
              <a:ext uri="{FF2B5EF4-FFF2-40B4-BE49-F238E27FC236}">
                <a16:creationId xmlns:a16="http://schemas.microsoft.com/office/drawing/2014/main" id="{EC4DF8A8-EC45-432A-B9FF-EED9590B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3" y="5184776"/>
            <a:ext cx="83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οῖς</a:t>
            </a:r>
            <a:endParaRPr lang="es-MX" altLang="es-MX" dirty="0">
              <a:solidFill>
                <a:srgbClr val="FF0000"/>
              </a:solidFill>
            </a:endParaRPr>
          </a:p>
        </p:txBody>
      </p:sp>
      <p:sp>
        <p:nvSpPr>
          <p:cNvPr id="148" name="Rectangle 144">
            <a:extLst>
              <a:ext uri="{FF2B5EF4-FFF2-40B4-BE49-F238E27FC236}">
                <a16:creationId xmlns:a16="http://schemas.microsoft.com/office/drawing/2014/main" id="{F6C9D1D7-5B9F-4BEA-A431-8F80B018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488" y="5184776"/>
            <a:ext cx="1757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/ para ellos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5">
            <a:extLst>
              <a:ext uri="{FF2B5EF4-FFF2-40B4-BE49-F238E27FC236}">
                <a16:creationId xmlns:a16="http://schemas.microsoft.com/office/drawing/2014/main" id="{04D80987-1FDB-44EB-B84B-A8A4A096D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6" y="5643563"/>
            <a:ext cx="893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Acus. Pl.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6">
            <a:extLst>
              <a:ext uri="{FF2B5EF4-FFF2-40B4-BE49-F238E27FC236}">
                <a16:creationId xmlns:a16="http://schemas.microsoft.com/office/drawing/2014/main" id="{A40B8303-79D8-48CD-B702-96E9A3F16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586" y="5641976"/>
            <a:ext cx="912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ούς</a:t>
            </a:r>
            <a:endParaRPr lang="es-MX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1" name="Rectangle 147">
            <a:extLst>
              <a:ext uri="{FF2B5EF4-FFF2-40B4-BE49-F238E27FC236}">
                <a16:creationId xmlns:a16="http://schemas.microsoft.com/office/drawing/2014/main" id="{733DFFA9-F34F-4E94-9E46-53C6D6A3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641976"/>
            <a:ext cx="993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les, 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8">
            <a:extLst>
              <a:ext uri="{FF2B5EF4-FFF2-40B4-BE49-F238E27FC236}">
                <a16:creationId xmlns:a16="http://schemas.microsoft.com/office/drawing/2014/main" id="{B62F58B8-1879-4349-9FC2-FB6BB51B6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5641976"/>
            <a:ext cx="759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άς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3" name="Rectangle 149">
            <a:extLst>
              <a:ext uri="{FF2B5EF4-FFF2-40B4-BE49-F238E27FC236}">
                <a16:creationId xmlns:a16="http://schemas.microsoft.com/office/drawing/2014/main" id="{07E81466-AE9F-4D06-A9DF-800B6BE64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5641976"/>
            <a:ext cx="493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50">
            <a:extLst>
              <a:ext uri="{FF2B5EF4-FFF2-40B4-BE49-F238E27FC236}">
                <a16:creationId xmlns:a16="http://schemas.microsoft.com/office/drawing/2014/main" id="{AE7595BC-4BC8-497C-958A-D0324593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88" y="5641976"/>
            <a:ext cx="633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>
                <a:solidFill>
                  <a:prstClr val="black"/>
                </a:solidFill>
                <a:latin typeface="Calibri" panose="020F0502020204030204"/>
              </a:rPr>
              <a:t>αὐτ</a:t>
            </a:r>
            <a:r>
              <a:rPr lang="el-GR" sz="2400" dirty="0">
                <a:solidFill>
                  <a:srgbClr val="FF0000"/>
                </a:solidFill>
                <a:latin typeface="Calibri" panose="020F0502020204030204"/>
              </a:rPr>
              <a:t>ά</a:t>
            </a:r>
            <a:endParaRPr lang="es-MX" altLang="es-MX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51">
            <a:extLst>
              <a:ext uri="{FF2B5EF4-FFF2-40B4-BE49-F238E27FC236}">
                <a16:creationId xmlns:a16="http://schemas.microsoft.com/office/drawing/2014/main" id="{434C484C-D3F0-4FE0-B49F-0F1D29DB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788" y="5641976"/>
            <a:ext cx="508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9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4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#freetoedit#roto #rasgado #papel #paper #kraft #collage #remixit">
            <a:extLst>
              <a:ext uri="{FF2B5EF4-FFF2-40B4-BE49-F238E27FC236}">
                <a16:creationId xmlns:a16="http://schemas.microsoft.com/office/drawing/2014/main" id="{28E215B2-C6B9-415B-8CC9-9DADA09E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89623" l="178" r="99822">
                        <a14:foregroundMark x1="178" y1="84906" x2="8556" y2="92925"/>
                        <a14:foregroundMark x1="8556" y1="92925" x2="22103" y2="88679"/>
                        <a14:foregroundMark x1="22103" y1="88679" x2="42781" y2="89151"/>
                        <a14:foregroundMark x1="42781" y1="89151" x2="48307" y2="88679"/>
                        <a14:foregroundMark x1="48307" y1="88679" x2="57932" y2="88679"/>
                        <a14:foregroundMark x1="57932" y1="88679" x2="82531" y2="77830"/>
                        <a14:foregroundMark x1="82531" y1="77830" x2="99822" y2="82547"/>
                        <a14:foregroundMark x1="74510" y1="29717" x2="4278" y2="55660"/>
                        <a14:foregroundMark x1="4278" y1="55660" x2="4278" y2="55660"/>
                        <a14:foregroundMark x1="67736" y1="23585" x2="77540" y2="13208"/>
                        <a14:foregroundMark x1="77540" y1="13208" x2="77540" y2="13208"/>
                        <a14:foregroundMark x1="78610" y1="9906" x2="82353" y2="1887"/>
                        <a14:foregroundMark x1="82353" y1="1887" x2="87166" y2="943"/>
                        <a14:foregroundMark x1="87166" y1="943" x2="95722" y2="6132"/>
                        <a14:foregroundMark x1="32442" y1="41038" x2="13012" y2="17925"/>
                        <a14:foregroundMark x1="13012" y1="17925" x2="10339" y2="9906"/>
                        <a14:foregroundMark x1="6595" y1="6132" x2="2674" y2="2358"/>
                        <a14:foregroundMark x1="2674" y1="2358" x2="713" y2="33491"/>
                        <a14:foregroundMark x1="713" y1="33491" x2="178" y2="87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292"/>
            <a:ext cx="12192000" cy="8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37A0C7-950B-4EBF-9836-7F274CCA1ADE}"/>
              </a:ext>
            </a:extLst>
          </p:cNvPr>
          <p:cNvSpPr txBox="1"/>
          <p:nvPr/>
        </p:nvSpPr>
        <p:spPr>
          <a:xfrm>
            <a:off x="3432151" y="60698"/>
            <a:ext cx="6486763" cy="69196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Los </a:t>
            </a:r>
            <a:r>
              <a:rPr kumimoji="0" lang="es-MX" sz="4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tres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s-MX" sz="4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usos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de </a:t>
            </a:r>
            <a:r>
              <a:rPr lang="el-GR" sz="4000" dirty="0">
                <a:latin typeface="#Logos 8 Resource"/>
              </a:rPr>
              <a:t>αὐτός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6" name="Google Shape;177;p35">
            <a:extLst>
              <a:ext uri="{FF2B5EF4-FFF2-40B4-BE49-F238E27FC236}">
                <a16:creationId xmlns:a16="http://schemas.microsoft.com/office/drawing/2014/main" id="{4DD1E50D-3474-4846-B86E-8576526131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3282" y="-42259"/>
            <a:ext cx="933428" cy="8770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F51696-36B3-4248-B4ED-711F627B63F3}"/>
              </a:ext>
            </a:extLst>
          </p:cNvPr>
          <p:cNvSpPr txBox="1"/>
          <p:nvPr/>
        </p:nvSpPr>
        <p:spPr>
          <a:xfrm>
            <a:off x="17269" y="933391"/>
            <a:ext cx="12174730" cy="5909310"/>
          </a:xfrm>
          <a:prstGeom prst="rect">
            <a:avLst/>
          </a:prstGeom>
          <a:solidFill>
            <a:srgbClr val="99663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E403F33-8DB8-4068-B736-C298901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0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48898B-4EDE-49DD-A79F-C0EF8641B97E}"/>
              </a:ext>
            </a:extLst>
          </p:cNvPr>
          <p:cNvSpPr txBox="1"/>
          <p:nvPr/>
        </p:nvSpPr>
        <p:spPr>
          <a:xfrm>
            <a:off x="537134" y="1165865"/>
            <a:ext cx="11243793" cy="5145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El uso más común de </a:t>
            </a:r>
            <a:r>
              <a:rPr lang="el-GR" sz="2400" dirty="0">
                <a:latin typeface="Comic Sans MS" panose="030F0702030302020204" pitchFamily="66" charset="0"/>
              </a:rPr>
              <a:t>αὐτός</a:t>
            </a:r>
            <a:r>
              <a:rPr lang="es-MX" sz="2400" dirty="0">
                <a:latin typeface="Comic Sans MS" panose="030F0702030302020204" pitchFamily="66" charset="0"/>
              </a:rPr>
              <a:t> es el de </a:t>
            </a:r>
            <a:r>
              <a:rPr lang="es-MX" sz="2400" i="1" u="sng" dirty="0">
                <a:latin typeface="Comic Sans MS" panose="030F0702030302020204" pitchFamily="66" charset="0"/>
              </a:rPr>
              <a:t>pronombre personal </a:t>
            </a:r>
            <a:r>
              <a:rPr lang="es-MX" sz="2400" dirty="0">
                <a:latin typeface="Comic Sans MS" panose="030F0702030302020204" pitchFamily="66" charset="0"/>
              </a:rPr>
              <a:t>de la tercera persona.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latin typeface="Comic Sans MS" panose="030F0702030302020204" pitchFamily="66" charset="0"/>
              </a:rPr>
              <a:t>Ejemplo: </a:t>
            </a:r>
            <a:r>
              <a:rPr lang="el-GR" sz="2400" dirty="0">
                <a:latin typeface="#Logos 8 Resource"/>
              </a:rPr>
              <a:t>ὁ Πέτρος λέγει αὐτῷ·</a:t>
            </a:r>
            <a:r>
              <a:rPr lang="es-MX" sz="2400" dirty="0">
                <a:latin typeface="Greek" panose="02020500000000000000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latin typeface="Greek" panose="02020500000000000000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latin typeface="Comic Sans MS" panose="030F0702030302020204" pitchFamily="66" charset="0"/>
              </a:rPr>
              <a:t>El segundo uso es el de </a:t>
            </a:r>
            <a:r>
              <a:rPr lang="es-MX" sz="2400" i="1" u="sng" dirty="0">
                <a:latin typeface="Comic Sans MS" panose="030F0702030302020204" pitchFamily="66" charset="0"/>
              </a:rPr>
              <a:t>adjetivo intensivo. </a:t>
            </a:r>
            <a:r>
              <a:rPr lang="es-MX" sz="2400" dirty="0">
                <a:latin typeface="Comic Sans MS" panose="030F0702030302020204" pitchFamily="66" charset="0"/>
              </a:rPr>
              <a:t>Aquí se encuentra en posición de un adjetivo predicativo, es decir, se usa </a:t>
            </a:r>
            <a:r>
              <a:rPr lang="es-MX" sz="2400" b="1" u="sng" dirty="0">
                <a:latin typeface="Comic Sans MS" panose="030F0702030302020204" pitchFamily="66" charset="0"/>
              </a:rPr>
              <a:t>sin</a:t>
            </a:r>
            <a:r>
              <a:rPr lang="es-MX" sz="2400" dirty="0">
                <a:latin typeface="Comic Sans MS" panose="030F0702030302020204" pitchFamily="66" charset="0"/>
              </a:rPr>
              <a:t> el articulo, está en caso nominativo, concuerda con el sustantivo que califica en caso, número y género. Se traduce como “mismo/a”.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latin typeface="#Logos 8 Resource"/>
              </a:rPr>
              <a:t>αὐτὸς </a:t>
            </a:r>
            <a:r>
              <a:rPr lang="el-GR" sz="2400" dirty="0">
                <a:latin typeface="#Logos 8 Resource"/>
              </a:rPr>
              <a:t>γὰρ Δαυὶδ λέγει</a:t>
            </a:r>
            <a:r>
              <a:rPr lang="es-MX" sz="2400" dirty="0">
                <a:latin typeface="#Logos 8 Resource"/>
              </a:rPr>
              <a:t> </a:t>
            </a:r>
            <a:r>
              <a:rPr lang="es-MX" sz="2400" dirty="0">
                <a:latin typeface="#Logos 8 Resource"/>
                <a:sym typeface="Wingdings" panose="05000000000000000000" pitchFamily="2" charset="2"/>
              </a:rPr>
              <a:t> Pues, </a:t>
            </a:r>
            <a:r>
              <a:rPr lang="es-MX" sz="2400" b="1" dirty="0">
                <a:latin typeface="#Logos 8 Resource"/>
                <a:sym typeface="Wingdings" panose="05000000000000000000" pitchFamily="2" charset="2"/>
              </a:rPr>
              <a:t>mismo</a:t>
            </a:r>
            <a:r>
              <a:rPr lang="es-MX" sz="2400" dirty="0">
                <a:latin typeface="#Logos 8 Resource"/>
                <a:sym typeface="Wingdings" panose="05000000000000000000" pitchFamily="2" charset="2"/>
              </a:rPr>
              <a:t> David dice</a:t>
            </a:r>
            <a:endParaRPr lang="es-MX" sz="2400" i="1" u="sng" dirty="0">
              <a:latin typeface="Comic Sans MS" panose="030F0702030302020204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03B9BD2-AD3D-4068-A5C7-597ED3A64BDC}"/>
              </a:ext>
            </a:extLst>
          </p:cNvPr>
          <p:cNvSpPr/>
          <p:nvPr/>
        </p:nvSpPr>
        <p:spPr>
          <a:xfrm>
            <a:off x="80074" y="1521724"/>
            <a:ext cx="331304" cy="305313"/>
          </a:xfrm>
          <a:prstGeom prst="ellipse">
            <a:avLst/>
          </a:prstGeom>
          <a:solidFill>
            <a:srgbClr val="3333FF"/>
          </a:solidFill>
          <a:ln>
            <a:solidFill>
              <a:srgbClr val="D9A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2CF045-DE64-48F8-B69D-FB40610FC9A0}"/>
              </a:ext>
            </a:extLst>
          </p:cNvPr>
          <p:cNvSpPr/>
          <p:nvPr/>
        </p:nvSpPr>
        <p:spPr>
          <a:xfrm>
            <a:off x="66500" y="3221758"/>
            <a:ext cx="331304" cy="305313"/>
          </a:xfrm>
          <a:prstGeom prst="ellipse">
            <a:avLst/>
          </a:prstGeom>
          <a:solidFill>
            <a:srgbClr val="FF0000"/>
          </a:solidFill>
          <a:ln>
            <a:solidFill>
              <a:srgbClr val="D9A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31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840</Words>
  <Application>Microsoft Macintosh PowerPoint</Application>
  <PresentationFormat>Panorámica</PresentationFormat>
  <Paragraphs>263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#Logos 8 Resource</vt:lpstr>
      <vt:lpstr>Arial</vt:lpstr>
      <vt:lpstr>Calibri</vt:lpstr>
      <vt:lpstr>Calibri Light</vt:lpstr>
      <vt:lpstr>Century Gothic</vt:lpstr>
      <vt:lpstr>Comic Sans MS</vt:lpstr>
      <vt:lpstr>Greek</vt:lpstr>
      <vt:lpstr>Segoe Print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VOCABULARIO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castro juarez</dc:creator>
  <cp:lastModifiedBy>abraham castro juarez</cp:lastModifiedBy>
  <cp:revision>3</cp:revision>
  <dcterms:created xsi:type="dcterms:W3CDTF">2020-11-25T18:42:20Z</dcterms:created>
  <dcterms:modified xsi:type="dcterms:W3CDTF">2020-12-11T22:40:10Z</dcterms:modified>
</cp:coreProperties>
</file>