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75"/>
  </p:notesMasterIdLst>
  <p:sldIdLst>
    <p:sldId id="256" r:id="rId2"/>
    <p:sldId id="481" r:id="rId3"/>
    <p:sldId id="484" r:id="rId4"/>
    <p:sldId id="366" r:id="rId5"/>
    <p:sldId id="487" r:id="rId6"/>
    <p:sldId id="490" r:id="rId7"/>
    <p:sldId id="488" r:id="rId8"/>
    <p:sldId id="485" r:id="rId9"/>
    <p:sldId id="489" r:id="rId10"/>
    <p:sldId id="491" r:id="rId11"/>
    <p:sldId id="494" r:id="rId12"/>
    <p:sldId id="495" r:id="rId13"/>
    <p:sldId id="496" r:id="rId14"/>
    <p:sldId id="492" r:id="rId15"/>
    <p:sldId id="493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482" r:id="rId31"/>
    <p:sldId id="514" r:id="rId32"/>
    <p:sldId id="511" r:id="rId33"/>
    <p:sldId id="512" r:id="rId34"/>
    <p:sldId id="513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526" r:id="rId46"/>
    <p:sldId id="528" r:id="rId47"/>
    <p:sldId id="525" r:id="rId48"/>
    <p:sldId id="529" r:id="rId49"/>
    <p:sldId id="530" r:id="rId50"/>
    <p:sldId id="483" r:id="rId51"/>
    <p:sldId id="447" r:id="rId52"/>
    <p:sldId id="456" r:id="rId53"/>
    <p:sldId id="286" r:id="rId54"/>
    <p:sldId id="458" r:id="rId55"/>
    <p:sldId id="459" r:id="rId56"/>
    <p:sldId id="460" r:id="rId57"/>
    <p:sldId id="461" r:id="rId58"/>
    <p:sldId id="531" r:id="rId59"/>
    <p:sldId id="532" r:id="rId60"/>
    <p:sldId id="533" r:id="rId61"/>
    <p:sldId id="534" r:id="rId62"/>
    <p:sldId id="535" r:id="rId63"/>
    <p:sldId id="536" r:id="rId64"/>
    <p:sldId id="539" r:id="rId65"/>
    <p:sldId id="537" r:id="rId66"/>
    <p:sldId id="541" r:id="rId67"/>
    <p:sldId id="538" r:id="rId68"/>
    <p:sldId id="540" r:id="rId69"/>
    <p:sldId id="542" r:id="rId70"/>
    <p:sldId id="543" r:id="rId71"/>
    <p:sldId id="544" r:id="rId72"/>
    <p:sldId id="545" r:id="rId73"/>
    <p:sldId id="546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80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ric\My%20Drive\Consulting\Christian%20Leadership%20Institute\Excel%20Files\daily_bike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ric\My%20Drive\Consulting\Christian%20Leadership%20Institute\Excel%20Files\daily_bike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\aric\My%20Drive\Consulting\Christian%20Leadership%20Institute\Excel%20Files\daily_bike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[daily_bike_data.xlsx]Total Users by Season!PivotTable6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Total Users by 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Users by Season'!$B$3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Users by Season'!$A$4:$A$8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'Total Users by Season'!$B$4:$B$8</c:f>
              <c:numCache>
                <c:formatCode>0.00</c:formatCode>
                <c:ptCount val="4"/>
                <c:pt idx="0">
                  <c:v>4992.33152173913</c:v>
                </c:pt>
                <c:pt idx="1">
                  <c:v>5644.3031914893618</c:v>
                </c:pt>
                <c:pt idx="2">
                  <c:v>4728.1629213483147</c:v>
                </c:pt>
                <c:pt idx="3">
                  <c:v>2604.1325966850827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0-5749-BFBC-201CB1925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07645008"/>
        <c:axId val="807423984"/>
      </c:barChart>
      <c:catAx>
        <c:axId val="8076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423984"/>
        <c:crosses val="autoZero"/>
        <c:auto val="1"/>
        <c:lblAlgn val="ctr"/>
        <c:lblOffset val="100"/>
        <c:noMultiLvlLbl val="0"/>
      </c:catAx>
      <c:valAx>
        <c:axId val="80742398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[daily_bike_data.xlsx]Total Users by Season!PivotTable6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Total Users by 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Users by Season'!$B$3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Users by Season'!$A$4:$A$8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'Total Users by Season'!$B$4:$B$8</c:f>
              <c:numCache>
                <c:formatCode>0.00</c:formatCode>
                <c:ptCount val="4"/>
                <c:pt idx="0">
                  <c:v>4992.33152173913</c:v>
                </c:pt>
                <c:pt idx="1">
                  <c:v>5644.3031914893618</c:v>
                </c:pt>
                <c:pt idx="2">
                  <c:v>4728.1629213483147</c:v>
                </c:pt>
                <c:pt idx="3">
                  <c:v>2604.1325966850827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5-DC48-8922-091055CD5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07645008"/>
        <c:axId val="807423984"/>
      </c:barChart>
      <c:catAx>
        <c:axId val="8076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423984"/>
        <c:crosses val="autoZero"/>
        <c:auto val="1"/>
        <c:lblAlgn val="ctr"/>
        <c:lblOffset val="100"/>
        <c:noMultiLvlLbl val="0"/>
      </c:catAx>
      <c:valAx>
        <c:axId val="80742398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Comparing Two Strongly</a:t>
            </a:r>
            <a:r>
              <a:rPr lang="en-US" baseline="0"/>
              <a:t> Correlated Datasets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alpha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  <c:pt idx="53">
                  <c:v>4</c:v>
                </c:pt>
                <c:pt idx="54">
                  <c:v>5</c:v>
                </c:pt>
                <c:pt idx="55">
                  <c:v>6</c:v>
                </c:pt>
                <c:pt idx="56">
                  <c:v>7</c:v>
                </c:pt>
                <c:pt idx="57">
                  <c:v>8</c:v>
                </c:pt>
                <c:pt idx="58">
                  <c:v>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13</c:v>
                </c:pt>
                <c:pt idx="63">
                  <c:v>14</c:v>
                </c:pt>
                <c:pt idx="64">
                  <c:v>15</c:v>
                </c:pt>
                <c:pt idx="65">
                  <c:v>16</c:v>
                </c:pt>
                <c:pt idx="66">
                  <c:v>17</c:v>
                </c:pt>
                <c:pt idx="67">
                  <c:v>18</c:v>
                </c:pt>
                <c:pt idx="68">
                  <c:v>19</c:v>
                </c:pt>
                <c:pt idx="69">
                  <c:v>20</c:v>
                </c:pt>
                <c:pt idx="70">
                  <c:v>21</c:v>
                </c:pt>
                <c:pt idx="71">
                  <c:v>22</c:v>
                </c:pt>
                <c:pt idx="72">
                  <c:v>23</c:v>
                </c:pt>
                <c:pt idx="73">
                  <c:v>24</c:v>
                </c:pt>
                <c:pt idx="74">
                  <c:v>25</c:v>
                </c:pt>
              </c:numCache>
            </c:numRef>
          </c:xVal>
          <c:yVal>
            <c:numRef>
              <c:f>Sheet1!$B$2:$B$76</c:f>
              <c:numCache>
                <c:formatCode>General</c:formatCode>
                <c:ptCount val="75"/>
                <c:pt idx="0">
                  <c:v>4.8429525501509518</c:v>
                </c:pt>
                <c:pt idx="1">
                  <c:v>4.9164529956686911</c:v>
                </c:pt>
                <c:pt idx="2">
                  <c:v>5.5114898365970344</c:v>
                </c:pt>
                <c:pt idx="3">
                  <c:v>5.9453407982625857</c:v>
                </c:pt>
                <c:pt idx="4">
                  <c:v>7.0840846846241075</c:v>
                </c:pt>
                <c:pt idx="5">
                  <c:v>8.3223475305825581</c:v>
                </c:pt>
                <c:pt idx="6">
                  <c:v>8.2095810746651701</c:v>
                </c:pt>
                <c:pt idx="7">
                  <c:v>9.3533020195795782</c:v>
                </c:pt>
                <c:pt idx="8">
                  <c:v>9.4686878545261521</c:v>
                </c:pt>
                <c:pt idx="9">
                  <c:v>11.20916250450697</c:v>
                </c:pt>
                <c:pt idx="10">
                  <c:v>10.853384121657491</c:v>
                </c:pt>
                <c:pt idx="11">
                  <c:v>11.538763053713369</c:v>
                </c:pt>
                <c:pt idx="12">
                  <c:v>12.183261074098681</c:v>
                </c:pt>
                <c:pt idx="13">
                  <c:v>13.933761605488746</c:v>
                </c:pt>
                <c:pt idx="14">
                  <c:v>13.713499143693374</c:v>
                </c:pt>
                <c:pt idx="15">
                  <c:v>15.655251930429726</c:v>
                </c:pt>
                <c:pt idx="16">
                  <c:v>15.28532286399596</c:v>
                </c:pt>
                <c:pt idx="17">
                  <c:v>16.608147234635517</c:v>
                </c:pt>
                <c:pt idx="18">
                  <c:v>16.411371607330778</c:v>
                </c:pt>
                <c:pt idx="19">
                  <c:v>18.179405037143081</c:v>
                </c:pt>
                <c:pt idx="20">
                  <c:v>17.906643536602118</c:v>
                </c:pt>
                <c:pt idx="21">
                  <c:v>19.337212740314971</c:v>
                </c:pt>
                <c:pt idx="22">
                  <c:v>19.962440783764283</c:v>
                </c:pt>
                <c:pt idx="23">
                  <c:v>20.946499638686646</c:v>
                </c:pt>
                <c:pt idx="24">
                  <c:v>21.943646241356635</c:v>
                </c:pt>
                <c:pt idx="25">
                  <c:v>5.055066170792518</c:v>
                </c:pt>
                <c:pt idx="26">
                  <c:v>5.3204820269415443</c:v>
                </c:pt>
                <c:pt idx="27">
                  <c:v>6.0392800170816461</c:v>
                </c:pt>
                <c:pt idx="28">
                  <c:v>6.0101336110214305</c:v>
                </c:pt>
                <c:pt idx="29">
                  <c:v>6.9835183315154694</c:v>
                </c:pt>
                <c:pt idx="30">
                  <c:v>7.3771023503808735</c:v>
                </c:pt>
                <c:pt idx="31">
                  <c:v>8.1404997379808126</c:v>
                </c:pt>
                <c:pt idx="32">
                  <c:v>9.4083586832987258</c:v>
                </c:pt>
                <c:pt idx="33">
                  <c:v>10.617607556084472</c:v>
                </c:pt>
                <c:pt idx="34">
                  <c:v>10.516218741139937</c:v>
                </c:pt>
                <c:pt idx="35">
                  <c:v>11.156569424508909</c:v>
                </c:pt>
                <c:pt idx="36">
                  <c:v>12.14572882883602</c:v>
                </c:pt>
                <c:pt idx="37">
                  <c:v>12.616299898965252</c:v>
                </c:pt>
                <c:pt idx="38">
                  <c:v>13.123802136319346</c:v>
                </c:pt>
                <c:pt idx="39">
                  <c:v>14.89394051931483</c:v>
                </c:pt>
                <c:pt idx="40">
                  <c:v>15.282885008856647</c:v>
                </c:pt>
                <c:pt idx="41">
                  <c:v>16.190805332915339</c:v>
                </c:pt>
                <c:pt idx="42">
                  <c:v>16.957262058201959</c:v>
                </c:pt>
                <c:pt idx="43">
                  <c:v>16.781999688105586</c:v>
                </c:pt>
                <c:pt idx="44">
                  <c:v>17.902931878066543</c:v>
                </c:pt>
                <c:pt idx="45">
                  <c:v>18.596433938739523</c:v>
                </c:pt>
                <c:pt idx="46">
                  <c:v>18.963200657439764</c:v>
                </c:pt>
                <c:pt idx="47">
                  <c:v>19.82421730219983</c:v>
                </c:pt>
                <c:pt idx="48">
                  <c:v>21.191576653353017</c:v>
                </c:pt>
                <c:pt idx="49">
                  <c:v>21.403463552091761</c:v>
                </c:pt>
                <c:pt idx="50">
                  <c:v>4.0560075822667887</c:v>
                </c:pt>
                <c:pt idx="51">
                  <c:v>4.6514095899998988</c:v>
                </c:pt>
                <c:pt idx="52">
                  <c:v>5.1823861875452852</c:v>
                </c:pt>
                <c:pt idx="53">
                  <c:v>6.9029036612455048</c:v>
                </c:pt>
                <c:pt idx="54">
                  <c:v>6.8160738700328318</c:v>
                </c:pt>
                <c:pt idx="55">
                  <c:v>7.2325211656194437</c:v>
                </c:pt>
                <c:pt idx="56">
                  <c:v>7.9981428956616636</c:v>
                </c:pt>
                <c:pt idx="57">
                  <c:v>9.4525429878741818</c:v>
                </c:pt>
                <c:pt idx="58">
                  <c:v>10.468893356254744</c:v>
                </c:pt>
                <c:pt idx="59">
                  <c:v>10.15899624128631</c:v>
                </c:pt>
                <c:pt idx="60">
                  <c:v>11.90799566112365</c:v>
                </c:pt>
                <c:pt idx="61">
                  <c:v>12.166988755143541</c:v>
                </c:pt>
                <c:pt idx="62">
                  <c:v>12.600927298823446</c:v>
                </c:pt>
                <c:pt idx="63">
                  <c:v>13.268517934085059</c:v>
                </c:pt>
                <c:pt idx="64">
                  <c:v>13.901523234477757</c:v>
                </c:pt>
                <c:pt idx="65">
                  <c:v>14.421862930928903</c:v>
                </c:pt>
                <c:pt idx="66">
                  <c:v>15.904442790241925</c:v>
                </c:pt>
                <c:pt idx="67">
                  <c:v>16.757152382925874</c:v>
                </c:pt>
                <c:pt idx="68">
                  <c:v>16.449653813804538</c:v>
                </c:pt>
                <c:pt idx="69">
                  <c:v>17.651823671707781</c:v>
                </c:pt>
                <c:pt idx="70">
                  <c:v>18.959572494113896</c:v>
                </c:pt>
                <c:pt idx="71">
                  <c:v>18.942009925337629</c:v>
                </c:pt>
                <c:pt idx="72">
                  <c:v>20.014972240543518</c:v>
                </c:pt>
                <c:pt idx="73">
                  <c:v>20.413227419148978</c:v>
                </c:pt>
                <c:pt idx="74">
                  <c:v>21.507461131371358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10-0D4F-BFD5-B36AA7747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  <c:pt idx="53">
                  <c:v>4</c:v>
                </c:pt>
                <c:pt idx="54">
                  <c:v>5</c:v>
                </c:pt>
                <c:pt idx="55">
                  <c:v>6</c:v>
                </c:pt>
                <c:pt idx="56">
                  <c:v>7</c:v>
                </c:pt>
                <c:pt idx="57">
                  <c:v>8</c:v>
                </c:pt>
                <c:pt idx="58">
                  <c:v>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13</c:v>
                </c:pt>
                <c:pt idx="63">
                  <c:v>14</c:v>
                </c:pt>
                <c:pt idx="64">
                  <c:v>15</c:v>
                </c:pt>
                <c:pt idx="65">
                  <c:v>16</c:v>
                </c:pt>
                <c:pt idx="66">
                  <c:v>17</c:v>
                </c:pt>
                <c:pt idx="67">
                  <c:v>18</c:v>
                </c:pt>
                <c:pt idx="68">
                  <c:v>19</c:v>
                </c:pt>
                <c:pt idx="69">
                  <c:v>20</c:v>
                </c:pt>
                <c:pt idx="70">
                  <c:v>21</c:v>
                </c:pt>
                <c:pt idx="71">
                  <c:v>22</c:v>
                </c:pt>
                <c:pt idx="72">
                  <c:v>23</c:v>
                </c:pt>
                <c:pt idx="73">
                  <c:v>24</c:v>
                </c:pt>
                <c:pt idx="74">
                  <c:v>25</c:v>
                </c:pt>
              </c:numCache>
            </c:numRef>
          </c:xVal>
          <c:yVal>
            <c:numRef>
              <c:f>Sheet1!$C$2:$C$76</c:f>
              <c:numCache>
                <c:formatCode>General</c:formatCode>
                <c:ptCount val="75"/>
                <c:pt idx="0">
                  <c:v>2.6220400544789983</c:v>
                </c:pt>
                <c:pt idx="1">
                  <c:v>3.0797421522708976</c:v>
                </c:pt>
                <c:pt idx="2">
                  <c:v>3.8971544990588827</c:v>
                </c:pt>
                <c:pt idx="3">
                  <c:v>5.1056139892165238</c:v>
                </c:pt>
                <c:pt idx="4">
                  <c:v>6.1441567564686386</c:v>
                </c:pt>
                <c:pt idx="5">
                  <c:v>8.6355680010398164</c:v>
                </c:pt>
                <c:pt idx="6">
                  <c:v>8.7219548548859169</c:v>
                </c:pt>
                <c:pt idx="7">
                  <c:v>10.072510951022432</c:v>
                </c:pt>
                <c:pt idx="8">
                  <c:v>10.949235657081136</c:v>
                </c:pt>
                <c:pt idx="9">
                  <c:v>13.329788443797463</c:v>
                </c:pt>
                <c:pt idx="10">
                  <c:v>14.596155480324352</c:v>
                </c:pt>
                <c:pt idx="11">
                  <c:v>14.84157630855676</c:v>
                </c:pt>
                <c:pt idx="12">
                  <c:v>17.081525152750935</c:v>
                </c:pt>
                <c:pt idx="13">
                  <c:v>18.037006684383666</c:v>
                </c:pt>
                <c:pt idx="14">
                  <c:v>18.18419821190238</c:v>
                </c:pt>
                <c:pt idx="15">
                  <c:v>20.387614888442023</c:v>
                </c:pt>
                <c:pt idx="16">
                  <c:v>21.79066727164119</c:v>
                </c:pt>
                <c:pt idx="17">
                  <c:v>22.487018377191287</c:v>
                </c:pt>
                <c:pt idx="18">
                  <c:v>23.667159543518739</c:v>
                </c:pt>
                <c:pt idx="19">
                  <c:v>25.492628020439238</c:v>
                </c:pt>
                <c:pt idx="20">
                  <c:v>25.841819389901765</c:v>
                </c:pt>
                <c:pt idx="21">
                  <c:v>27.188727752010081</c:v>
                </c:pt>
                <c:pt idx="22">
                  <c:v>28.719735032454391</c:v>
                </c:pt>
                <c:pt idx="23">
                  <c:v>29.51103107373395</c:v>
                </c:pt>
                <c:pt idx="24">
                  <c:v>31.372243530918553</c:v>
                </c:pt>
                <c:pt idx="25">
                  <c:v>2.60782376684912</c:v>
                </c:pt>
                <c:pt idx="26">
                  <c:v>3.4663014380909871</c:v>
                </c:pt>
                <c:pt idx="27">
                  <c:v>4.6078404569204992</c:v>
                </c:pt>
                <c:pt idx="28">
                  <c:v>5.1062505459578471</c:v>
                </c:pt>
                <c:pt idx="29">
                  <c:v>6.8548307705307003</c:v>
                </c:pt>
                <c:pt idx="30">
                  <c:v>7.9831617496390122</c:v>
                </c:pt>
                <c:pt idx="31">
                  <c:v>9.7163555562795914</c:v>
                </c:pt>
                <c:pt idx="32">
                  <c:v>9.875958883480676</c:v>
                </c:pt>
                <c:pt idx="33">
                  <c:v>11.739167584325795</c:v>
                </c:pt>
                <c:pt idx="34">
                  <c:v>12.823665490231907</c:v>
                </c:pt>
                <c:pt idx="35">
                  <c:v>14.675697072177483</c:v>
                </c:pt>
                <c:pt idx="36">
                  <c:v>14.521649208698214</c:v>
                </c:pt>
                <c:pt idx="37">
                  <c:v>16.416293347349747</c:v>
                </c:pt>
                <c:pt idx="38">
                  <c:v>17.581464663041888</c:v>
                </c:pt>
                <c:pt idx="39">
                  <c:v>18.0806181152034</c:v>
                </c:pt>
                <c:pt idx="40">
                  <c:v>20.48180234139652</c:v>
                </c:pt>
                <c:pt idx="41">
                  <c:v>21.724209458542347</c:v>
                </c:pt>
                <c:pt idx="42">
                  <c:v>22.720888268446878</c:v>
                </c:pt>
                <c:pt idx="43">
                  <c:v>22.884980078087956</c:v>
                </c:pt>
                <c:pt idx="44">
                  <c:v>24.516811611490564</c:v>
                </c:pt>
                <c:pt idx="45">
                  <c:v>25.900642502107317</c:v>
                </c:pt>
                <c:pt idx="46">
                  <c:v>27.391684486229721</c:v>
                </c:pt>
                <c:pt idx="47">
                  <c:v>28.657861163590152</c:v>
                </c:pt>
                <c:pt idx="48">
                  <c:v>30.182307031325173</c:v>
                </c:pt>
                <c:pt idx="49">
                  <c:v>31.341106918329114</c:v>
                </c:pt>
                <c:pt idx="50">
                  <c:v>1.6515311482997479</c:v>
                </c:pt>
                <c:pt idx="51">
                  <c:v>2.8670729756940769</c:v>
                </c:pt>
                <c:pt idx="52">
                  <c:v>4.3065512332785518</c:v>
                </c:pt>
                <c:pt idx="53">
                  <c:v>5.5309565057103907</c:v>
                </c:pt>
                <c:pt idx="54">
                  <c:v>6.4137188891534116</c:v>
                </c:pt>
                <c:pt idx="55">
                  <c:v>8.0789563539791658</c:v>
                </c:pt>
                <c:pt idx="56">
                  <c:v>8.5176659022327232</c:v>
                </c:pt>
                <c:pt idx="57">
                  <c:v>9.9961554480331234</c:v>
                </c:pt>
                <c:pt idx="58">
                  <c:v>11.380662417361259</c:v>
                </c:pt>
                <c:pt idx="59">
                  <c:v>12.161887509874969</c:v>
                </c:pt>
                <c:pt idx="60">
                  <c:v>13.732898591087357</c:v>
                </c:pt>
                <c:pt idx="61">
                  <c:v>15.519802324360269</c:v>
                </c:pt>
                <c:pt idx="62">
                  <c:v>16.825213604013893</c:v>
                </c:pt>
                <c:pt idx="63">
                  <c:v>16.851950945068737</c:v>
                </c:pt>
                <c:pt idx="64">
                  <c:v>18.058049542772793</c:v>
                </c:pt>
                <c:pt idx="65">
                  <c:v>20.241968593445772</c:v>
                </c:pt>
                <c:pt idx="66">
                  <c:v>21.189755239146066</c:v>
                </c:pt>
                <c:pt idx="67">
                  <c:v>22.864927487640092</c:v>
                </c:pt>
                <c:pt idx="68">
                  <c:v>23.760828673896693</c:v>
                </c:pt>
                <c:pt idx="69">
                  <c:v>24.054625185892586</c:v>
                </c:pt>
                <c:pt idx="70">
                  <c:v>26.611655604914063</c:v>
                </c:pt>
                <c:pt idx="71">
                  <c:v>27.106813188767322</c:v>
                </c:pt>
                <c:pt idx="72">
                  <c:v>28.629257387907113</c:v>
                </c:pt>
                <c:pt idx="73">
                  <c:v>29.142751895606285</c:v>
                </c:pt>
                <c:pt idx="74">
                  <c:v>31.35399792857665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B10-0D4F-BFD5-B36AA7747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314576"/>
        <c:axId val="2105318272"/>
      </c:scatterChart>
      <c:valAx>
        <c:axId val="21053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318272"/>
        <c:crosses val="autoZero"/>
        <c:crossBetween val="midCat"/>
      </c:valAx>
      <c:valAx>
        <c:axId val="21053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314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Temperature and Registered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daily_bike_data!$N$1</c:f>
              <c:strCache>
                <c:ptCount val="1"/>
                <c:pt idx="0">
                  <c:v>registered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alpha val="50000"/>
                </a:schemeClr>
              </a:solidFill>
              <a:ln w="9525">
                <a:solidFill>
                  <a:schemeClr val="accent5">
                    <a:alpha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daily_bike_data!$N$2:$N$732</c:f>
              <c:numCache>
                <c:formatCode>General</c:formatCode>
                <c:ptCount val="731"/>
                <c:pt idx="0">
                  <c:v>654</c:v>
                </c:pt>
                <c:pt idx="1">
                  <c:v>670</c:v>
                </c:pt>
                <c:pt idx="2">
                  <c:v>1229</c:v>
                </c:pt>
                <c:pt idx="3">
                  <c:v>1454</c:v>
                </c:pt>
                <c:pt idx="4">
                  <c:v>1518</c:v>
                </c:pt>
                <c:pt idx="5">
                  <c:v>1518</c:v>
                </c:pt>
                <c:pt idx="6">
                  <c:v>1362</c:v>
                </c:pt>
                <c:pt idx="7">
                  <c:v>891</c:v>
                </c:pt>
                <c:pt idx="8">
                  <c:v>768</c:v>
                </c:pt>
                <c:pt idx="9">
                  <c:v>1280</c:v>
                </c:pt>
                <c:pt idx="10">
                  <c:v>1220</c:v>
                </c:pt>
                <c:pt idx="11">
                  <c:v>1137</c:v>
                </c:pt>
                <c:pt idx="12">
                  <c:v>1368</c:v>
                </c:pt>
                <c:pt idx="13">
                  <c:v>1367</c:v>
                </c:pt>
                <c:pt idx="14">
                  <c:v>1026</c:v>
                </c:pt>
                <c:pt idx="15">
                  <c:v>953</c:v>
                </c:pt>
                <c:pt idx="16">
                  <c:v>883</c:v>
                </c:pt>
                <c:pt idx="17">
                  <c:v>674</c:v>
                </c:pt>
                <c:pt idx="18">
                  <c:v>1572</c:v>
                </c:pt>
                <c:pt idx="19">
                  <c:v>1844</c:v>
                </c:pt>
                <c:pt idx="20">
                  <c:v>1468</c:v>
                </c:pt>
                <c:pt idx="21">
                  <c:v>888</c:v>
                </c:pt>
                <c:pt idx="22">
                  <c:v>836</c:v>
                </c:pt>
                <c:pt idx="23">
                  <c:v>1330</c:v>
                </c:pt>
                <c:pt idx="24">
                  <c:v>1799</c:v>
                </c:pt>
                <c:pt idx="25">
                  <c:v>472</c:v>
                </c:pt>
                <c:pt idx="26">
                  <c:v>416</c:v>
                </c:pt>
                <c:pt idx="27">
                  <c:v>1129</c:v>
                </c:pt>
                <c:pt idx="28">
                  <c:v>975</c:v>
                </c:pt>
                <c:pt idx="29">
                  <c:v>956</c:v>
                </c:pt>
                <c:pt idx="30">
                  <c:v>1459</c:v>
                </c:pt>
                <c:pt idx="31">
                  <c:v>1313</c:v>
                </c:pt>
                <c:pt idx="32">
                  <c:v>1454</c:v>
                </c:pt>
                <c:pt idx="33">
                  <c:v>1489</c:v>
                </c:pt>
                <c:pt idx="34">
                  <c:v>1620</c:v>
                </c:pt>
                <c:pt idx="35">
                  <c:v>905</c:v>
                </c:pt>
                <c:pt idx="36">
                  <c:v>1269</c:v>
                </c:pt>
                <c:pt idx="37">
                  <c:v>1592</c:v>
                </c:pt>
                <c:pt idx="38">
                  <c:v>1466</c:v>
                </c:pt>
                <c:pt idx="39">
                  <c:v>1552</c:v>
                </c:pt>
                <c:pt idx="40">
                  <c:v>1491</c:v>
                </c:pt>
                <c:pt idx="41">
                  <c:v>1597</c:v>
                </c:pt>
                <c:pt idx="42">
                  <c:v>1184</c:v>
                </c:pt>
                <c:pt idx="43">
                  <c:v>1192</c:v>
                </c:pt>
                <c:pt idx="44">
                  <c:v>1705</c:v>
                </c:pt>
                <c:pt idx="45">
                  <c:v>1675</c:v>
                </c:pt>
                <c:pt idx="46">
                  <c:v>1897</c:v>
                </c:pt>
                <c:pt idx="47">
                  <c:v>2216</c:v>
                </c:pt>
                <c:pt idx="48">
                  <c:v>2348</c:v>
                </c:pt>
                <c:pt idx="49">
                  <c:v>1103</c:v>
                </c:pt>
                <c:pt idx="50">
                  <c:v>1173</c:v>
                </c:pt>
                <c:pt idx="51">
                  <c:v>912</c:v>
                </c:pt>
                <c:pt idx="52">
                  <c:v>1376</c:v>
                </c:pt>
                <c:pt idx="53">
                  <c:v>1778</c:v>
                </c:pt>
                <c:pt idx="54">
                  <c:v>1707</c:v>
                </c:pt>
                <c:pt idx="55">
                  <c:v>1341</c:v>
                </c:pt>
                <c:pt idx="56">
                  <c:v>1545</c:v>
                </c:pt>
                <c:pt idx="57">
                  <c:v>1708</c:v>
                </c:pt>
                <c:pt idx="58">
                  <c:v>1365</c:v>
                </c:pt>
                <c:pt idx="59">
                  <c:v>1714</c:v>
                </c:pt>
                <c:pt idx="60">
                  <c:v>1903</c:v>
                </c:pt>
                <c:pt idx="61">
                  <c:v>1562</c:v>
                </c:pt>
                <c:pt idx="62">
                  <c:v>1730</c:v>
                </c:pt>
                <c:pt idx="63">
                  <c:v>1437</c:v>
                </c:pt>
                <c:pt idx="64">
                  <c:v>491</c:v>
                </c:pt>
                <c:pt idx="65">
                  <c:v>1628</c:v>
                </c:pt>
                <c:pt idx="66">
                  <c:v>1817</c:v>
                </c:pt>
                <c:pt idx="67">
                  <c:v>1700</c:v>
                </c:pt>
                <c:pt idx="68">
                  <c:v>577</c:v>
                </c:pt>
                <c:pt idx="69">
                  <c:v>1730</c:v>
                </c:pt>
                <c:pt idx="70">
                  <c:v>1408</c:v>
                </c:pt>
                <c:pt idx="71">
                  <c:v>1435</c:v>
                </c:pt>
                <c:pt idx="72">
                  <c:v>1687</c:v>
                </c:pt>
                <c:pt idx="73">
                  <c:v>1767</c:v>
                </c:pt>
                <c:pt idx="74">
                  <c:v>1871</c:v>
                </c:pt>
                <c:pt idx="75">
                  <c:v>2320</c:v>
                </c:pt>
                <c:pt idx="76">
                  <c:v>2355</c:v>
                </c:pt>
                <c:pt idx="77">
                  <c:v>1693</c:v>
                </c:pt>
                <c:pt idx="78">
                  <c:v>1424</c:v>
                </c:pt>
                <c:pt idx="79">
                  <c:v>1676</c:v>
                </c:pt>
                <c:pt idx="80">
                  <c:v>2243</c:v>
                </c:pt>
                <c:pt idx="81">
                  <c:v>1918</c:v>
                </c:pt>
                <c:pt idx="82">
                  <c:v>1699</c:v>
                </c:pt>
                <c:pt idx="83">
                  <c:v>1910</c:v>
                </c:pt>
                <c:pt idx="84">
                  <c:v>1515</c:v>
                </c:pt>
                <c:pt idx="85">
                  <c:v>1221</c:v>
                </c:pt>
                <c:pt idx="86">
                  <c:v>1806</c:v>
                </c:pt>
                <c:pt idx="87">
                  <c:v>2108</c:v>
                </c:pt>
                <c:pt idx="88">
                  <c:v>1368</c:v>
                </c:pt>
                <c:pt idx="89">
                  <c:v>1506</c:v>
                </c:pt>
                <c:pt idx="90">
                  <c:v>1920</c:v>
                </c:pt>
                <c:pt idx="91">
                  <c:v>1354</c:v>
                </c:pt>
                <c:pt idx="92">
                  <c:v>1598</c:v>
                </c:pt>
                <c:pt idx="93">
                  <c:v>2381</c:v>
                </c:pt>
                <c:pt idx="94">
                  <c:v>1628</c:v>
                </c:pt>
                <c:pt idx="95">
                  <c:v>2395</c:v>
                </c:pt>
                <c:pt idx="96">
                  <c:v>2570</c:v>
                </c:pt>
                <c:pt idx="97">
                  <c:v>1299</c:v>
                </c:pt>
                <c:pt idx="98">
                  <c:v>1576</c:v>
                </c:pt>
                <c:pt idx="99">
                  <c:v>1707</c:v>
                </c:pt>
                <c:pt idx="100">
                  <c:v>2493</c:v>
                </c:pt>
                <c:pt idx="101">
                  <c:v>1777</c:v>
                </c:pt>
                <c:pt idx="102">
                  <c:v>1953</c:v>
                </c:pt>
                <c:pt idx="103">
                  <c:v>2738</c:v>
                </c:pt>
                <c:pt idx="104">
                  <c:v>2484</c:v>
                </c:pt>
                <c:pt idx="105">
                  <c:v>674</c:v>
                </c:pt>
                <c:pt idx="106">
                  <c:v>2186</c:v>
                </c:pt>
                <c:pt idx="107">
                  <c:v>2760</c:v>
                </c:pt>
                <c:pt idx="108">
                  <c:v>2795</c:v>
                </c:pt>
                <c:pt idx="109">
                  <c:v>3331</c:v>
                </c:pt>
                <c:pt idx="110">
                  <c:v>3444</c:v>
                </c:pt>
                <c:pt idx="111">
                  <c:v>1506</c:v>
                </c:pt>
                <c:pt idx="112">
                  <c:v>2574</c:v>
                </c:pt>
                <c:pt idx="113">
                  <c:v>2481</c:v>
                </c:pt>
                <c:pt idx="114">
                  <c:v>3300</c:v>
                </c:pt>
                <c:pt idx="115">
                  <c:v>3722</c:v>
                </c:pt>
                <c:pt idx="116">
                  <c:v>3325</c:v>
                </c:pt>
                <c:pt idx="117">
                  <c:v>3489</c:v>
                </c:pt>
                <c:pt idx="118">
                  <c:v>3717</c:v>
                </c:pt>
                <c:pt idx="119">
                  <c:v>3347</c:v>
                </c:pt>
                <c:pt idx="120">
                  <c:v>2213</c:v>
                </c:pt>
                <c:pt idx="121">
                  <c:v>3554</c:v>
                </c:pt>
                <c:pt idx="122">
                  <c:v>3848</c:v>
                </c:pt>
                <c:pt idx="123">
                  <c:v>2378</c:v>
                </c:pt>
                <c:pt idx="124">
                  <c:v>3819</c:v>
                </c:pt>
                <c:pt idx="125">
                  <c:v>3714</c:v>
                </c:pt>
                <c:pt idx="126">
                  <c:v>3102</c:v>
                </c:pt>
                <c:pt idx="127">
                  <c:v>2932</c:v>
                </c:pt>
                <c:pt idx="128">
                  <c:v>3698</c:v>
                </c:pt>
                <c:pt idx="129">
                  <c:v>4109</c:v>
                </c:pt>
                <c:pt idx="130">
                  <c:v>3632</c:v>
                </c:pt>
                <c:pt idx="131">
                  <c:v>4169</c:v>
                </c:pt>
                <c:pt idx="132">
                  <c:v>3413</c:v>
                </c:pt>
                <c:pt idx="133">
                  <c:v>2507</c:v>
                </c:pt>
                <c:pt idx="134">
                  <c:v>2971</c:v>
                </c:pt>
                <c:pt idx="135">
                  <c:v>3185</c:v>
                </c:pt>
                <c:pt idx="136">
                  <c:v>3445</c:v>
                </c:pt>
                <c:pt idx="137">
                  <c:v>3319</c:v>
                </c:pt>
                <c:pt idx="138">
                  <c:v>3840</c:v>
                </c:pt>
                <c:pt idx="139">
                  <c:v>4008</c:v>
                </c:pt>
                <c:pt idx="140">
                  <c:v>3547</c:v>
                </c:pt>
                <c:pt idx="141">
                  <c:v>3084</c:v>
                </c:pt>
                <c:pt idx="142">
                  <c:v>3438</c:v>
                </c:pt>
                <c:pt idx="143">
                  <c:v>3833</c:v>
                </c:pt>
                <c:pt idx="144">
                  <c:v>4238</c:v>
                </c:pt>
                <c:pt idx="145">
                  <c:v>3919</c:v>
                </c:pt>
                <c:pt idx="146">
                  <c:v>3808</c:v>
                </c:pt>
                <c:pt idx="147">
                  <c:v>2757</c:v>
                </c:pt>
                <c:pt idx="148">
                  <c:v>2433</c:v>
                </c:pt>
                <c:pt idx="149">
                  <c:v>2549</c:v>
                </c:pt>
                <c:pt idx="150">
                  <c:v>3309</c:v>
                </c:pt>
                <c:pt idx="151">
                  <c:v>3461</c:v>
                </c:pt>
                <c:pt idx="152">
                  <c:v>4232</c:v>
                </c:pt>
                <c:pt idx="153">
                  <c:v>4414</c:v>
                </c:pt>
                <c:pt idx="154">
                  <c:v>3473</c:v>
                </c:pt>
                <c:pt idx="155">
                  <c:v>3221</c:v>
                </c:pt>
                <c:pt idx="156">
                  <c:v>3875</c:v>
                </c:pt>
                <c:pt idx="157">
                  <c:v>4070</c:v>
                </c:pt>
                <c:pt idx="158">
                  <c:v>3725</c:v>
                </c:pt>
                <c:pt idx="159">
                  <c:v>3352</c:v>
                </c:pt>
                <c:pt idx="160">
                  <c:v>3771</c:v>
                </c:pt>
                <c:pt idx="161">
                  <c:v>3237</c:v>
                </c:pt>
                <c:pt idx="162">
                  <c:v>2993</c:v>
                </c:pt>
                <c:pt idx="163">
                  <c:v>4157</c:v>
                </c:pt>
                <c:pt idx="164">
                  <c:v>4164</c:v>
                </c:pt>
                <c:pt idx="165">
                  <c:v>4411</c:v>
                </c:pt>
                <c:pt idx="166">
                  <c:v>3222</c:v>
                </c:pt>
                <c:pt idx="167">
                  <c:v>3981</c:v>
                </c:pt>
                <c:pt idx="168">
                  <c:v>3312</c:v>
                </c:pt>
                <c:pt idx="169">
                  <c:v>3105</c:v>
                </c:pt>
                <c:pt idx="170">
                  <c:v>3311</c:v>
                </c:pt>
                <c:pt idx="171">
                  <c:v>4061</c:v>
                </c:pt>
                <c:pt idx="172">
                  <c:v>3846</c:v>
                </c:pt>
                <c:pt idx="173">
                  <c:v>4044</c:v>
                </c:pt>
                <c:pt idx="174">
                  <c:v>4022</c:v>
                </c:pt>
                <c:pt idx="175">
                  <c:v>3420</c:v>
                </c:pt>
                <c:pt idx="176">
                  <c:v>3385</c:v>
                </c:pt>
                <c:pt idx="177">
                  <c:v>3854</c:v>
                </c:pt>
                <c:pt idx="178">
                  <c:v>3916</c:v>
                </c:pt>
                <c:pt idx="179">
                  <c:v>4377</c:v>
                </c:pt>
                <c:pt idx="180">
                  <c:v>4488</c:v>
                </c:pt>
                <c:pt idx="181">
                  <c:v>4116</c:v>
                </c:pt>
                <c:pt idx="182">
                  <c:v>2915</c:v>
                </c:pt>
                <c:pt idx="183">
                  <c:v>2367</c:v>
                </c:pt>
                <c:pt idx="184">
                  <c:v>2978</c:v>
                </c:pt>
                <c:pt idx="185">
                  <c:v>3634</c:v>
                </c:pt>
                <c:pt idx="186">
                  <c:v>3845</c:v>
                </c:pt>
                <c:pt idx="187">
                  <c:v>3838</c:v>
                </c:pt>
                <c:pt idx="188">
                  <c:v>3348</c:v>
                </c:pt>
                <c:pt idx="189">
                  <c:v>3348</c:v>
                </c:pt>
                <c:pt idx="190">
                  <c:v>3138</c:v>
                </c:pt>
                <c:pt idx="191">
                  <c:v>3363</c:v>
                </c:pt>
                <c:pt idx="192">
                  <c:v>3596</c:v>
                </c:pt>
                <c:pt idx="193">
                  <c:v>3594</c:v>
                </c:pt>
                <c:pt idx="194">
                  <c:v>4196</c:v>
                </c:pt>
                <c:pt idx="195">
                  <c:v>4220</c:v>
                </c:pt>
                <c:pt idx="196">
                  <c:v>3505</c:v>
                </c:pt>
                <c:pt idx="197">
                  <c:v>3296</c:v>
                </c:pt>
                <c:pt idx="198">
                  <c:v>3617</c:v>
                </c:pt>
                <c:pt idx="199">
                  <c:v>3789</c:v>
                </c:pt>
                <c:pt idx="200">
                  <c:v>3688</c:v>
                </c:pt>
                <c:pt idx="201">
                  <c:v>3152</c:v>
                </c:pt>
                <c:pt idx="202">
                  <c:v>2825</c:v>
                </c:pt>
                <c:pt idx="203">
                  <c:v>2298</c:v>
                </c:pt>
                <c:pt idx="204">
                  <c:v>2556</c:v>
                </c:pt>
                <c:pt idx="205">
                  <c:v>3272</c:v>
                </c:pt>
                <c:pt idx="206">
                  <c:v>3840</c:v>
                </c:pt>
                <c:pt idx="207">
                  <c:v>3901</c:v>
                </c:pt>
                <c:pt idx="208">
                  <c:v>3784</c:v>
                </c:pt>
                <c:pt idx="209">
                  <c:v>3176</c:v>
                </c:pt>
                <c:pt idx="210">
                  <c:v>2916</c:v>
                </c:pt>
                <c:pt idx="211">
                  <c:v>2778</c:v>
                </c:pt>
                <c:pt idx="212">
                  <c:v>3537</c:v>
                </c:pt>
                <c:pt idx="213">
                  <c:v>4044</c:v>
                </c:pt>
                <c:pt idx="214">
                  <c:v>3107</c:v>
                </c:pt>
                <c:pt idx="215">
                  <c:v>3777</c:v>
                </c:pt>
                <c:pt idx="216">
                  <c:v>3843</c:v>
                </c:pt>
                <c:pt idx="217">
                  <c:v>2773</c:v>
                </c:pt>
                <c:pt idx="218">
                  <c:v>2487</c:v>
                </c:pt>
                <c:pt idx="219">
                  <c:v>3480</c:v>
                </c:pt>
                <c:pt idx="220">
                  <c:v>3695</c:v>
                </c:pt>
                <c:pt idx="221">
                  <c:v>3896</c:v>
                </c:pt>
                <c:pt idx="222">
                  <c:v>3980</c:v>
                </c:pt>
                <c:pt idx="223">
                  <c:v>3854</c:v>
                </c:pt>
                <c:pt idx="224">
                  <c:v>2646</c:v>
                </c:pt>
                <c:pt idx="225">
                  <c:v>2482</c:v>
                </c:pt>
                <c:pt idx="226">
                  <c:v>3563</c:v>
                </c:pt>
                <c:pt idx="227">
                  <c:v>4004</c:v>
                </c:pt>
                <c:pt idx="228">
                  <c:v>4026</c:v>
                </c:pt>
                <c:pt idx="229">
                  <c:v>3166</c:v>
                </c:pt>
                <c:pt idx="230">
                  <c:v>3356</c:v>
                </c:pt>
                <c:pt idx="231">
                  <c:v>3277</c:v>
                </c:pt>
                <c:pt idx="232">
                  <c:v>2624</c:v>
                </c:pt>
                <c:pt idx="233">
                  <c:v>3925</c:v>
                </c:pt>
                <c:pt idx="234">
                  <c:v>4614</c:v>
                </c:pt>
                <c:pt idx="235">
                  <c:v>4181</c:v>
                </c:pt>
                <c:pt idx="236">
                  <c:v>3107</c:v>
                </c:pt>
                <c:pt idx="237">
                  <c:v>3893</c:v>
                </c:pt>
                <c:pt idx="238">
                  <c:v>889</c:v>
                </c:pt>
                <c:pt idx="239">
                  <c:v>2919</c:v>
                </c:pt>
                <c:pt idx="240">
                  <c:v>3905</c:v>
                </c:pt>
                <c:pt idx="241">
                  <c:v>4429</c:v>
                </c:pt>
                <c:pt idx="242">
                  <c:v>4370</c:v>
                </c:pt>
                <c:pt idx="243">
                  <c:v>4332</c:v>
                </c:pt>
                <c:pt idx="244">
                  <c:v>3852</c:v>
                </c:pt>
                <c:pt idx="245">
                  <c:v>2549</c:v>
                </c:pt>
                <c:pt idx="246">
                  <c:v>2419</c:v>
                </c:pt>
                <c:pt idx="247">
                  <c:v>2115</c:v>
                </c:pt>
                <c:pt idx="248">
                  <c:v>2506</c:v>
                </c:pt>
                <c:pt idx="249">
                  <c:v>1878</c:v>
                </c:pt>
                <c:pt idx="250">
                  <c:v>1689</c:v>
                </c:pt>
                <c:pt idx="251">
                  <c:v>3127</c:v>
                </c:pt>
                <c:pt idx="252">
                  <c:v>3595</c:v>
                </c:pt>
                <c:pt idx="253">
                  <c:v>3413</c:v>
                </c:pt>
                <c:pt idx="254">
                  <c:v>4023</c:v>
                </c:pt>
                <c:pt idx="255">
                  <c:v>4062</c:v>
                </c:pt>
                <c:pt idx="256">
                  <c:v>4138</c:v>
                </c:pt>
                <c:pt idx="257">
                  <c:v>3231</c:v>
                </c:pt>
                <c:pt idx="258">
                  <c:v>4018</c:v>
                </c:pt>
                <c:pt idx="259">
                  <c:v>3077</c:v>
                </c:pt>
                <c:pt idx="260">
                  <c:v>2921</c:v>
                </c:pt>
                <c:pt idx="261">
                  <c:v>3848</c:v>
                </c:pt>
                <c:pt idx="262">
                  <c:v>3203</c:v>
                </c:pt>
                <c:pt idx="263">
                  <c:v>3813</c:v>
                </c:pt>
                <c:pt idx="264">
                  <c:v>4240</c:v>
                </c:pt>
                <c:pt idx="265">
                  <c:v>2137</c:v>
                </c:pt>
                <c:pt idx="266">
                  <c:v>3647</c:v>
                </c:pt>
                <c:pt idx="267">
                  <c:v>3466</c:v>
                </c:pt>
                <c:pt idx="268">
                  <c:v>3946</c:v>
                </c:pt>
                <c:pt idx="269">
                  <c:v>3643</c:v>
                </c:pt>
                <c:pt idx="270">
                  <c:v>3427</c:v>
                </c:pt>
                <c:pt idx="271">
                  <c:v>4186</c:v>
                </c:pt>
                <c:pt idx="272">
                  <c:v>4372</c:v>
                </c:pt>
                <c:pt idx="273">
                  <c:v>1949</c:v>
                </c:pt>
                <c:pt idx="274">
                  <c:v>2302</c:v>
                </c:pt>
                <c:pt idx="275">
                  <c:v>3240</c:v>
                </c:pt>
                <c:pt idx="276">
                  <c:v>3970</c:v>
                </c:pt>
                <c:pt idx="277">
                  <c:v>4267</c:v>
                </c:pt>
                <c:pt idx="278">
                  <c:v>4126</c:v>
                </c:pt>
                <c:pt idx="279">
                  <c:v>4036</c:v>
                </c:pt>
                <c:pt idx="280">
                  <c:v>3174</c:v>
                </c:pt>
                <c:pt idx="281">
                  <c:v>3114</c:v>
                </c:pt>
                <c:pt idx="282">
                  <c:v>3603</c:v>
                </c:pt>
                <c:pt idx="283">
                  <c:v>3896</c:v>
                </c:pt>
                <c:pt idx="284">
                  <c:v>2199</c:v>
                </c:pt>
                <c:pt idx="285">
                  <c:v>2623</c:v>
                </c:pt>
                <c:pt idx="286">
                  <c:v>3115</c:v>
                </c:pt>
                <c:pt idx="287">
                  <c:v>3318</c:v>
                </c:pt>
                <c:pt idx="288">
                  <c:v>3293</c:v>
                </c:pt>
                <c:pt idx="289">
                  <c:v>3857</c:v>
                </c:pt>
                <c:pt idx="290">
                  <c:v>4111</c:v>
                </c:pt>
                <c:pt idx="291">
                  <c:v>2170</c:v>
                </c:pt>
                <c:pt idx="292">
                  <c:v>3724</c:v>
                </c:pt>
                <c:pt idx="293">
                  <c:v>3628</c:v>
                </c:pt>
                <c:pt idx="294">
                  <c:v>2809</c:v>
                </c:pt>
                <c:pt idx="295">
                  <c:v>2762</c:v>
                </c:pt>
                <c:pt idx="296">
                  <c:v>3488</c:v>
                </c:pt>
                <c:pt idx="297">
                  <c:v>3992</c:v>
                </c:pt>
                <c:pt idx="298">
                  <c:v>3490</c:v>
                </c:pt>
                <c:pt idx="299">
                  <c:v>2419</c:v>
                </c:pt>
                <c:pt idx="300">
                  <c:v>3291</c:v>
                </c:pt>
                <c:pt idx="301">
                  <c:v>570</c:v>
                </c:pt>
                <c:pt idx="302">
                  <c:v>2446</c:v>
                </c:pt>
                <c:pt idx="303">
                  <c:v>3307</c:v>
                </c:pt>
                <c:pt idx="304">
                  <c:v>3658</c:v>
                </c:pt>
                <c:pt idx="305">
                  <c:v>3816</c:v>
                </c:pt>
                <c:pt idx="306">
                  <c:v>3656</c:v>
                </c:pt>
                <c:pt idx="307">
                  <c:v>3576</c:v>
                </c:pt>
                <c:pt idx="308">
                  <c:v>2770</c:v>
                </c:pt>
                <c:pt idx="309">
                  <c:v>2697</c:v>
                </c:pt>
                <c:pt idx="310">
                  <c:v>3662</c:v>
                </c:pt>
                <c:pt idx="311">
                  <c:v>3829</c:v>
                </c:pt>
                <c:pt idx="312">
                  <c:v>3804</c:v>
                </c:pt>
                <c:pt idx="313">
                  <c:v>2743</c:v>
                </c:pt>
                <c:pt idx="314">
                  <c:v>2928</c:v>
                </c:pt>
                <c:pt idx="315">
                  <c:v>2792</c:v>
                </c:pt>
                <c:pt idx="316">
                  <c:v>2713</c:v>
                </c:pt>
                <c:pt idx="317">
                  <c:v>3891</c:v>
                </c:pt>
                <c:pt idx="318">
                  <c:v>3746</c:v>
                </c:pt>
                <c:pt idx="319">
                  <c:v>1672</c:v>
                </c:pt>
                <c:pt idx="320">
                  <c:v>2914</c:v>
                </c:pt>
                <c:pt idx="321">
                  <c:v>3147</c:v>
                </c:pt>
                <c:pt idx="322">
                  <c:v>2720</c:v>
                </c:pt>
                <c:pt idx="323">
                  <c:v>2733</c:v>
                </c:pt>
                <c:pt idx="324">
                  <c:v>2545</c:v>
                </c:pt>
                <c:pt idx="325">
                  <c:v>1538</c:v>
                </c:pt>
                <c:pt idx="326">
                  <c:v>2454</c:v>
                </c:pt>
                <c:pt idx="327">
                  <c:v>935</c:v>
                </c:pt>
                <c:pt idx="328">
                  <c:v>1697</c:v>
                </c:pt>
                <c:pt idx="329">
                  <c:v>1819</c:v>
                </c:pt>
                <c:pt idx="330">
                  <c:v>2261</c:v>
                </c:pt>
                <c:pt idx="331">
                  <c:v>3614</c:v>
                </c:pt>
                <c:pt idx="332">
                  <c:v>2818</c:v>
                </c:pt>
                <c:pt idx="333">
                  <c:v>3425</c:v>
                </c:pt>
                <c:pt idx="334">
                  <c:v>3545</c:v>
                </c:pt>
                <c:pt idx="335">
                  <c:v>3672</c:v>
                </c:pt>
                <c:pt idx="336">
                  <c:v>2908</c:v>
                </c:pt>
                <c:pt idx="337">
                  <c:v>2851</c:v>
                </c:pt>
                <c:pt idx="338">
                  <c:v>3578</c:v>
                </c:pt>
                <c:pt idx="339">
                  <c:v>2468</c:v>
                </c:pt>
                <c:pt idx="340">
                  <c:v>655</c:v>
                </c:pt>
                <c:pt idx="341">
                  <c:v>3172</c:v>
                </c:pt>
                <c:pt idx="342">
                  <c:v>3359</c:v>
                </c:pt>
                <c:pt idx="343">
                  <c:v>2688</c:v>
                </c:pt>
                <c:pt idx="344">
                  <c:v>2366</c:v>
                </c:pt>
                <c:pt idx="345">
                  <c:v>3167</c:v>
                </c:pt>
                <c:pt idx="346">
                  <c:v>3368</c:v>
                </c:pt>
                <c:pt idx="347">
                  <c:v>3562</c:v>
                </c:pt>
                <c:pt idx="348">
                  <c:v>3528</c:v>
                </c:pt>
                <c:pt idx="349">
                  <c:v>3399</c:v>
                </c:pt>
                <c:pt idx="350">
                  <c:v>2464</c:v>
                </c:pt>
                <c:pt idx="351">
                  <c:v>2211</c:v>
                </c:pt>
                <c:pt idx="352">
                  <c:v>3143</c:v>
                </c:pt>
                <c:pt idx="353">
                  <c:v>3534</c:v>
                </c:pt>
                <c:pt idx="354">
                  <c:v>2553</c:v>
                </c:pt>
                <c:pt idx="355">
                  <c:v>2841</c:v>
                </c:pt>
                <c:pt idx="356">
                  <c:v>2046</c:v>
                </c:pt>
                <c:pt idx="357">
                  <c:v>856</c:v>
                </c:pt>
                <c:pt idx="358">
                  <c:v>451</c:v>
                </c:pt>
                <c:pt idx="359">
                  <c:v>887</c:v>
                </c:pt>
                <c:pt idx="360">
                  <c:v>1059</c:v>
                </c:pt>
                <c:pt idx="361">
                  <c:v>2047</c:v>
                </c:pt>
                <c:pt idx="362">
                  <c:v>2169</c:v>
                </c:pt>
                <c:pt idx="363">
                  <c:v>2508</c:v>
                </c:pt>
                <c:pt idx="364">
                  <c:v>1820</c:v>
                </c:pt>
                <c:pt idx="365">
                  <c:v>1608</c:v>
                </c:pt>
                <c:pt idx="366">
                  <c:v>1707</c:v>
                </c:pt>
                <c:pt idx="367">
                  <c:v>2147</c:v>
                </c:pt>
                <c:pt idx="368">
                  <c:v>2273</c:v>
                </c:pt>
                <c:pt idx="369">
                  <c:v>3132</c:v>
                </c:pt>
                <c:pt idx="370">
                  <c:v>3791</c:v>
                </c:pt>
                <c:pt idx="371">
                  <c:v>3451</c:v>
                </c:pt>
                <c:pt idx="372">
                  <c:v>2826</c:v>
                </c:pt>
                <c:pt idx="373">
                  <c:v>2270</c:v>
                </c:pt>
                <c:pt idx="374">
                  <c:v>3425</c:v>
                </c:pt>
                <c:pt idx="375">
                  <c:v>2085</c:v>
                </c:pt>
                <c:pt idx="376">
                  <c:v>3828</c:v>
                </c:pt>
                <c:pt idx="377">
                  <c:v>3040</c:v>
                </c:pt>
                <c:pt idx="378">
                  <c:v>2160</c:v>
                </c:pt>
                <c:pt idx="379">
                  <c:v>2027</c:v>
                </c:pt>
                <c:pt idx="380">
                  <c:v>2081</c:v>
                </c:pt>
                <c:pt idx="381">
                  <c:v>2808</c:v>
                </c:pt>
                <c:pt idx="382">
                  <c:v>3267</c:v>
                </c:pt>
                <c:pt idx="383">
                  <c:v>3162</c:v>
                </c:pt>
                <c:pt idx="384">
                  <c:v>3048</c:v>
                </c:pt>
                <c:pt idx="385">
                  <c:v>1234</c:v>
                </c:pt>
                <c:pt idx="386">
                  <c:v>1781</c:v>
                </c:pt>
                <c:pt idx="387">
                  <c:v>2287</c:v>
                </c:pt>
                <c:pt idx="388">
                  <c:v>3900</c:v>
                </c:pt>
                <c:pt idx="389">
                  <c:v>3803</c:v>
                </c:pt>
                <c:pt idx="390">
                  <c:v>3831</c:v>
                </c:pt>
                <c:pt idx="391">
                  <c:v>3187</c:v>
                </c:pt>
                <c:pt idx="392">
                  <c:v>3248</c:v>
                </c:pt>
                <c:pt idx="393">
                  <c:v>2685</c:v>
                </c:pt>
                <c:pt idx="394">
                  <c:v>3498</c:v>
                </c:pt>
                <c:pt idx="395">
                  <c:v>4185</c:v>
                </c:pt>
                <c:pt idx="396">
                  <c:v>4275</c:v>
                </c:pt>
                <c:pt idx="397">
                  <c:v>3571</c:v>
                </c:pt>
                <c:pt idx="398">
                  <c:v>3841</c:v>
                </c:pt>
                <c:pt idx="399">
                  <c:v>2448</c:v>
                </c:pt>
                <c:pt idx="400">
                  <c:v>2629</c:v>
                </c:pt>
                <c:pt idx="401">
                  <c:v>3578</c:v>
                </c:pt>
                <c:pt idx="402">
                  <c:v>4176</c:v>
                </c:pt>
                <c:pt idx="403">
                  <c:v>2693</c:v>
                </c:pt>
                <c:pt idx="404">
                  <c:v>3667</c:v>
                </c:pt>
                <c:pt idx="405">
                  <c:v>3604</c:v>
                </c:pt>
                <c:pt idx="406">
                  <c:v>1977</c:v>
                </c:pt>
                <c:pt idx="407">
                  <c:v>1456</c:v>
                </c:pt>
                <c:pt idx="408">
                  <c:v>3328</c:v>
                </c:pt>
                <c:pt idx="409">
                  <c:v>3787</c:v>
                </c:pt>
                <c:pt idx="410">
                  <c:v>4028</c:v>
                </c:pt>
                <c:pt idx="411">
                  <c:v>2931</c:v>
                </c:pt>
                <c:pt idx="412">
                  <c:v>3805</c:v>
                </c:pt>
                <c:pt idx="413">
                  <c:v>2883</c:v>
                </c:pt>
                <c:pt idx="414">
                  <c:v>2071</c:v>
                </c:pt>
                <c:pt idx="415">
                  <c:v>2627</c:v>
                </c:pt>
                <c:pt idx="416">
                  <c:v>3614</c:v>
                </c:pt>
                <c:pt idx="417">
                  <c:v>4379</c:v>
                </c:pt>
                <c:pt idx="418">
                  <c:v>4546</c:v>
                </c:pt>
                <c:pt idx="419">
                  <c:v>3241</c:v>
                </c:pt>
                <c:pt idx="420">
                  <c:v>2415</c:v>
                </c:pt>
                <c:pt idx="421">
                  <c:v>2874</c:v>
                </c:pt>
                <c:pt idx="422">
                  <c:v>4069</c:v>
                </c:pt>
                <c:pt idx="423">
                  <c:v>4134</c:v>
                </c:pt>
                <c:pt idx="424">
                  <c:v>1769</c:v>
                </c:pt>
                <c:pt idx="425">
                  <c:v>4665</c:v>
                </c:pt>
                <c:pt idx="426">
                  <c:v>2948</c:v>
                </c:pt>
                <c:pt idx="427">
                  <c:v>3110</c:v>
                </c:pt>
                <c:pt idx="428">
                  <c:v>2713</c:v>
                </c:pt>
                <c:pt idx="429">
                  <c:v>3130</c:v>
                </c:pt>
                <c:pt idx="430">
                  <c:v>3735</c:v>
                </c:pt>
                <c:pt idx="431">
                  <c:v>4484</c:v>
                </c:pt>
                <c:pt idx="432">
                  <c:v>4896</c:v>
                </c:pt>
                <c:pt idx="433">
                  <c:v>4122</c:v>
                </c:pt>
                <c:pt idx="434">
                  <c:v>3150</c:v>
                </c:pt>
                <c:pt idx="435">
                  <c:v>3253</c:v>
                </c:pt>
                <c:pt idx="436">
                  <c:v>4460</c:v>
                </c:pt>
                <c:pt idx="437">
                  <c:v>5085</c:v>
                </c:pt>
                <c:pt idx="438">
                  <c:v>5315</c:v>
                </c:pt>
                <c:pt idx="439">
                  <c:v>5187</c:v>
                </c:pt>
                <c:pt idx="440">
                  <c:v>3830</c:v>
                </c:pt>
                <c:pt idx="441">
                  <c:v>4681</c:v>
                </c:pt>
                <c:pt idx="442">
                  <c:v>3685</c:v>
                </c:pt>
                <c:pt idx="443">
                  <c:v>5171</c:v>
                </c:pt>
                <c:pt idx="444">
                  <c:v>5042</c:v>
                </c:pt>
                <c:pt idx="445">
                  <c:v>5108</c:v>
                </c:pt>
                <c:pt idx="446">
                  <c:v>5537</c:v>
                </c:pt>
                <c:pt idx="447">
                  <c:v>5893</c:v>
                </c:pt>
                <c:pt idx="448">
                  <c:v>2339</c:v>
                </c:pt>
                <c:pt idx="449">
                  <c:v>3464</c:v>
                </c:pt>
                <c:pt idx="450">
                  <c:v>4763</c:v>
                </c:pt>
                <c:pt idx="451">
                  <c:v>4571</c:v>
                </c:pt>
                <c:pt idx="452">
                  <c:v>5024</c:v>
                </c:pt>
                <c:pt idx="453">
                  <c:v>5299</c:v>
                </c:pt>
                <c:pt idx="454">
                  <c:v>4663</c:v>
                </c:pt>
                <c:pt idx="455">
                  <c:v>3934</c:v>
                </c:pt>
                <c:pt idx="456">
                  <c:v>3694</c:v>
                </c:pt>
                <c:pt idx="457">
                  <c:v>4728</c:v>
                </c:pt>
                <c:pt idx="458">
                  <c:v>5424</c:v>
                </c:pt>
                <c:pt idx="459">
                  <c:v>5378</c:v>
                </c:pt>
                <c:pt idx="460">
                  <c:v>5265</c:v>
                </c:pt>
                <c:pt idx="461">
                  <c:v>4653</c:v>
                </c:pt>
                <c:pt idx="462">
                  <c:v>3605</c:v>
                </c:pt>
                <c:pt idx="463">
                  <c:v>2939</c:v>
                </c:pt>
                <c:pt idx="464">
                  <c:v>4680</c:v>
                </c:pt>
                <c:pt idx="465">
                  <c:v>5099</c:v>
                </c:pt>
                <c:pt idx="466">
                  <c:v>4380</c:v>
                </c:pt>
                <c:pt idx="467">
                  <c:v>4746</c:v>
                </c:pt>
                <c:pt idx="468">
                  <c:v>5146</c:v>
                </c:pt>
                <c:pt idx="469">
                  <c:v>4665</c:v>
                </c:pt>
                <c:pt idx="470">
                  <c:v>4286</c:v>
                </c:pt>
                <c:pt idx="471">
                  <c:v>5172</c:v>
                </c:pt>
                <c:pt idx="472">
                  <c:v>5702</c:v>
                </c:pt>
                <c:pt idx="473">
                  <c:v>4020</c:v>
                </c:pt>
                <c:pt idx="474">
                  <c:v>5719</c:v>
                </c:pt>
                <c:pt idx="475">
                  <c:v>5950</c:v>
                </c:pt>
                <c:pt idx="476">
                  <c:v>4083</c:v>
                </c:pt>
                <c:pt idx="477">
                  <c:v>907</c:v>
                </c:pt>
                <c:pt idx="478">
                  <c:v>3019</c:v>
                </c:pt>
                <c:pt idx="479">
                  <c:v>5115</c:v>
                </c:pt>
                <c:pt idx="480">
                  <c:v>5541</c:v>
                </c:pt>
                <c:pt idx="481">
                  <c:v>4551</c:v>
                </c:pt>
                <c:pt idx="482">
                  <c:v>5219</c:v>
                </c:pt>
                <c:pt idx="483">
                  <c:v>3100</c:v>
                </c:pt>
                <c:pt idx="484">
                  <c:v>4075</c:v>
                </c:pt>
                <c:pt idx="485">
                  <c:v>4907</c:v>
                </c:pt>
                <c:pt idx="486">
                  <c:v>5087</c:v>
                </c:pt>
                <c:pt idx="487">
                  <c:v>5502</c:v>
                </c:pt>
                <c:pt idx="488">
                  <c:v>5657</c:v>
                </c:pt>
                <c:pt idx="489">
                  <c:v>5227</c:v>
                </c:pt>
                <c:pt idx="490">
                  <c:v>4387</c:v>
                </c:pt>
                <c:pt idx="491">
                  <c:v>4224</c:v>
                </c:pt>
                <c:pt idx="492">
                  <c:v>5265</c:v>
                </c:pt>
                <c:pt idx="493">
                  <c:v>4990</c:v>
                </c:pt>
                <c:pt idx="494">
                  <c:v>4097</c:v>
                </c:pt>
                <c:pt idx="495">
                  <c:v>5546</c:v>
                </c:pt>
                <c:pt idx="496">
                  <c:v>5711</c:v>
                </c:pt>
                <c:pt idx="497">
                  <c:v>4807</c:v>
                </c:pt>
                <c:pt idx="498">
                  <c:v>3946</c:v>
                </c:pt>
                <c:pt idx="499">
                  <c:v>2501</c:v>
                </c:pt>
                <c:pt idx="500">
                  <c:v>4490</c:v>
                </c:pt>
                <c:pt idx="501">
                  <c:v>6433</c:v>
                </c:pt>
                <c:pt idx="502">
                  <c:v>6142</c:v>
                </c:pt>
                <c:pt idx="503">
                  <c:v>6118</c:v>
                </c:pt>
                <c:pt idx="504">
                  <c:v>4884</c:v>
                </c:pt>
                <c:pt idx="505">
                  <c:v>4425</c:v>
                </c:pt>
                <c:pt idx="506">
                  <c:v>3729</c:v>
                </c:pt>
                <c:pt idx="507">
                  <c:v>5254</c:v>
                </c:pt>
                <c:pt idx="508">
                  <c:v>4494</c:v>
                </c:pt>
                <c:pt idx="509">
                  <c:v>5711</c:v>
                </c:pt>
                <c:pt idx="510">
                  <c:v>5317</c:v>
                </c:pt>
                <c:pt idx="511">
                  <c:v>3681</c:v>
                </c:pt>
                <c:pt idx="512">
                  <c:v>3308</c:v>
                </c:pt>
                <c:pt idx="513">
                  <c:v>3486</c:v>
                </c:pt>
                <c:pt idx="514">
                  <c:v>4863</c:v>
                </c:pt>
                <c:pt idx="515">
                  <c:v>6110</c:v>
                </c:pt>
                <c:pt idx="516">
                  <c:v>6238</c:v>
                </c:pt>
                <c:pt idx="517">
                  <c:v>3594</c:v>
                </c:pt>
                <c:pt idx="518">
                  <c:v>5325</c:v>
                </c:pt>
                <c:pt idx="519">
                  <c:v>5147</c:v>
                </c:pt>
                <c:pt idx="520">
                  <c:v>5927</c:v>
                </c:pt>
                <c:pt idx="521">
                  <c:v>6033</c:v>
                </c:pt>
                <c:pt idx="522">
                  <c:v>6028</c:v>
                </c:pt>
                <c:pt idx="523">
                  <c:v>6456</c:v>
                </c:pt>
                <c:pt idx="524">
                  <c:v>6248</c:v>
                </c:pt>
                <c:pt idx="525">
                  <c:v>4790</c:v>
                </c:pt>
                <c:pt idx="526">
                  <c:v>4374</c:v>
                </c:pt>
                <c:pt idx="527">
                  <c:v>5647</c:v>
                </c:pt>
                <c:pt idx="528">
                  <c:v>4495</c:v>
                </c:pt>
                <c:pt idx="529">
                  <c:v>6248</c:v>
                </c:pt>
                <c:pt idx="530">
                  <c:v>6183</c:v>
                </c:pt>
                <c:pt idx="531">
                  <c:v>6102</c:v>
                </c:pt>
                <c:pt idx="532">
                  <c:v>4739</c:v>
                </c:pt>
                <c:pt idx="533">
                  <c:v>4344</c:v>
                </c:pt>
                <c:pt idx="534">
                  <c:v>4446</c:v>
                </c:pt>
                <c:pt idx="535">
                  <c:v>5857</c:v>
                </c:pt>
                <c:pt idx="536">
                  <c:v>5339</c:v>
                </c:pt>
                <c:pt idx="537">
                  <c:v>5127</c:v>
                </c:pt>
                <c:pt idx="538">
                  <c:v>4859</c:v>
                </c:pt>
                <c:pt idx="539">
                  <c:v>4801</c:v>
                </c:pt>
                <c:pt idx="540">
                  <c:v>4340</c:v>
                </c:pt>
                <c:pt idx="541">
                  <c:v>5640</c:v>
                </c:pt>
                <c:pt idx="542">
                  <c:v>6365</c:v>
                </c:pt>
                <c:pt idx="543">
                  <c:v>6258</c:v>
                </c:pt>
                <c:pt idx="544">
                  <c:v>5958</c:v>
                </c:pt>
                <c:pt idx="545">
                  <c:v>4634</c:v>
                </c:pt>
                <c:pt idx="546">
                  <c:v>4232</c:v>
                </c:pt>
                <c:pt idx="547">
                  <c:v>4110</c:v>
                </c:pt>
                <c:pt idx="548">
                  <c:v>5323</c:v>
                </c:pt>
                <c:pt idx="549">
                  <c:v>5608</c:v>
                </c:pt>
                <c:pt idx="550">
                  <c:v>4841</c:v>
                </c:pt>
                <c:pt idx="551">
                  <c:v>4836</c:v>
                </c:pt>
                <c:pt idx="552">
                  <c:v>4841</c:v>
                </c:pt>
                <c:pt idx="553">
                  <c:v>3392</c:v>
                </c:pt>
                <c:pt idx="554">
                  <c:v>3469</c:v>
                </c:pt>
                <c:pt idx="555">
                  <c:v>5571</c:v>
                </c:pt>
                <c:pt idx="556">
                  <c:v>5336</c:v>
                </c:pt>
                <c:pt idx="557">
                  <c:v>6289</c:v>
                </c:pt>
                <c:pt idx="558">
                  <c:v>6414</c:v>
                </c:pt>
                <c:pt idx="559">
                  <c:v>5988</c:v>
                </c:pt>
                <c:pt idx="560">
                  <c:v>4614</c:v>
                </c:pt>
                <c:pt idx="561">
                  <c:v>4111</c:v>
                </c:pt>
                <c:pt idx="562">
                  <c:v>5742</c:v>
                </c:pt>
                <c:pt idx="563">
                  <c:v>5865</c:v>
                </c:pt>
                <c:pt idx="564">
                  <c:v>4914</c:v>
                </c:pt>
                <c:pt idx="565">
                  <c:v>5703</c:v>
                </c:pt>
                <c:pt idx="566">
                  <c:v>5123</c:v>
                </c:pt>
                <c:pt idx="567">
                  <c:v>3195</c:v>
                </c:pt>
                <c:pt idx="568">
                  <c:v>4866</c:v>
                </c:pt>
                <c:pt idx="569">
                  <c:v>5831</c:v>
                </c:pt>
                <c:pt idx="570">
                  <c:v>6452</c:v>
                </c:pt>
                <c:pt idx="571">
                  <c:v>6790</c:v>
                </c:pt>
                <c:pt idx="572">
                  <c:v>5825</c:v>
                </c:pt>
                <c:pt idx="573">
                  <c:v>5645</c:v>
                </c:pt>
                <c:pt idx="574">
                  <c:v>4451</c:v>
                </c:pt>
                <c:pt idx="575">
                  <c:v>4444</c:v>
                </c:pt>
                <c:pt idx="576">
                  <c:v>6065</c:v>
                </c:pt>
                <c:pt idx="577">
                  <c:v>6248</c:v>
                </c:pt>
                <c:pt idx="578">
                  <c:v>6506</c:v>
                </c:pt>
                <c:pt idx="579">
                  <c:v>6278</c:v>
                </c:pt>
                <c:pt idx="580">
                  <c:v>5847</c:v>
                </c:pt>
                <c:pt idx="581">
                  <c:v>4479</c:v>
                </c:pt>
                <c:pt idx="582">
                  <c:v>3757</c:v>
                </c:pt>
                <c:pt idx="583">
                  <c:v>5780</c:v>
                </c:pt>
                <c:pt idx="584">
                  <c:v>5995</c:v>
                </c:pt>
                <c:pt idx="585">
                  <c:v>6271</c:v>
                </c:pt>
                <c:pt idx="586">
                  <c:v>6090</c:v>
                </c:pt>
                <c:pt idx="587">
                  <c:v>4721</c:v>
                </c:pt>
                <c:pt idx="588">
                  <c:v>4052</c:v>
                </c:pt>
                <c:pt idx="589">
                  <c:v>4362</c:v>
                </c:pt>
                <c:pt idx="590">
                  <c:v>5676</c:v>
                </c:pt>
                <c:pt idx="591">
                  <c:v>5656</c:v>
                </c:pt>
                <c:pt idx="592">
                  <c:v>6149</c:v>
                </c:pt>
                <c:pt idx="593">
                  <c:v>6267</c:v>
                </c:pt>
                <c:pt idx="594">
                  <c:v>5665</c:v>
                </c:pt>
                <c:pt idx="595">
                  <c:v>5038</c:v>
                </c:pt>
                <c:pt idx="596">
                  <c:v>3341</c:v>
                </c:pt>
                <c:pt idx="597">
                  <c:v>5504</c:v>
                </c:pt>
                <c:pt idx="598">
                  <c:v>5925</c:v>
                </c:pt>
                <c:pt idx="599">
                  <c:v>6281</c:v>
                </c:pt>
                <c:pt idx="600">
                  <c:v>6402</c:v>
                </c:pt>
                <c:pt idx="601">
                  <c:v>6257</c:v>
                </c:pt>
                <c:pt idx="602">
                  <c:v>4224</c:v>
                </c:pt>
                <c:pt idx="603">
                  <c:v>3772</c:v>
                </c:pt>
                <c:pt idx="604">
                  <c:v>5928</c:v>
                </c:pt>
                <c:pt idx="605">
                  <c:v>6105</c:v>
                </c:pt>
                <c:pt idx="606">
                  <c:v>6520</c:v>
                </c:pt>
                <c:pt idx="607">
                  <c:v>6541</c:v>
                </c:pt>
                <c:pt idx="608">
                  <c:v>5917</c:v>
                </c:pt>
                <c:pt idx="609">
                  <c:v>3788</c:v>
                </c:pt>
                <c:pt idx="610">
                  <c:v>3197</c:v>
                </c:pt>
                <c:pt idx="611">
                  <c:v>4069</c:v>
                </c:pt>
                <c:pt idx="612">
                  <c:v>5997</c:v>
                </c:pt>
                <c:pt idx="613">
                  <c:v>6280</c:v>
                </c:pt>
                <c:pt idx="614">
                  <c:v>5592</c:v>
                </c:pt>
                <c:pt idx="615">
                  <c:v>6459</c:v>
                </c:pt>
                <c:pt idx="616">
                  <c:v>4419</c:v>
                </c:pt>
                <c:pt idx="617">
                  <c:v>5657</c:v>
                </c:pt>
                <c:pt idx="618">
                  <c:v>6407</c:v>
                </c:pt>
                <c:pt idx="619">
                  <c:v>6697</c:v>
                </c:pt>
                <c:pt idx="620">
                  <c:v>6820</c:v>
                </c:pt>
                <c:pt idx="621">
                  <c:v>6750</c:v>
                </c:pt>
                <c:pt idx="622">
                  <c:v>6630</c:v>
                </c:pt>
                <c:pt idx="623">
                  <c:v>5554</c:v>
                </c:pt>
                <c:pt idx="624">
                  <c:v>5167</c:v>
                </c:pt>
                <c:pt idx="625">
                  <c:v>5847</c:v>
                </c:pt>
                <c:pt idx="626">
                  <c:v>3702</c:v>
                </c:pt>
                <c:pt idx="627">
                  <c:v>6803</c:v>
                </c:pt>
                <c:pt idx="628">
                  <c:v>6781</c:v>
                </c:pt>
                <c:pt idx="629">
                  <c:v>6917</c:v>
                </c:pt>
                <c:pt idx="630">
                  <c:v>5883</c:v>
                </c:pt>
                <c:pt idx="631">
                  <c:v>5453</c:v>
                </c:pt>
                <c:pt idx="632">
                  <c:v>6435</c:v>
                </c:pt>
                <c:pt idx="633">
                  <c:v>6693</c:v>
                </c:pt>
                <c:pt idx="634">
                  <c:v>6946</c:v>
                </c:pt>
                <c:pt idx="635">
                  <c:v>6642</c:v>
                </c:pt>
                <c:pt idx="636">
                  <c:v>6370</c:v>
                </c:pt>
                <c:pt idx="637">
                  <c:v>5966</c:v>
                </c:pt>
                <c:pt idx="638">
                  <c:v>4874</c:v>
                </c:pt>
                <c:pt idx="639">
                  <c:v>6015</c:v>
                </c:pt>
                <c:pt idx="640">
                  <c:v>4324</c:v>
                </c:pt>
                <c:pt idx="641">
                  <c:v>6844</c:v>
                </c:pt>
                <c:pt idx="642">
                  <c:v>6437</c:v>
                </c:pt>
                <c:pt idx="643">
                  <c:v>6640</c:v>
                </c:pt>
                <c:pt idx="644">
                  <c:v>4934</c:v>
                </c:pt>
                <c:pt idx="645">
                  <c:v>2729</c:v>
                </c:pt>
                <c:pt idx="646">
                  <c:v>4604</c:v>
                </c:pt>
                <c:pt idx="647">
                  <c:v>5791</c:v>
                </c:pt>
                <c:pt idx="648">
                  <c:v>6911</c:v>
                </c:pt>
                <c:pt idx="649">
                  <c:v>6736</c:v>
                </c:pt>
                <c:pt idx="650">
                  <c:v>6222</c:v>
                </c:pt>
                <c:pt idx="651">
                  <c:v>4857</c:v>
                </c:pt>
                <c:pt idx="652">
                  <c:v>4559</c:v>
                </c:pt>
                <c:pt idx="653">
                  <c:v>5115</c:v>
                </c:pt>
                <c:pt idx="654">
                  <c:v>6612</c:v>
                </c:pt>
                <c:pt idx="655">
                  <c:v>6482</c:v>
                </c:pt>
                <c:pt idx="656">
                  <c:v>6501</c:v>
                </c:pt>
                <c:pt idx="657">
                  <c:v>4671</c:v>
                </c:pt>
                <c:pt idx="658">
                  <c:v>5284</c:v>
                </c:pt>
                <c:pt idx="659">
                  <c:v>4692</c:v>
                </c:pt>
                <c:pt idx="660">
                  <c:v>6228</c:v>
                </c:pt>
                <c:pt idx="661">
                  <c:v>6625</c:v>
                </c:pt>
                <c:pt idx="662">
                  <c:v>6898</c:v>
                </c:pt>
                <c:pt idx="663">
                  <c:v>6484</c:v>
                </c:pt>
                <c:pt idx="664">
                  <c:v>6262</c:v>
                </c:pt>
                <c:pt idx="665">
                  <c:v>5209</c:v>
                </c:pt>
                <c:pt idx="666">
                  <c:v>3461</c:v>
                </c:pt>
                <c:pt idx="667">
                  <c:v>20</c:v>
                </c:pt>
                <c:pt idx="668">
                  <c:v>1009</c:v>
                </c:pt>
                <c:pt idx="669">
                  <c:v>5147</c:v>
                </c:pt>
                <c:pt idx="670">
                  <c:v>5520</c:v>
                </c:pt>
                <c:pt idx="671">
                  <c:v>5229</c:v>
                </c:pt>
                <c:pt idx="672">
                  <c:v>4109</c:v>
                </c:pt>
                <c:pt idx="673">
                  <c:v>3906</c:v>
                </c:pt>
                <c:pt idx="674">
                  <c:v>4881</c:v>
                </c:pt>
                <c:pt idx="675">
                  <c:v>5220</c:v>
                </c:pt>
                <c:pt idx="676">
                  <c:v>4709</c:v>
                </c:pt>
                <c:pt idx="677">
                  <c:v>4975</c:v>
                </c:pt>
                <c:pt idx="678">
                  <c:v>5283</c:v>
                </c:pt>
                <c:pt idx="679">
                  <c:v>4446</c:v>
                </c:pt>
                <c:pt idx="680">
                  <c:v>4562</c:v>
                </c:pt>
                <c:pt idx="681">
                  <c:v>5172</c:v>
                </c:pt>
                <c:pt idx="682">
                  <c:v>3767</c:v>
                </c:pt>
                <c:pt idx="683">
                  <c:v>5122</c:v>
                </c:pt>
                <c:pt idx="684">
                  <c:v>5125</c:v>
                </c:pt>
                <c:pt idx="685">
                  <c:v>5214</c:v>
                </c:pt>
                <c:pt idx="686">
                  <c:v>4316</c:v>
                </c:pt>
                <c:pt idx="687">
                  <c:v>3747</c:v>
                </c:pt>
                <c:pt idx="688">
                  <c:v>5050</c:v>
                </c:pt>
                <c:pt idx="689">
                  <c:v>5100</c:v>
                </c:pt>
                <c:pt idx="690">
                  <c:v>4531</c:v>
                </c:pt>
                <c:pt idx="691">
                  <c:v>1470</c:v>
                </c:pt>
                <c:pt idx="692">
                  <c:v>2307</c:v>
                </c:pt>
                <c:pt idx="693">
                  <c:v>1745</c:v>
                </c:pt>
                <c:pt idx="694">
                  <c:v>2115</c:v>
                </c:pt>
                <c:pt idx="695">
                  <c:v>4750</c:v>
                </c:pt>
                <c:pt idx="696">
                  <c:v>3836</c:v>
                </c:pt>
                <c:pt idx="697">
                  <c:v>5062</c:v>
                </c:pt>
                <c:pt idx="698">
                  <c:v>5080</c:v>
                </c:pt>
                <c:pt idx="699">
                  <c:v>5306</c:v>
                </c:pt>
                <c:pt idx="700">
                  <c:v>4240</c:v>
                </c:pt>
                <c:pt idx="701">
                  <c:v>3757</c:v>
                </c:pt>
                <c:pt idx="702">
                  <c:v>5679</c:v>
                </c:pt>
                <c:pt idx="703">
                  <c:v>6055</c:v>
                </c:pt>
                <c:pt idx="704">
                  <c:v>5398</c:v>
                </c:pt>
                <c:pt idx="705">
                  <c:v>5035</c:v>
                </c:pt>
                <c:pt idx="706">
                  <c:v>4659</c:v>
                </c:pt>
                <c:pt idx="707">
                  <c:v>4429</c:v>
                </c:pt>
                <c:pt idx="708">
                  <c:v>2787</c:v>
                </c:pt>
                <c:pt idx="709">
                  <c:v>4841</c:v>
                </c:pt>
                <c:pt idx="710">
                  <c:v>5219</c:v>
                </c:pt>
                <c:pt idx="711">
                  <c:v>5009</c:v>
                </c:pt>
                <c:pt idx="712">
                  <c:v>5107</c:v>
                </c:pt>
                <c:pt idx="713">
                  <c:v>5182</c:v>
                </c:pt>
                <c:pt idx="714">
                  <c:v>4280</c:v>
                </c:pt>
                <c:pt idx="715">
                  <c:v>3248</c:v>
                </c:pt>
                <c:pt idx="716">
                  <c:v>4373</c:v>
                </c:pt>
                <c:pt idx="717">
                  <c:v>5124</c:v>
                </c:pt>
                <c:pt idx="718">
                  <c:v>4934</c:v>
                </c:pt>
                <c:pt idx="719">
                  <c:v>3814</c:v>
                </c:pt>
                <c:pt idx="720">
                  <c:v>3402</c:v>
                </c:pt>
                <c:pt idx="721">
                  <c:v>1544</c:v>
                </c:pt>
                <c:pt idx="722">
                  <c:v>1379</c:v>
                </c:pt>
                <c:pt idx="723">
                  <c:v>746</c:v>
                </c:pt>
                <c:pt idx="724">
                  <c:v>573</c:v>
                </c:pt>
                <c:pt idx="725">
                  <c:v>432</c:v>
                </c:pt>
                <c:pt idx="726">
                  <c:v>1867</c:v>
                </c:pt>
                <c:pt idx="727">
                  <c:v>2451</c:v>
                </c:pt>
                <c:pt idx="728">
                  <c:v>1182</c:v>
                </c:pt>
                <c:pt idx="729">
                  <c:v>1432</c:v>
                </c:pt>
                <c:pt idx="730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7-5947-BFB1-110A212D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767"/>
        <c:axId val="37007471"/>
      </c:scatterChart>
      <c:valAx>
        <c:axId val="370047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7471"/>
        <c:crosses val="autoZero"/>
        <c:crossBetween val="midCat"/>
      </c:valAx>
      <c:valAx>
        <c:axId val="3700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Registered</a:t>
                </a:r>
                <a:r>
                  <a:rPr lang="en-US" baseline="0"/>
                  <a:t>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4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Temperature and Registered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daily_bike_data!$N$1</c:f>
              <c:strCache>
                <c:ptCount val="1"/>
                <c:pt idx="0">
                  <c:v>registered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alpha val="50000"/>
                </a:schemeClr>
              </a:solidFill>
              <a:ln w="9525">
                <a:solidFill>
                  <a:schemeClr val="accent5">
                    <a:alpha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23"/>
            <c:dispRSqr val="0"/>
            <c:dispEq val="0"/>
          </c:trendline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daily_bike_data!$N$2:$N$732</c:f>
              <c:numCache>
                <c:formatCode>General</c:formatCode>
                <c:ptCount val="731"/>
                <c:pt idx="0">
                  <c:v>654</c:v>
                </c:pt>
                <c:pt idx="1">
                  <c:v>670</c:v>
                </c:pt>
                <c:pt idx="2">
                  <c:v>1229</c:v>
                </c:pt>
                <c:pt idx="3">
                  <c:v>1454</c:v>
                </c:pt>
                <c:pt idx="4">
                  <c:v>1518</c:v>
                </c:pt>
                <c:pt idx="5">
                  <c:v>1518</c:v>
                </c:pt>
                <c:pt idx="6">
                  <c:v>1362</c:v>
                </c:pt>
                <c:pt idx="7">
                  <c:v>891</c:v>
                </c:pt>
                <c:pt idx="8">
                  <c:v>768</c:v>
                </c:pt>
                <c:pt idx="9">
                  <c:v>1280</c:v>
                </c:pt>
                <c:pt idx="10">
                  <c:v>1220</c:v>
                </c:pt>
                <c:pt idx="11">
                  <c:v>1137</c:v>
                </c:pt>
                <c:pt idx="12">
                  <c:v>1368</c:v>
                </c:pt>
                <c:pt idx="13">
                  <c:v>1367</c:v>
                </c:pt>
                <c:pt idx="14">
                  <c:v>1026</c:v>
                </c:pt>
                <c:pt idx="15">
                  <c:v>953</c:v>
                </c:pt>
                <c:pt idx="16">
                  <c:v>883</c:v>
                </c:pt>
                <c:pt idx="17">
                  <c:v>674</c:v>
                </c:pt>
                <c:pt idx="18">
                  <c:v>1572</c:v>
                </c:pt>
                <c:pt idx="19">
                  <c:v>1844</c:v>
                </c:pt>
                <c:pt idx="20">
                  <c:v>1468</c:v>
                </c:pt>
                <c:pt idx="21">
                  <c:v>888</c:v>
                </c:pt>
                <c:pt idx="22">
                  <c:v>836</c:v>
                </c:pt>
                <c:pt idx="23">
                  <c:v>1330</c:v>
                </c:pt>
                <c:pt idx="24">
                  <c:v>1799</c:v>
                </c:pt>
                <c:pt idx="25">
                  <c:v>472</c:v>
                </c:pt>
                <c:pt idx="26">
                  <c:v>416</c:v>
                </c:pt>
                <c:pt idx="27">
                  <c:v>1129</c:v>
                </c:pt>
                <c:pt idx="28">
                  <c:v>975</c:v>
                </c:pt>
                <c:pt idx="29">
                  <c:v>956</c:v>
                </c:pt>
                <c:pt idx="30">
                  <c:v>1459</c:v>
                </c:pt>
                <c:pt idx="31">
                  <c:v>1313</c:v>
                </c:pt>
                <c:pt idx="32">
                  <c:v>1454</c:v>
                </c:pt>
                <c:pt idx="33">
                  <c:v>1489</c:v>
                </c:pt>
                <c:pt idx="34">
                  <c:v>1620</c:v>
                </c:pt>
                <c:pt idx="35">
                  <c:v>905</c:v>
                </c:pt>
                <c:pt idx="36">
                  <c:v>1269</c:v>
                </c:pt>
                <c:pt idx="37">
                  <c:v>1592</c:v>
                </c:pt>
                <c:pt idx="38">
                  <c:v>1466</c:v>
                </c:pt>
                <c:pt idx="39">
                  <c:v>1552</c:v>
                </c:pt>
                <c:pt idx="40">
                  <c:v>1491</c:v>
                </c:pt>
                <c:pt idx="41">
                  <c:v>1597</c:v>
                </c:pt>
                <c:pt idx="42">
                  <c:v>1184</c:v>
                </c:pt>
                <c:pt idx="43">
                  <c:v>1192</c:v>
                </c:pt>
                <c:pt idx="44">
                  <c:v>1705</c:v>
                </c:pt>
                <c:pt idx="45">
                  <c:v>1675</c:v>
                </c:pt>
                <c:pt idx="46">
                  <c:v>1897</c:v>
                </c:pt>
                <c:pt idx="47">
                  <c:v>2216</c:v>
                </c:pt>
                <c:pt idx="48">
                  <c:v>2348</c:v>
                </c:pt>
                <c:pt idx="49">
                  <c:v>1103</c:v>
                </c:pt>
                <c:pt idx="50">
                  <c:v>1173</c:v>
                </c:pt>
                <c:pt idx="51">
                  <c:v>912</c:v>
                </c:pt>
                <c:pt idx="52">
                  <c:v>1376</c:v>
                </c:pt>
                <c:pt idx="53">
                  <c:v>1778</c:v>
                </c:pt>
                <c:pt idx="54">
                  <c:v>1707</c:v>
                </c:pt>
                <c:pt idx="55">
                  <c:v>1341</c:v>
                </c:pt>
                <c:pt idx="56">
                  <c:v>1545</c:v>
                </c:pt>
                <c:pt idx="57">
                  <c:v>1708</c:v>
                </c:pt>
                <c:pt idx="58">
                  <c:v>1365</c:v>
                </c:pt>
                <c:pt idx="59">
                  <c:v>1714</c:v>
                </c:pt>
                <c:pt idx="60">
                  <c:v>1903</c:v>
                </c:pt>
                <c:pt idx="61">
                  <c:v>1562</c:v>
                </c:pt>
                <c:pt idx="62">
                  <c:v>1730</c:v>
                </c:pt>
                <c:pt idx="63">
                  <c:v>1437</c:v>
                </c:pt>
                <c:pt idx="64">
                  <c:v>491</c:v>
                </c:pt>
                <c:pt idx="65">
                  <c:v>1628</c:v>
                </c:pt>
                <c:pt idx="66">
                  <c:v>1817</c:v>
                </c:pt>
                <c:pt idx="67">
                  <c:v>1700</c:v>
                </c:pt>
                <c:pt idx="68">
                  <c:v>577</c:v>
                </c:pt>
                <c:pt idx="69">
                  <c:v>1730</c:v>
                </c:pt>
                <c:pt idx="70">
                  <c:v>1408</c:v>
                </c:pt>
                <c:pt idx="71">
                  <c:v>1435</c:v>
                </c:pt>
                <c:pt idx="72">
                  <c:v>1687</c:v>
                </c:pt>
                <c:pt idx="73">
                  <c:v>1767</c:v>
                </c:pt>
                <c:pt idx="74">
                  <c:v>1871</c:v>
                </c:pt>
                <c:pt idx="75">
                  <c:v>2320</c:v>
                </c:pt>
                <c:pt idx="76">
                  <c:v>2355</c:v>
                </c:pt>
                <c:pt idx="77">
                  <c:v>1693</c:v>
                </c:pt>
                <c:pt idx="78">
                  <c:v>1424</c:v>
                </c:pt>
                <c:pt idx="79">
                  <c:v>1676</c:v>
                </c:pt>
                <c:pt idx="80">
                  <c:v>2243</c:v>
                </c:pt>
                <c:pt idx="81">
                  <c:v>1918</c:v>
                </c:pt>
                <c:pt idx="82">
                  <c:v>1699</c:v>
                </c:pt>
                <c:pt idx="83">
                  <c:v>1910</c:v>
                </c:pt>
                <c:pt idx="84">
                  <c:v>1515</c:v>
                </c:pt>
                <c:pt idx="85">
                  <c:v>1221</c:v>
                </c:pt>
                <c:pt idx="86">
                  <c:v>1806</c:v>
                </c:pt>
                <c:pt idx="87">
                  <c:v>2108</c:v>
                </c:pt>
                <c:pt idx="88">
                  <c:v>1368</c:v>
                </c:pt>
                <c:pt idx="89">
                  <c:v>1506</c:v>
                </c:pt>
                <c:pt idx="90">
                  <c:v>1920</c:v>
                </c:pt>
                <c:pt idx="91">
                  <c:v>1354</c:v>
                </c:pt>
                <c:pt idx="92">
                  <c:v>1598</c:v>
                </c:pt>
                <c:pt idx="93">
                  <c:v>2381</c:v>
                </c:pt>
                <c:pt idx="94">
                  <c:v>1628</c:v>
                </c:pt>
                <c:pt idx="95">
                  <c:v>2395</c:v>
                </c:pt>
                <c:pt idx="96">
                  <c:v>2570</c:v>
                </c:pt>
                <c:pt idx="97">
                  <c:v>1299</c:v>
                </c:pt>
                <c:pt idx="98">
                  <c:v>1576</c:v>
                </c:pt>
                <c:pt idx="99">
                  <c:v>1707</c:v>
                </c:pt>
                <c:pt idx="100">
                  <c:v>2493</c:v>
                </c:pt>
                <c:pt idx="101">
                  <c:v>1777</c:v>
                </c:pt>
                <c:pt idx="102">
                  <c:v>1953</c:v>
                </c:pt>
                <c:pt idx="103">
                  <c:v>2738</c:v>
                </c:pt>
                <c:pt idx="104">
                  <c:v>2484</c:v>
                </c:pt>
                <c:pt idx="105">
                  <c:v>674</c:v>
                </c:pt>
                <c:pt idx="106">
                  <c:v>2186</c:v>
                </c:pt>
                <c:pt idx="107">
                  <c:v>2760</c:v>
                </c:pt>
                <c:pt idx="108">
                  <c:v>2795</c:v>
                </c:pt>
                <c:pt idx="109">
                  <c:v>3331</c:v>
                </c:pt>
                <c:pt idx="110">
                  <c:v>3444</c:v>
                </c:pt>
                <c:pt idx="111">
                  <c:v>1506</c:v>
                </c:pt>
                <c:pt idx="112">
                  <c:v>2574</c:v>
                </c:pt>
                <c:pt idx="113">
                  <c:v>2481</c:v>
                </c:pt>
                <c:pt idx="114">
                  <c:v>3300</c:v>
                </c:pt>
                <c:pt idx="115">
                  <c:v>3722</c:v>
                </c:pt>
                <c:pt idx="116">
                  <c:v>3325</c:v>
                </c:pt>
                <c:pt idx="117">
                  <c:v>3489</c:v>
                </c:pt>
                <c:pt idx="118">
                  <c:v>3717</c:v>
                </c:pt>
                <c:pt idx="119">
                  <c:v>3347</c:v>
                </c:pt>
                <c:pt idx="120">
                  <c:v>2213</c:v>
                </c:pt>
                <c:pt idx="121">
                  <c:v>3554</c:v>
                </c:pt>
                <c:pt idx="122">
                  <c:v>3848</c:v>
                </c:pt>
                <c:pt idx="123">
                  <c:v>2378</c:v>
                </c:pt>
                <c:pt idx="124">
                  <c:v>3819</c:v>
                </c:pt>
                <c:pt idx="125">
                  <c:v>3714</c:v>
                </c:pt>
                <c:pt idx="126">
                  <c:v>3102</c:v>
                </c:pt>
                <c:pt idx="127">
                  <c:v>2932</c:v>
                </c:pt>
                <c:pt idx="128">
                  <c:v>3698</c:v>
                </c:pt>
                <c:pt idx="129">
                  <c:v>4109</c:v>
                </c:pt>
                <c:pt idx="130">
                  <c:v>3632</c:v>
                </c:pt>
                <c:pt idx="131">
                  <c:v>4169</c:v>
                </c:pt>
                <c:pt idx="132">
                  <c:v>3413</c:v>
                </c:pt>
                <c:pt idx="133">
                  <c:v>2507</c:v>
                </c:pt>
                <c:pt idx="134">
                  <c:v>2971</c:v>
                </c:pt>
                <c:pt idx="135">
                  <c:v>3185</c:v>
                </c:pt>
                <c:pt idx="136">
                  <c:v>3445</c:v>
                </c:pt>
                <c:pt idx="137">
                  <c:v>3319</c:v>
                </c:pt>
                <c:pt idx="138">
                  <c:v>3840</c:v>
                </c:pt>
                <c:pt idx="139">
                  <c:v>4008</c:v>
                </c:pt>
                <c:pt idx="140">
                  <c:v>3547</c:v>
                </c:pt>
                <c:pt idx="141">
                  <c:v>3084</c:v>
                </c:pt>
                <c:pt idx="142">
                  <c:v>3438</c:v>
                </c:pt>
                <c:pt idx="143">
                  <c:v>3833</c:v>
                </c:pt>
                <c:pt idx="144">
                  <c:v>4238</c:v>
                </c:pt>
                <c:pt idx="145">
                  <c:v>3919</c:v>
                </c:pt>
                <c:pt idx="146">
                  <c:v>3808</c:v>
                </c:pt>
                <c:pt idx="147">
                  <c:v>2757</c:v>
                </c:pt>
                <c:pt idx="148">
                  <c:v>2433</c:v>
                </c:pt>
                <c:pt idx="149">
                  <c:v>2549</c:v>
                </c:pt>
                <c:pt idx="150">
                  <c:v>3309</c:v>
                </c:pt>
                <c:pt idx="151">
                  <c:v>3461</c:v>
                </c:pt>
                <c:pt idx="152">
                  <c:v>4232</c:v>
                </c:pt>
                <c:pt idx="153">
                  <c:v>4414</c:v>
                </c:pt>
                <c:pt idx="154">
                  <c:v>3473</c:v>
                </c:pt>
                <c:pt idx="155">
                  <c:v>3221</c:v>
                </c:pt>
                <c:pt idx="156">
                  <c:v>3875</c:v>
                </c:pt>
                <c:pt idx="157">
                  <c:v>4070</c:v>
                </c:pt>
                <c:pt idx="158">
                  <c:v>3725</c:v>
                </c:pt>
                <c:pt idx="159">
                  <c:v>3352</c:v>
                </c:pt>
                <c:pt idx="160">
                  <c:v>3771</c:v>
                </c:pt>
                <c:pt idx="161">
                  <c:v>3237</c:v>
                </c:pt>
                <c:pt idx="162">
                  <c:v>2993</c:v>
                </c:pt>
                <c:pt idx="163">
                  <c:v>4157</c:v>
                </c:pt>
                <c:pt idx="164">
                  <c:v>4164</c:v>
                </c:pt>
                <c:pt idx="165">
                  <c:v>4411</c:v>
                </c:pt>
                <c:pt idx="166">
                  <c:v>3222</c:v>
                </c:pt>
                <c:pt idx="167">
                  <c:v>3981</c:v>
                </c:pt>
                <c:pt idx="168">
                  <c:v>3312</c:v>
                </c:pt>
                <c:pt idx="169">
                  <c:v>3105</c:v>
                </c:pt>
                <c:pt idx="170">
                  <c:v>3311</c:v>
                </c:pt>
                <c:pt idx="171">
                  <c:v>4061</c:v>
                </c:pt>
                <c:pt idx="172">
                  <c:v>3846</c:v>
                </c:pt>
                <c:pt idx="173">
                  <c:v>4044</c:v>
                </c:pt>
                <c:pt idx="174">
                  <c:v>4022</c:v>
                </c:pt>
                <c:pt idx="175">
                  <c:v>3420</c:v>
                </c:pt>
                <c:pt idx="176">
                  <c:v>3385</c:v>
                </c:pt>
                <c:pt idx="177">
                  <c:v>3854</c:v>
                </c:pt>
                <c:pt idx="178">
                  <c:v>3916</c:v>
                </c:pt>
                <c:pt idx="179">
                  <c:v>4377</c:v>
                </c:pt>
                <c:pt idx="180">
                  <c:v>4488</c:v>
                </c:pt>
                <c:pt idx="181">
                  <c:v>4116</c:v>
                </c:pt>
                <c:pt idx="182">
                  <c:v>2915</c:v>
                </c:pt>
                <c:pt idx="183">
                  <c:v>2367</c:v>
                </c:pt>
                <c:pt idx="184">
                  <c:v>2978</c:v>
                </c:pt>
                <c:pt idx="185">
                  <c:v>3634</c:v>
                </c:pt>
                <c:pt idx="186">
                  <c:v>3845</c:v>
                </c:pt>
                <c:pt idx="187">
                  <c:v>3838</c:v>
                </c:pt>
                <c:pt idx="188">
                  <c:v>3348</c:v>
                </c:pt>
                <c:pt idx="189">
                  <c:v>3348</c:v>
                </c:pt>
                <c:pt idx="190">
                  <c:v>3138</c:v>
                </c:pt>
                <c:pt idx="191">
                  <c:v>3363</c:v>
                </c:pt>
                <c:pt idx="192">
                  <c:v>3596</c:v>
                </c:pt>
                <c:pt idx="193">
                  <c:v>3594</c:v>
                </c:pt>
                <c:pt idx="194">
                  <c:v>4196</c:v>
                </c:pt>
                <c:pt idx="195">
                  <c:v>4220</c:v>
                </c:pt>
                <c:pt idx="196">
                  <c:v>3505</c:v>
                </c:pt>
                <c:pt idx="197">
                  <c:v>3296</c:v>
                </c:pt>
                <c:pt idx="198">
                  <c:v>3617</c:v>
                </c:pt>
                <c:pt idx="199">
                  <c:v>3789</c:v>
                </c:pt>
                <c:pt idx="200">
                  <c:v>3688</c:v>
                </c:pt>
                <c:pt idx="201">
                  <c:v>3152</c:v>
                </c:pt>
                <c:pt idx="202">
                  <c:v>2825</c:v>
                </c:pt>
                <c:pt idx="203">
                  <c:v>2298</c:v>
                </c:pt>
                <c:pt idx="204">
                  <c:v>2556</c:v>
                </c:pt>
                <c:pt idx="205">
                  <c:v>3272</c:v>
                </c:pt>
                <c:pt idx="206">
                  <c:v>3840</c:v>
                </c:pt>
                <c:pt idx="207">
                  <c:v>3901</c:v>
                </c:pt>
                <c:pt idx="208">
                  <c:v>3784</c:v>
                </c:pt>
                <c:pt idx="209">
                  <c:v>3176</c:v>
                </c:pt>
                <c:pt idx="210">
                  <c:v>2916</c:v>
                </c:pt>
                <c:pt idx="211">
                  <c:v>2778</c:v>
                </c:pt>
                <c:pt idx="212">
                  <c:v>3537</c:v>
                </c:pt>
                <c:pt idx="213">
                  <c:v>4044</c:v>
                </c:pt>
                <c:pt idx="214">
                  <c:v>3107</c:v>
                </c:pt>
                <c:pt idx="215">
                  <c:v>3777</c:v>
                </c:pt>
                <c:pt idx="216">
                  <c:v>3843</c:v>
                </c:pt>
                <c:pt idx="217">
                  <c:v>2773</c:v>
                </c:pt>
                <c:pt idx="218">
                  <c:v>2487</c:v>
                </c:pt>
                <c:pt idx="219">
                  <c:v>3480</c:v>
                </c:pt>
                <c:pt idx="220">
                  <c:v>3695</c:v>
                </c:pt>
                <c:pt idx="221">
                  <c:v>3896</c:v>
                </c:pt>
                <c:pt idx="222">
                  <c:v>3980</c:v>
                </c:pt>
                <c:pt idx="223">
                  <c:v>3854</c:v>
                </c:pt>
                <c:pt idx="224">
                  <c:v>2646</c:v>
                </c:pt>
                <c:pt idx="225">
                  <c:v>2482</c:v>
                </c:pt>
                <c:pt idx="226">
                  <c:v>3563</c:v>
                </c:pt>
                <c:pt idx="227">
                  <c:v>4004</c:v>
                </c:pt>
                <c:pt idx="228">
                  <c:v>4026</c:v>
                </c:pt>
                <c:pt idx="229">
                  <c:v>3166</c:v>
                </c:pt>
                <c:pt idx="230">
                  <c:v>3356</c:v>
                </c:pt>
                <c:pt idx="231">
                  <c:v>3277</c:v>
                </c:pt>
                <c:pt idx="232">
                  <c:v>2624</c:v>
                </c:pt>
                <c:pt idx="233">
                  <c:v>3925</c:v>
                </c:pt>
                <c:pt idx="234">
                  <c:v>4614</c:v>
                </c:pt>
                <c:pt idx="235">
                  <c:v>4181</c:v>
                </c:pt>
                <c:pt idx="236">
                  <c:v>3107</c:v>
                </c:pt>
                <c:pt idx="237">
                  <c:v>3893</c:v>
                </c:pt>
                <c:pt idx="238">
                  <c:v>889</c:v>
                </c:pt>
                <c:pt idx="239">
                  <c:v>2919</c:v>
                </c:pt>
                <c:pt idx="240">
                  <c:v>3905</c:v>
                </c:pt>
                <c:pt idx="241">
                  <c:v>4429</c:v>
                </c:pt>
                <c:pt idx="242">
                  <c:v>4370</c:v>
                </c:pt>
                <c:pt idx="243">
                  <c:v>4332</c:v>
                </c:pt>
                <c:pt idx="244">
                  <c:v>3852</c:v>
                </c:pt>
                <c:pt idx="245">
                  <c:v>2549</c:v>
                </c:pt>
                <c:pt idx="246">
                  <c:v>2419</c:v>
                </c:pt>
                <c:pt idx="247">
                  <c:v>2115</c:v>
                </c:pt>
                <c:pt idx="248">
                  <c:v>2506</c:v>
                </c:pt>
                <c:pt idx="249">
                  <c:v>1878</c:v>
                </c:pt>
                <c:pt idx="250">
                  <c:v>1689</c:v>
                </c:pt>
                <c:pt idx="251">
                  <c:v>3127</c:v>
                </c:pt>
                <c:pt idx="252">
                  <c:v>3595</c:v>
                </c:pt>
                <c:pt idx="253">
                  <c:v>3413</c:v>
                </c:pt>
                <c:pt idx="254">
                  <c:v>4023</c:v>
                </c:pt>
                <c:pt idx="255">
                  <c:v>4062</c:v>
                </c:pt>
                <c:pt idx="256">
                  <c:v>4138</c:v>
                </c:pt>
                <c:pt idx="257">
                  <c:v>3231</c:v>
                </c:pt>
                <c:pt idx="258">
                  <c:v>4018</c:v>
                </c:pt>
                <c:pt idx="259">
                  <c:v>3077</c:v>
                </c:pt>
                <c:pt idx="260">
                  <c:v>2921</c:v>
                </c:pt>
                <c:pt idx="261">
                  <c:v>3848</c:v>
                </c:pt>
                <c:pt idx="262">
                  <c:v>3203</c:v>
                </c:pt>
                <c:pt idx="263">
                  <c:v>3813</c:v>
                </c:pt>
                <c:pt idx="264">
                  <c:v>4240</c:v>
                </c:pt>
                <c:pt idx="265">
                  <c:v>2137</c:v>
                </c:pt>
                <c:pt idx="266">
                  <c:v>3647</c:v>
                </c:pt>
                <c:pt idx="267">
                  <c:v>3466</c:v>
                </c:pt>
                <c:pt idx="268">
                  <c:v>3946</c:v>
                </c:pt>
                <c:pt idx="269">
                  <c:v>3643</c:v>
                </c:pt>
                <c:pt idx="270">
                  <c:v>3427</c:v>
                </c:pt>
                <c:pt idx="271">
                  <c:v>4186</c:v>
                </c:pt>
                <c:pt idx="272">
                  <c:v>4372</c:v>
                </c:pt>
                <c:pt idx="273">
                  <c:v>1949</c:v>
                </c:pt>
                <c:pt idx="274">
                  <c:v>2302</c:v>
                </c:pt>
                <c:pt idx="275">
                  <c:v>3240</c:v>
                </c:pt>
                <c:pt idx="276">
                  <c:v>3970</c:v>
                </c:pt>
                <c:pt idx="277">
                  <c:v>4267</c:v>
                </c:pt>
                <c:pt idx="278">
                  <c:v>4126</c:v>
                </c:pt>
                <c:pt idx="279">
                  <c:v>4036</c:v>
                </c:pt>
                <c:pt idx="280">
                  <c:v>3174</c:v>
                </c:pt>
                <c:pt idx="281">
                  <c:v>3114</c:v>
                </c:pt>
                <c:pt idx="282">
                  <c:v>3603</c:v>
                </c:pt>
                <c:pt idx="283">
                  <c:v>3896</c:v>
                </c:pt>
                <c:pt idx="284">
                  <c:v>2199</c:v>
                </c:pt>
                <c:pt idx="285">
                  <c:v>2623</c:v>
                </c:pt>
                <c:pt idx="286">
                  <c:v>3115</c:v>
                </c:pt>
                <c:pt idx="287">
                  <c:v>3318</c:v>
                </c:pt>
                <c:pt idx="288">
                  <c:v>3293</c:v>
                </c:pt>
                <c:pt idx="289">
                  <c:v>3857</c:v>
                </c:pt>
                <c:pt idx="290">
                  <c:v>4111</c:v>
                </c:pt>
                <c:pt idx="291">
                  <c:v>2170</c:v>
                </c:pt>
                <c:pt idx="292">
                  <c:v>3724</c:v>
                </c:pt>
                <c:pt idx="293">
                  <c:v>3628</c:v>
                </c:pt>
                <c:pt idx="294">
                  <c:v>2809</c:v>
                </c:pt>
                <c:pt idx="295">
                  <c:v>2762</c:v>
                </c:pt>
                <c:pt idx="296">
                  <c:v>3488</c:v>
                </c:pt>
                <c:pt idx="297">
                  <c:v>3992</c:v>
                </c:pt>
                <c:pt idx="298">
                  <c:v>3490</c:v>
                </c:pt>
                <c:pt idx="299">
                  <c:v>2419</c:v>
                </c:pt>
                <c:pt idx="300">
                  <c:v>3291</c:v>
                </c:pt>
                <c:pt idx="301">
                  <c:v>570</c:v>
                </c:pt>
                <c:pt idx="302">
                  <c:v>2446</c:v>
                </c:pt>
                <c:pt idx="303">
                  <c:v>3307</c:v>
                </c:pt>
                <c:pt idx="304">
                  <c:v>3658</c:v>
                </c:pt>
                <c:pt idx="305">
                  <c:v>3816</c:v>
                </c:pt>
                <c:pt idx="306">
                  <c:v>3656</c:v>
                </c:pt>
                <c:pt idx="307">
                  <c:v>3576</c:v>
                </c:pt>
                <c:pt idx="308">
                  <c:v>2770</c:v>
                </c:pt>
                <c:pt idx="309">
                  <c:v>2697</c:v>
                </c:pt>
                <c:pt idx="310">
                  <c:v>3662</c:v>
                </c:pt>
                <c:pt idx="311">
                  <c:v>3829</c:v>
                </c:pt>
                <c:pt idx="312">
                  <c:v>3804</c:v>
                </c:pt>
                <c:pt idx="313">
                  <c:v>2743</c:v>
                </c:pt>
                <c:pt idx="314">
                  <c:v>2928</c:v>
                </c:pt>
                <c:pt idx="315">
                  <c:v>2792</c:v>
                </c:pt>
                <c:pt idx="316">
                  <c:v>2713</c:v>
                </c:pt>
                <c:pt idx="317">
                  <c:v>3891</c:v>
                </c:pt>
                <c:pt idx="318">
                  <c:v>3746</c:v>
                </c:pt>
                <c:pt idx="319">
                  <c:v>1672</c:v>
                </c:pt>
                <c:pt idx="320">
                  <c:v>2914</c:v>
                </c:pt>
                <c:pt idx="321">
                  <c:v>3147</c:v>
                </c:pt>
                <c:pt idx="322">
                  <c:v>2720</c:v>
                </c:pt>
                <c:pt idx="323">
                  <c:v>2733</c:v>
                </c:pt>
                <c:pt idx="324">
                  <c:v>2545</c:v>
                </c:pt>
                <c:pt idx="325">
                  <c:v>1538</c:v>
                </c:pt>
                <c:pt idx="326">
                  <c:v>2454</c:v>
                </c:pt>
                <c:pt idx="327">
                  <c:v>935</c:v>
                </c:pt>
                <c:pt idx="328">
                  <c:v>1697</c:v>
                </c:pt>
                <c:pt idx="329">
                  <c:v>1819</c:v>
                </c:pt>
                <c:pt idx="330">
                  <c:v>2261</c:v>
                </c:pt>
                <c:pt idx="331">
                  <c:v>3614</c:v>
                </c:pt>
                <c:pt idx="332">
                  <c:v>2818</c:v>
                </c:pt>
                <c:pt idx="333">
                  <c:v>3425</c:v>
                </c:pt>
                <c:pt idx="334">
                  <c:v>3545</c:v>
                </c:pt>
                <c:pt idx="335">
                  <c:v>3672</c:v>
                </c:pt>
                <c:pt idx="336">
                  <c:v>2908</c:v>
                </c:pt>
                <c:pt idx="337">
                  <c:v>2851</c:v>
                </c:pt>
                <c:pt idx="338">
                  <c:v>3578</c:v>
                </c:pt>
                <c:pt idx="339">
                  <c:v>2468</c:v>
                </c:pt>
                <c:pt idx="340">
                  <c:v>655</c:v>
                </c:pt>
                <c:pt idx="341">
                  <c:v>3172</c:v>
                </c:pt>
                <c:pt idx="342">
                  <c:v>3359</c:v>
                </c:pt>
                <c:pt idx="343">
                  <c:v>2688</c:v>
                </c:pt>
                <c:pt idx="344">
                  <c:v>2366</c:v>
                </c:pt>
                <c:pt idx="345">
                  <c:v>3167</c:v>
                </c:pt>
                <c:pt idx="346">
                  <c:v>3368</c:v>
                </c:pt>
                <c:pt idx="347">
                  <c:v>3562</c:v>
                </c:pt>
                <c:pt idx="348">
                  <c:v>3528</c:v>
                </c:pt>
                <c:pt idx="349">
                  <c:v>3399</c:v>
                </c:pt>
                <c:pt idx="350">
                  <c:v>2464</c:v>
                </c:pt>
                <c:pt idx="351">
                  <c:v>2211</c:v>
                </c:pt>
                <c:pt idx="352">
                  <c:v>3143</c:v>
                </c:pt>
                <c:pt idx="353">
                  <c:v>3534</c:v>
                </c:pt>
                <c:pt idx="354">
                  <c:v>2553</c:v>
                </c:pt>
                <c:pt idx="355">
                  <c:v>2841</c:v>
                </c:pt>
                <c:pt idx="356">
                  <c:v>2046</c:v>
                </c:pt>
                <c:pt idx="357">
                  <c:v>856</c:v>
                </c:pt>
                <c:pt idx="358">
                  <c:v>451</c:v>
                </c:pt>
                <c:pt idx="359">
                  <c:v>887</c:v>
                </c:pt>
                <c:pt idx="360">
                  <c:v>1059</c:v>
                </c:pt>
                <c:pt idx="361">
                  <c:v>2047</c:v>
                </c:pt>
                <c:pt idx="362">
                  <c:v>2169</c:v>
                </c:pt>
                <c:pt idx="363">
                  <c:v>2508</c:v>
                </c:pt>
                <c:pt idx="364">
                  <c:v>1820</c:v>
                </c:pt>
                <c:pt idx="365">
                  <c:v>1608</c:v>
                </c:pt>
                <c:pt idx="366">
                  <c:v>1707</c:v>
                </c:pt>
                <c:pt idx="367">
                  <c:v>2147</c:v>
                </c:pt>
                <c:pt idx="368">
                  <c:v>2273</c:v>
                </c:pt>
                <c:pt idx="369">
                  <c:v>3132</c:v>
                </c:pt>
                <c:pt idx="370">
                  <c:v>3791</c:v>
                </c:pt>
                <c:pt idx="371">
                  <c:v>3451</c:v>
                </c:pt>
                <c:pt idx="372">
                  <c:v>2826</c:v>
                </c:pt>
                <c:pt idx="373">
                  <c:v>2270</c:v>
                </c:pt>
                <c:pt idx="374">
                  <c:v>3425</c:v>
                </c:pt>
                <c:pt idx="375">
                  <c:v>2085</c:v>
                </c:pt>
                <c:pt idx="376">
                  <c:v>3828</c:v>
                </c:pt>
                <c:pt idx="377">
                  <c:v>3040</c:v>
                </c:pt>
                <c:pt idx="378">
                  <c:v>2160</c:v>
                </c:pt>
                <c:pt idx="379">
                  <c:v>2027</c:v>
                </c:pt>
                <c:pt idx="380">
                  <c:v>2081</c:v>
                </c:pt>
                <c:pt idx="381">
                  <c:v>2808</c:v>
                </c:pt>
                <c:pt idx="382">
                  <c:v>3267</c:v>
                </c:pt>
                <c:pt idx="383">
                  <c:v>3162</c:v>
                </c:pt>
                <c:pt idx="384">
                  <c:v>3048</c:v>
                </c:pt>
                <c:pt idx="385">
                  <c:v>1234</c:v>
                </c:pt>
                <c:pt idx="386">
                  <c:v>1781</c:v>
                </c:pt>
                <c:pt idx="387">
                  <c:v>2287</c:v>
                </c:pt>
                <c:pt idx="388">
                  <c:v>3900</c:v>
                </c:pt>
                <c:pt idx="389">
                  <c:v>3803</c:v>
                </c:pt>
                <c:pt idx="390">
                  <c:v>3831</c:v>
                </c:pt>
                <c:pt idx="391">
                  <c:v>3187</c:v>
                </c:pt>
                <c:pt idx="392">
                  <c:v>3248</c:v>
                </c:pt>
                <c:pt idx="393">
                  <c:v>2685</c:v>
                </c:pt>
                <c:pt idx="394">
                  <c:v>3498</c:v>
                </c:pt>
                <c:pt idx="395">
                  <c:v>4185</c:v>
                </c:pt>
                <c:pt idx="396">
                  <c:v>4275</c:v>
                </c:pt>
                <c:pt idx="397">
                  <c:v>3571</c:v>
                </c:pt>
                <c:pt idx="398">
                  <c:v>3841</c:v>
                </c:pt>
                <c:pt idx="399">
                  <c:v>2448</c:v>
                </c:pt>
                <c:pt idx="400">
                  <c:v>2629</c:v>
                </c:pt>
                <c:pt idx="401">
                  <c:v>3578</c:v>
                </c:pt>
                <c:pt idx="402">
                  <c:v>4176</c:v>
                </c:pt>
                <c:pt idx="403">
                  <c:v>2693</c:v>
                </c:pt>
                <c:pt idx="404">
                  <c:v>3667</c:v>
                </c:pt>
                <c:pt idx="405">
                  <c:v>3604</c:v>
                </c:pt>
                <c:pt idx="406">
                  <c:v>1977</c:v>
                </c:pt>
                <c:pt idx="407">
                  <c:v>1456</c:v>
                </c:pt>
                <c:pt idx="408">
                  <c:v>3328</c:v>
                </c:pt>
                <c:pt idx="409">
                  <c:v>3787</c:v>
                </c:pt>
                <c:pt idx="410">
                  <c:v>4028</c:v>
                </c:pt>
                <c:pt idx="411">
                  <c:v>2931</c:v>
                </c:pt>
                <c:pt idx="412">
                  <c:v>3805</c:v>
                </c:pt>
                <c:pt idx="413">
                  <c:v>2883</c:v>
                </c:pt>
                <c:pt idx="414">
                  <c:v>2071</c:v>
                </c:pt>
                <c:pt idx="415">
                  <c:v>2627</c:v>
                </c:pt>
                <c:pt idx="416">
                  <c:v>3614</c:v>
                </c:pt>
                <c:pt idx="417">
                  <c:v>4379</c:v>
                </c:pt>
                <c:pt idx="418">
                  <c:v>4546</c:v>
                </c:pt>
                <c:pt idx="419">
                  <c:v>3241</c:v>
                </c:pt>
                <c:pt idx="420">
                  <c:v>2415</c:v>
                </c:pt>
                <c:pt idx="421">
                  <c:v>2874</c:v>
                </c:pt>
                <c:pt idx="422">
                  <c:v>4069</c:v>
                </c:pt>
                <c:pt idx="423">
                  <c:v>4134</c:v>
                </c:pt>
                <c:pt idx="424">
                  <c:v>1769</c:v>
                </c:pt>
                <c:pt idx="425">
                  <c:v>4665</c:v>
                </c:pt>
                <c:pt idx="426">
                  <c:v>2948</c:v>
                </c:pt>
                <c:pt idx="427">
                  <c:v>3110</c:v>
                </c:pt>
                <c:pt idx="428">
                  <c:v>2713</c:v>
                </c:pt>
                <c:pt idx="429">
                  <c:v>3130</c:v>
                </c:pt>
                <c:pt idx="430">
                  <c:v>3735</c:v>
                </c:pt>
                <c:pt idx="431">
                  <c:v>4484</c:v>
                </c:pt>
                <c:pt idx="432">
                  <c:v>4896</c:v>
                </c:pt>
                <c:pt idx="433">
                  <c:v>4122</c:v>
                </c:pt>
                <c:pt idx="434">
                  <c:v>3150</c:v>
                </c:pt>
                <c:pt idx="435">
                  <c:v>3253</c:v>
                </c:pt>
                <c:pt idx="436">
                  <c:v>4460</c:v>
                </c:pt>
                <c:pt idx="437">
                  <c:v>5085</c:v>
                </c:pt>
                <c:pt idx="438">
                  <c:v>5315</c:v>
                </c:pt>
                <c:pt idx="439">
                  <c:v>5187</c:v>
                </c:pt>
                <c:pt idx="440">
                  <c:v>3830</c:v>
                </c:pt>
                <c:pt idx="441">
                  <c:v>4681</c:v>
                </c:pt>
                <c:pt idx="442">
                  <c:v>3685</c:v>
                </c:pt>
                <c:pt idx="443">
                  <c:v>5171</c:v>
                </c:pt>
                <c:pt idx="444">
                  <c:v>5042</c:v>
                </c:pt>
                <c:pt idx="445">
                  <c:v>5108</c:v>
                </c:pt>
                <c:pt idx="446">
                  <c:v>5537</c:v>
                </c:pt>
                <c:pt idx="447">
                  <c:v>5893</c:v>
                </c:pt>
                <c:pt idx="448">
                  <c:v>2339</c:v>
                </c:pt>
                <c:pt idx="449">
                  <c:v>3464</c:v>
                </c:pt>
                <c:pt idx="450">
                  <c:v>4763</c:v>
                </c:pt>
                <c:pt idx="451">
                  <c:v>4571</c:v>
                </c:pt>
                <c:pt idx="452">
                  <c:v>5024</c:v>
                </c:pt>
                <c:pt idx="453">
                  <c:v>5299</c:v>
                </c:pt>
                <c:pt idx="454">
                  <c:v>4663</c:v>
                </c:pt>
                <c:pt idx="455">
                  <c:v>3934</c:v>
                </c:pt>
                <c:pt idx="456">
                  <c:v>3694</c:v>
                </c:pt>
                <c:pt idx="457">
                  <c:v>4728</c:v>
                </c:pt>
                <c:pt idx="458">
                  <c:v>5424</c:v>
                </c:pt>
                <c:pt idx="459">
                  <c:v>5378</c:v>
                </c:pt>
                <c:pt idx="460">
                  <c:v>5265</c:v>
                </c:pt>
                <c:pt idx="461">
                  <c:v>4653</c:v>
                </c:pt>
                <c:pt idx="462">
                  <c:v>3605</c:v>
                </c:pt>
                <c:pt idx="463">
                  <c:v>2939</c:v>
                </c:pt>
                <c:pt idx="464">
                  <c:v>4680</c:v>
                </c:pt>
                <c:pt idx="465">
                  <c:v>5099</c:v>
                </c:pt>
                <c:pt idx="466">
                  <c:v>4380</c:v>
                </c:pt>
                <c:pt idx="467">
                  <c:v>4746</c:v>
                </c:pt>
                <c:pt idx="468">
                  <c:v>5146</c:v>
                </c:pt>
                <c:pt idx="469">
                  <c:v>4665</c:v>
                </c:pt>
                <c:pt idx="470">
                  <c:v>4286</c:v>
                </c:pt>
                <c:pt idx="471">
                  <c:v>5172</c:v>
                </c:pt>
                <c:pt idx="472">
                  <c:v>5702</c:v>
                </c:pt>
                <c:pt idx="473">
                  <c:v>4020</c:v>
                </c:pt>
                <c:pt idx="474">
                  <c:v>5719</c:v>
                </c:pt>
                <c:pt idx="475">
                  <c:v>5950</c:v>
                </c:pt>
                <c:pt idx="476">
                  <c:v>4083</c:v>
                </c:pt>
                <c:pt idx="477">
                  <c:v>907</c:v>
                </c:pt>
                <c:pt idx="478">
                  <c:v>3019</c:v>
                </c:pt>
                <c:pt idx="479">
                  <c:v>5115</c:v>
                </c:pt>
                <c:pt idx="480">
                  <c:v>5541</c:v>
                </c:pt>
                <c:pt idx="481">
                  <c:v>4551</c:v>
                </c:pt>
                <c:pt idx="482">
                  <c:v>5219</c:v>
                </c:pt>
                <c:pt idx="483">
                  <c:v>3100</c:v>
                </c:pt>
                <c:pt idx="484">
                  <c:v>4075</c:v>
                </c:pt>
                <c:pt idx="485">
                  <c:v>4907</c:v>
                </c:pt>
                <c:pt idx="486">
                  <c:v>5087</c:v>
                </c:pt>
                <c:pt idx="487">
                  <c:v>5502</c:v>
                </c:pt>
                <c:pt idx="488">
                  <c:v>5657</c:v>
                </c:pt>
                <c:pt idx="489">
                  <c:v>5227</c:v>
                </c:pt>
                <c:pt idx="490">
                  <c:v>4387</c:v>
                </c:pt>
                <c:pt idx="491">
                  <c:v>4224</c:v>
                </c:pt>
                <c:pt idx="492">
                  <c:v>5265</c:v>
                </c:pt>
                <c:pt idx="493">
                  <c:v>4990</c:v>
                </c:pt>
                <c:pt idx="494">
                  <c:v>4097</c:v>
                </c:pt>
                <c:pt idx="495">
                  <c:v>5546</c:v>
                </c:pt>
                <c:pt idx="496">
                  <c:v>5711</c:v>
                </c:pt>
                <c:pt idx="497">
                  <c:v>4807</c:v>
                </c:pt>
                <c:pt idx="498">
                  <c:v>3946</c:v>
                </c:pt>
                <c:pt idx="499">
                  <c:v>2501</c:v>
                </c:pt>
                <c:pt idx="500">
                  <c:v>4490</c:v>
                </c:pt>
                <c:pt idx="501">
                  <c:v>6433</c:v>
                </c:pt>
                <c:pt idx="502">
                  <c:v>6142</c:v>
                </c:pt>
                <c:pt idx="503">
                  <c:v>6118</c:v>
                </c:pt>
                <c:pt idx="504">
                  <c:v>4884</c:v>
                </c:pt>
                <c:pt idx="505">
                  <c:v>4425</c:v>
                </c:pt>
                <c:pt idx="506">
                  <c:v>3729</c:v>
                </c:pt>
                <c:pt idx="507">
                  <c:v>5254</c:v>
                </c:pt>
                <c:pt idx="508">
                  <c:v>4494</c:v>
                </c:pt>
                <c:pt idx="509">
                  <c:v>5711</c:v>
                </c:pt>
                <c:pt idx="510">
                  <c:v>5317</c:v>
                </c:pt>
                <c:pt idx="511">
                  <c:v>3681</c:v>
                </c:pt>
                <c:pt idx="512">
                  <c:v>3308</c:v>
                </c:pt>
                <c:pt idx="513">
                  <c:v>3486</c:v>
                </c:pt>
                <c:pt idx="514">
                  <c:v>4863</c:v>
                </c:pt>
                <c:pt idx="515">
                  <c:v>6110</c:v>
                </c:pt>
                <c:pt idx="516">
                  <c:v>6238</c:v>
                </c:pt>
                <c:pt idx="517">
                  <c:v>3594</c:v>
                </c:pt>
                <c:pt idx="518">
                  <c:v>5325</c:v>
                </c:pt>
                <c:pt idx="519">
                  <c:v>5147</c:v>
                </c:pt>
                <c:pt idx="520">
                  <c:v>5927</c:v>
                </c:pt>
                <c:pt idx="521">
                  <c:v>6033</c:v>
                </c:pt>
                <c:pt idx="522">
                  <c:v>6028</c:v>
                </c:pt>
                <c:pt idx="523">
                  <c:v>6456</c:v>
                </c:pt>
                <c:pt idx="524">
                  <c:v>6248</c:v>
                </c:pt>
                <c:pt idx="525">
                  <c:v>4790</c:v>
                </c:pt>
                <c:pt idx="526">
                  <c:v>4374</c:v>
                </c:pt>
                <c:pt idx="527">
                  <c:v>5647</c:v>
                </c:pt>
                <c:pt idx="528">
                  <c:v>4495</c:v>
                </c:pt>
                <c:pt idx="529">
                  <c:v>6248</c:v>
                </c:pt>
                <c:pt idx="530">
                  <c:v>6183</c:v>
                </c:pt>
                <c:pt idx="531">
                  <c:v>6102</c:v>
                </c:pt>
                <c:pt idx="532">
                  <c:v>4739</c:v>
                </c:pt>
                <c:pt idx="533">
                  <c:v>4344</c:v>
                </c:pt>
                <c:pt idx="534">
                  <c:v>4446</c:v>
                </c:pt>
                <c:pt idx="535">
                  <c:v>5857</c:v>
                </c:pt>
                <c:pt idx="536">
                  <c:v>5339</c:v>
                </c:pt>
                <c:pt idx="537">
                  <c:v>5127</c:v>
                </c:pt>
                <c:pt idx="538">
                  <c:v>4859</c:v>
                </c:pt>
                <c:pt idx="539">
                  <c:v>4801</c:v>
                </c:pt>
                <c:pt idx="540">
                  <c:v>4340</c:v>
                </c:pt>
                <c:pt idx="541">
                  <c:v>5640</c:v>
                </c:pt>
                <c:pt idx="542">
                  <c:v>6365</c:v>
                </c:pt>
                <c:pt idx="543">
                  <c:v>6258</c:v>
                </c:pt>
                <c:pt idx="544">
                  <c:v>5958</c:v>
                </c:pt>
                <c:pt idx="545">
                  <c:v>4634</c:v>
                </c:pt>
                <c:pt idx="546">
                  <c:v>4232</c:v>
                </c:pt>
                <c:pt idx="547">
                  <c:v>4110</c:v>
                </c:pt>
                <c:pt idx="548">
                  <c:v>5323</c:v>
                </c:pt>
                <c:pt idx="549">
                  <c:v>5608</c:v>
                </c:pt>
                <c:pt idx="550">
                  <c:v>4841</c:v>
                </c:pt>
                <c:pt idx="551">
                  <c:v>4836</c:v>
                </c:pt>
                <c:pt idx="552">
                  <c:v>4841</c:v>
                </c:pt>
                <c:pt idx="553">
                  <c:v>3392</c:v>
                </c:pt>
                <c:pt idx="554">
                  <c:v>3469</c:v>
                </c:pt>
                <c:pt idx="555">
                  <c:v>5571</c:v>
                </c:pt>
                <c:pt idx="556">
                  <c:v>5336</c:v>
                </c:pt>
                <c:pt idx="557">
                  <c:v>6289</c:v>
                </c:pt>
                <c:pt idx="558">
                  <c:v>6414</c:v>
                </c:pt>
                <c:pt idx="559">
                  <c:v>5988</c:v>
                </c:pt>
                <c:pt idx="560">
                  <c:v>4614</c:v>
                </c:pt>
                <c:pt idx="561">
                  <c:v>4111</c:v>
                </c:pt>
                <c:pt idx="562">
                  <c:v>5742</c:v>
                </c:pt>
                <c:pt idx="563">
                  <c:v>5865</c:v>
                </c:pt>
                <c:pt idx="564">
                  <c:v>4914</c:v>
                </c:pt>
                <c:pt idx="565">
                  <c:v>5703</c:v>
                </c:pt>
                <c:pt idx="566">
                  <c:v>5123</c:v>
                </c:pt>
                <c:pt idx="567">
                  <c:v>3195</c:v>
                </c:pt>
                <c:pt idx="568">
                  <c:v>4866</c:v>
                </c:pt>
                <c:pt idx="569">
                  <c:v>5831</c:v>
                </c:pt>
                <c:pt idx="570">
                  <c:v>6452</c:v>
                </c:pt>
                <c:pt idx="571">
                  <c:v>6790</c:v>
                </c:pt>
                <c:pt idx="572">
                  <c:v>5825</c:v>
                </c:pt>
                <c:pt idx="573">
                  <c:v>5645</c:v>
                </c:pt>
                <c:pt idx="574">
                  <c:v>4451</c:v>
                </c:pt>
                <c:pt idx="575">
                  <c:v>4444</c:v>
                </c:pt>
                <c:pt idx="576">
                  <c:v>6065</c:v>
                </c:pt>
                <c:pt idx="577">
                  <c:v>6248</c:v>
                </c:pt>
                <c:pt idx="578">
                  <c:v>6506</c:v>
                </c:pt>
                <c:pt idx="579">
                  <c:v>6278</c:v>
                </c:pt>
                <c:pt idx="580">
                  <c:v>5847</c:v>
                </c:pt>
                <c:pt idx="581">
                  <c:v>4479</c:v>
                </c:pt>
                <c:pt idx="582">
                  <c:v>3757</c:v>
                </c:pt>
                <c:pt idx="583">
                  <c:v>5780</c:v>
                </c:pt>
                <c:pt idx="584">
                  <c:v>5995</c:v>
                </c:pt>
                <c:pt idx="585">
                  <c:v>6271</c:v>
                </c:pt>
                <c:pt idx="586">
                  <c:v>6090</c:v>
                </c:pt>
                <c:pt idx="587">
                  <c:v>4721</c:v>
                </c:pt>
                <c:pt idx="588">
                  <c:v>4052</c:v>
                </c:pt>
                <c:pt idx="589">
                  <c:v>4362</c:v>
                </c:pt>
                <c:pt idx="590">
                  <c:v>5676</c:v>
                </c:pt>
                <c:pt idx="591">
                  <c:v>5656</c:v>
                </c:pt>
                <c:pt idx="592">
                  <c:v>6149</c:v>
                </c:pt>
                <c:pt idx="593">
                  <c:v>6267</c:v>
                </c:pt>
                <c:pt idx="594">
                  <c:v>5665</c:v>
                </c:pt>
                <c:pt idx="595">
                  <c:v>5038</c:v>
                </c:pt>
                <c:pt idx="596">
                  <c:v>3341</c:v>
                </c:pt>
                <c:pt idx="597">
                  <c:v>5504</c:v>
                </c:pt>
                <c:pt idx="598">
                  <c:v>5925</c:v>
                </c:pt>
                <c:pt idx="599">
                  <c:v>6281</c:v>
                </c:pt>
                <c:pt idx="600">
                  <c:v>6402</c:v>
                </c:pt>
                <c:pt idx="601">
                  <c:v>6257</c:v>
                </c:pt>
                <c:pt idx="602">
                  <c:v>4224</c:v>
                </c:pt>
                <c:pt idx="603">
                  <c:v>3772</c:v>
                </c:pt>
                <c:pt idx="604">
                  <c:v>5928</c:v>
                </c:pt>
                <c:pt idx="605">
                  <c:v>6105</c:v>
                </c:pt>
                <c:pt idx="606">
                  <c:v>6520</c:v>
                </c:pt>
                <c:pt idx="607">
                  <c:v>6541</c:v>
                </c:pt>
                <c:pt idx="608">
                  <c:v>5917</c:v>
                </c:pt>
                <c:pt idx="609">
                  <c:v>3788</c:v>
                </c:pt>
                <c:pt idx="610">
                  <c:v>3197</c:v>
                </c:pt>
                <c:pt idx="611">
                  <c:v>4069</c:v>
                </c:pt>
                <c:pt idx="612">
                  <c:v>5997</c:v>
                </c:pt>
                <c:pt idx="613">
                  <c:v>6280</c:v>
                </c:pt>
                <c:pt idx="614">
                  <c:v>5592</c:v>
                </c:pt>
                <c:pt idx="615">
                  <c:v>6459</c:v>
                </c:pt>
                <c:pt idx="616">
                  <c:v>4419</c:v>
                </c:pt>
                <c:pt idx="617">
                  <c:v>5657</c:v>
                </c:pt>
                <c:pt idx="618">
                  <c:v>6407</c:v>
                </c:pt>
                <c:pt idx="619">
                  <c:v>6697</c:v>
                </c:pt>
                <c:pt idx="620">
                  <c:v>6820</c:v>
                </c:pt>
                <c:pt idx="621">
                  <c:v>6750</c:v>
                </c:pt>
                <c:pt idx="622">
                  <c:v>6630</c:v>
                </c:pt>
                <c:pt idx="623">
                  <c:v>5554</c:v>
                </c:pt>
                <c:pt idx="624">
                  <c:v>5167</c:v>
                </c:pt>
                <c:pt idx="625">
                  <c:v>5847</c:v>
                </c:pt>
                <c:pt idx="626">
                  <c:v>3702</c:v>
                </c:pt>
                <c:pt idx="627">
                  <c:v>6803</c:v>
                </c:pt>
                <c:pt idx="628">
                  <c:v>6781</c:v>
                </c:pt>
                <c:pt idx="629">
                  <c:v>6917</c:v>
                </c:pt>
                <c:pt idx="630">
                  <c:v>5883</c:v>
                </c:pt>
                <c:pt idx="631">
                  <c:v>5453</c:v>
                </c:pt>
                <c:pt idx="632">
                  <c:v>6435</c:v>
                </c:pt>
                <c:pt idx="633">
                  <c:v>6693</c:v>
                </c:pt>
                <c:pt idx="634">
                  <c:v>6946</c:v>
                </c:pt>
                <c:pt idx="635">
                  <c:v>6642</c:v>
                </c:pt>
                <c:pt idx="636">
                  <c:v>6370</c:v>
                </c:pt>
                <c:pt idx="637">
                  <c:v>5966</c:v>
                </c:pt>
                <c:pt idx="638">
                  <c:v>4874</c:v>
                </c:pt>
                <c:pt idx="639">
                  <c:v>6015</c:v>
                </c:pt>
                <c:pt idx="640">
                  <c:v>4324</c:v>
                </c:pt>
                <c:pt idx="641">
                  <c:v>6844</c:v>
                </c:pt>
                <c:pt idx="642">
                  <c:v>6437</c:v>
                </c:pt>
                <c:pt idx="643">
                  <c:v>6640</c:v>
                </c:pt>
                <c:pt idx="644">
                  <c:v>4934</c:v>
                </c:pt>
                <c:pt idx="645">
                  <c:v>2729</c:v>
                </c:pt>
                <c:pt idx="646">
                  <c:v>4604</c:v>
                </c:pt>
                <c:pt idx="647">
                  <c:v>5791</c:v>
                </c:pt>
                <c:pt idx="648">
                  <c:v>6911</c:v>
                </c:pt>
                <c:pt idx="649">
                  <c:v>6736</c:v>
                </c:pt>
                <c:pt idx="650">
                  <c:v>6222</c:v>
                </c:pt>
                <c:pt idx="651">
                  <c:v>4857</c:v>
                </c:pt>
                <c:pt idx="652">
                  <c:v>4559</c:v>
                </c:pt>
                <c:pt idx="653">
                  <c:v>5115</c:v>
                </c:pt>
                <c:pt idx="654">
                  <c:v>6612</c:v>
                </c:pt>
                <c:pt idx="655">
                  <c:v>6482</c:v>
                </c:pt>
                <c:pt idx="656">
                  <c:v>6501</c:v>
                </c:pt>
                <c:pt idx="657">
                  <c:v>4671</c:v>
                </c:pt>
                <c:pt idx="658">
                  <c:v>5284</c:v>
                </c:pt>
                <c:pt idx="659">
                  <c:v>4692</c:v>
                </c:pt>
                <c:pt idx="660">
                  <c:v>6228</c:v>
                </c:pt>
                <c:pt idx="661">
                  <c:v>6625</c:v>
                </c:pt>
                <c:pt idx="662">
                  <c:v>6898</c:v>
                </c:pt>
                <c:pt idx="663">
                  <c:v>6484</c:v>
                </c:pt>
                <c:pt idx="664">
                  <c:v>6262</c:v>
                </c:pt>
                <c:pt idx="665">
                  <c:v>5209</c:v>
                </c:pt>
                <c:pt idx="666">
                  <c:v>3461</c:v>
                </c:pt>
                <c:pt idx="667">
                  <c:v>20</c:v>
                </c:pt>
                <c:pt idx="668">
                  <c:v>1009</c:v>
                </c:pt>
                <c:pt idx="669">
                  <c:v>5147</c:v>
                </c:pt>
                <c:pt idx="670">
                  <c:v>5520</c:v>
                </c:pt>
                <c:pt idx="671">
                  <c:v>5229</c:v>
                </c:pt>
                <c:pt idx="672">
                  <c:v>4109</c:v>
                </c:pt>
                <c:pt idx="673">
                  <c:v>3906</c:v>
                </c:pt>
                <c:pt idx="674">
                  <c:v>4881</c:v>
                </c:pt>
                <c:pt idx="675">
                  <c:v>5220</c:v>
                </c:pt>
                <c:pt idx="676">
                  <c:v>4709</c:v>
                </c:pt>
                <c:pt idx="677">
                  <c:v>4975</c:v>
                </c:pt>
                <c:pt idx="678">
                  <c:v>5283</c:v>
                </c:pt>
                <c:pt idx="679">
                  <c:v>4446</c:v>
                </c:pt>
                <c:pt idx="680">
                  <c:v>4562</c:v>
                </c:pt>
                <c:pt idx="681">
                  <c:v>5172</c:v>
                </c:pt>
                <c:pt idx="682">
                  <c:v>3767</c:v>
                </c:pt>
                <c:pt idx="683">
                  <c:v>5122</c:v>
                </c:pt>
                <c:pt idx="684">
                  <c:v>5125</c:v>
                </c:pt>
                <c:pt idx="685">
                  <c:v>5214</c:v>
                </c:pt>
                <c:pt idx="686">
                  <c:v>4316</c:v>
                </c:pt>
                <c:pt idx="687">
                  <c:v>3747</c:v>
                </c:pt>
                <c:pt idx="688">
                  <c:v>5050</c:v>
                </c:pt>
                <c:pt idx="689">
                  <c:v>5100</c:v>
                </c:pt>
                <c:pt idx="690">
                  <c:v>4531</c:v>
                </c:pt>
                <c:pt idx="691">
                  <c:v>1470</c:v>
                </c:pt>
                <c:pt idx="692">
                  <c:v>2307</c:v>
                </c:pt>
                <c:pt idx="693">
                  <c:v>1745</c:v>
                </c:pt>
                <c:pt idx="694">
                  <c:v>2115</c:v>
                </c:pt>
                <c:pt idx="695">
                  <c:v>4750</c:v>
                </c:pt>
                <c:pt idx="696">
                  <c:v>3836</c:v>
                </c:pt>
                <c:pt idx="697">
                  <c:v>5062</c:v>
                </c:pt>
                <c:pt idx="698">
                  <c:v>5080</c:v>
                </c:pt>
                <c:pt idx="699">
                  <c:v>5306</c:v>
                </c:pt>
                <c:pt idx="700">
                  <c:v>4240</c:v>
                </c:pt>
                <c:pt idx="701">
                  <c:v>3757</c:v>
                </c:pt>
                <c:pt idx="702">
                  <c:v>5679</c:v>
                </c:pt>
                <c:pt idx="703">
                  <c:v>6055</c:v>
                </c:pt>
                <c:pt idx="704">
                  <c:v>5398</c:v>
                </c:pt>
                <c:pt idx="705">
                  <c:v>5035</c:v>
                </c:pt>
                <c:pt idx="706">
                  <c:v>4659</c:v>
                </c:pt>
                <c:pt idx="707">
                  <c:v>4429</c:v>
                </c:pt>
                <c:pt idx="708">
                  <c:v>2787</c:v>
                </c:pt>
                <c:pt idx="709">
                  <c:v>4841</c:v>
                </c:pt>
                <c:pt idx="710">
                  <c:v>5219</c:v>
                </c:pt>
                <c:pt idx="711">
                  <c:v>5009</c:v>
                </c:pt>
                <c:pt idx="712">
                  <c:v>5107</c:v>
                </c:pt>
                <c:pt idx="713">
                  <c:v>5182</c:v>
                </c:pt>
                <c:pt idx="714">
                  <c:v>4280</c:v>
                </c:pt>
                <c:pt idx="715">
                  <c:v>3248</c:v>
                </c:pt>
                <c:pt idx="716">
                  <c:v>4373</c:v>
                </c:pt>
                <c:pt idx="717">
                  <c:v>5124</c:v>
                </c:pt>
                <c:pt idx="718">
                  <c:v>4934</c:v>
                </c:pt>
                <c:pt idx="719">
                  <c:v>3814</c:v>
                </c:pt>
                <c:pt idx="720">
                  <c:v>3402</c:v>
                </c:pt>
                <c:pt idx="721">
                  <c:v>1544</c:v>
                </c:pt>
                <c:pt idx="722">
                  <c:v>1379</c:v>
                </c:pt>
                <c:pt idx="723">
                  <c:v>746</c:v>
                </c:pt>
                <c:pt idx="724">
                  <c:v>573</c:v>
                </c:pt>
                <c:pt idx="725">
                  <c:v>432</c:v>
                </c:pt>
                <c:pt idx="726">
                  <c:v>1867</c:v>
                </c:pt>
                <c:pt idx="727">
                  <c:v>2451</c:v>
                </c:pt>
                <c:pt idx="728">
                  <c:v>1182</c:v>
                </c:pt>
                <c:pt idx="729">
                  <c:v>1432</c:v>
                </c:pt>
                <c:pt idx="730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7-5947-BFB1-110A212D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767"/>
        <c:axId val="37007471"/>
      </c:scatterChart>
      <c:valAx>
        <c:axId val="370047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7471"/>
        <c:crosses val="autoZero"/>
        <c:crossBetween val="midCat"/>
      </c:valAx>
      <c:valAx>
        <c:axId val="3700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Registered</a:t>
                </a:r>
                <a:r>
                  <a:rPr lang="en-US" baseline="0"/>
                  <a:t>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4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Temperature and Registered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daily_bike_data!$N$1</c:f>
              <c:strCache>
                <c:ptCount val="1"/>
                <c:pt idx="0">
                  <c:v>registered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alpha val="50000"/>
                </a:schemeClr>
              </a:solidFill>
              <a:ln w="9525">
                <a:solidFill>
                  <a:schemeClr val="accent5">
                    <a:alpha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daily_bike_data!$N$2:$N$732</c:f>
              <c:numCache>
                <c:formatCode>General</c:formatCode>
                <c:ptCount val="731"/>
                <c:pt idx="0">
                  <c:v>654</c:v>
                </c:pt>
                <c:pt idx="1">
                  <c:v>670</c:v>
                </c:pt>
                <c:pt idx="2">
                  <c:v>1229</c:v>
                </c:pt>
                <c:pt idx="3">
                  <c:v>1454</c:v>
                </c:pt>
                <c:pt idx="4">
                  <c:v>1518</c:v>
                </c:pt>
                <c:pt idx="5">
                  <c:v>1518</c:v>
                </c:pt>
                <c:pt idx="6">
                  <c:v>1362</c:v>
                </c:pt>
                <c:pt idx="7">
                  <c:v>891</c:v>
                </c:pt>
                <c:pt idx="8">
                  <c:v>768</c:v>
                </c:pt>
                <c:pt idx="9">
                  <c:v>1280</c:v>
                </c:pt>
                <c:pt idx="10">
                  <c:v>1220</c:v>
                </c:pt>
                <c:pt idx="11">
                  <c:v>1137</c:v>
                </c:pt>
                <c:pt idx="12">
                  <c:v>1368</c:v>
                </c:pt>
                <c:pt idx="13">
                  <c:v>1367</c:v>
                </c:pt>
                <c:pt idx="14">
                  <c:v>1026</c:v>
                </c:pt>
                <c:pt idx="15">
                  <c:v>953</c:v>
                </c:pt>
                <c:pt idx="16">
                  <c:v>883</c:v>
                </c:pt>
                <c:pt idx="17">
                  <c:v>674</c:v>
                </c:pt>
                <c:pt idx="18">
                  <c:v>1572</c:v>
                </c:pt>
                <c:pt idx="19">
                  <c:v>1844</c:v>
                </c:pt>
                <c:pt idx="20">
                  <c:v>1468</c:v>
                </c:pt>
                <c:pt idx="21">
                  <c:v>888</c:v>
                </c:pt>
                <c:pt idx="22">
                  <c:v>836</c:v>
                </c:pt>
                <c:pt idx="23">
                  <c:v>1330</c:v>
                </c:pt>
                <c:pt idx="24">
                  <c:v>1799</c:v>
                </c:pt>
                <c:pt idx="25">
                  <c:v>472</c:v>
                </c:pt>
                <c:pt idx="26">
                  <c:v>416</c:v>
                </c:pt>
                <c:pt idx="27">
                  <c:v>1129</c:v>
                </c:pt>
                <c:pt idx="28">
                  <c:v>975</c:v>
                </c:pt>
                <c:pt idx="29">
                  <c:v>956</c:v>
                </c:pt>
                <c:pt idx="30">
                  <c:v>1459</c:v>
                </c:pt>
                <c:pt idx="31">
                  <c:v>1313</c:v>
                </c:pt>
                <c:pt idx="32">
                  <c:v>1454</c:v>
                </c:pt>
                <c:pt idx="33">
                  <c:v>1489</c:v>
                </c:pt>
                <c:pt idx="34">
                  <c:v>1620</c:v>
                </c:pt>
                <c:pt idx="35">
                  <c:v>905</c:v>
                </c:pt>
                <c:pt idx="36">
                  <c:v>1269</c:v>
                </c:pt>
                <c:pt idx="37">
                  <c:v>1592</c:v>
                </c:pt>
                <c:pt idx="38">
                  <c:v>1466</c:v>
                </c:pt>
                <c:pt idx="39">
                  <c:v>1552</c:v>
                </c:pt>
                <c:pt idx="40">
                  <c:v>1491</c:v>
                </c:pt>
                <c:pt idx="41">
                  <c:v>1597</c:v>
                </c:pt>
                <c:pt idx="42">
                  <c:v>1184</c:v>
                </c:pt>
                <c:pt idx="43">
                  <c:v>1192</c:v>
                </c:pt>
                <c:pt idx="44">
                  <c:v>1705</c:v>
                </c:pt>
                <c:pt idx="45">
                  <c:v>1675</c:v>
                </c:pt>
                <c:pt idx="46">
                  <c:v>1897</c:v>
                </c:pt>
                <c:pt idx="47">
                  <c:v>2216</c:v>
                </c:pt>
                <c:pt idx="48">
                  <c:v>2348</c:v>
                </c:pt>
                <c:pt idx="49">
                  <c:v>1103</c:v>
                </c:pt>
                <c:pt idx="50">
                  <c:v>1173</c:v>
                </c:pt>
                <c:pt idx="51">
                  <c:v>912</c:v>
                </c:pt>
                <c:pt idx="52">
                  <c:v>1376</c:v>
                </c:pt>
                <c:pt idx="53">
                  <c:v>1778</c:v>
                </c:pt>
                <c:pt idx="54">
                  <c:v>1707</c:v>
                </c:pt>
                <c:pt idx="55">
                  <c:v>1341</c:v>
                </c:pt>
                <c:pt idx="56">
                  <c:v>1545</c:v>
                </c:pt>
                <c:pt idx="57">
                  <c:v>1708</c:v>
                </c:pt>
                <c:pt idx="58">
                  <c:v>1365</c:v>
                </c:pt>
                <c:pt idx="59">
                  <c:v>1714</c:v>
                </c:pt>
                <c:pt idx="60">
                  <c:v>1903</c:v>
                </c:pt>
                <c:pt idx="61">
                  <c:v>1562</c:v>
                </c:pt>
                <c:pt idx="62">
                  <c:v>1730</c:v>
                </c:pt>
                <c:pt idx="63">
                  <c:v>1437</c:v>
                </c:pt>
                <c:pt idx="64">
                  <c:v>491</c:v>
                </c:pt>
                <c:pt idx="65">
                  <c:v>1628</c:v>
                </c:pt>
                <c:pt idx="66">
                  <c:v>1817</c:v>
                </c:pt>
                <c:pt idx="67">
                  <c:v>1700</c:v>
                </c:pt>
                <c:pt idx="68">
                  <c:v>577</c:v>
                </c:pt>
                <c:pt idx="69">
                  <c:v>1730</c:v>
                </c:pt>
                <c:pt idx="70">
                  <c:v>1408</c:v>
                </c:pt>
                <c:pt idx="71">
                  <c:v>1435</c:v>
                </c:pt>
                <c:pt idx="72">
                  <c:v>1687</c:v>
                </c:pt>
                <c:pt idx="73">
                  <c:v>1767</c:v>
                </c:pt>
                <c:pt idx="74">
                  <c:v>1871</c:v>
                </c:pt>
                <c:pt idx="75">
                  <c:v>2320</c:v>
                </c:pt>
                <c:pt idx="76">
                  <c:v>2355</c:v>
                </c:pt>
                <c:pt idx="77">
                  <c:v>1693</c:v>
                </c:pt>
                <c:pt idx="78">
                  <c:v>1424</c:v>
                </c:pt>
                <c:pt idx="79">
                  <c:v>1676</c:v>
                </c:pt>
                <c:pt idx="80">
                  <c:v>2243</c:v>
                </c:pt>
                <c:pt idx="81">
                  <c:v>1918</c:v>
                </c:pt>
                <c:pt idx="82">
                  <c:v>1699</c:v>
                </c:pt>
                <c:pt idx="83">
                  <c:v>1910</c:v>
                </c:pt>
                <c:pt idx="84">
                  <c:v>1515</c:v>
                </c:pt>
                <c:pt idx="85">
                  <c:v>1221</c:v>
                </c:pt>
                <c:pt idx="86">
                  <c:v>1806</c:v>
                </c:pt>
                <c:pt idx="87">
                  <c:v>2108</c:v>
                </c:pt>
                <c:pt idx="88">
                  <c:v>1368</c:v>
                </c:pt>
                <c:pt idx="89">
                  <c:v>1506</c:v>
                </c:pt>
                <c:pt idx="90">
                  <c:v>1920</c:v>
                </c:pt>
                <c:pt idx="91">
                  <c:v>1354</c:v>
                </c:pt>
                <c:pt idx="92">
                  <c:v>1598</c:v>
                </c:pt>
                <c:pt idx="93">
                  <c:v>2381</c:v>
                </c:pt>
                <c:pt idx="94">
                  <c:v>1628</c:v>
                </c:pt>
                <c:pt idx="95">
                  <c:v>2395</c:v>
                </c:pt>
                <c:pt idx="96">
                  <c:v>2570</c:v>
                </c:pt>
                <c:pt idx="97">
                  <c:v>1299</c:v>
                </c:pt>
                <c:pt idx="98">
                  <c:v>1576</c:v>
                </c:pt>
                <c:pt idx="99">
                  <c:v>1707</c:v>
                </c:pt>
                <c:pt idx="100">
                  <c:v>2493</c:v>
                </c:pt>
                <c:pt idx="101">
                  <c:v>1777</c:v>
                </c:pt>
                <c:pt idx="102">
                  <c:v>1953</c:v>
                </c:pt>
                <c:pt idx="103">
                  <c:v>2738</c:v>
                </c:pt>
                <c:pt idx="104">
                  <c:v>2484</c:v>
                </c:pt>
                <c:pt idx="105">
                  <c:v>674</c:v>
                </c:pt>
                <c:pt idx="106">
                  <c:v>2186</c:v>
                </c:pt>
                <c:pt idx="107">
                  <c:v>2760</c:v>
                </c:pt>
                <c:pt idx="108">
                  <c:v>2795</c:v>
                </c:pt>
                <c:pt idx="109">
                  <c:v>3331</c:v>
                </c:pt>
                <c:pt idx="110">
                  <c:v>3444</c:v>
                </c:pt>
                <c:pt idx="111">
                  <c:v>1506</c:v>
                </c:pt>
                <c:pt idx="112">
                  <c:v>2574</c:v>
                </c:pt>
                <c:pt idx="113">
                  <c:v>2481</c:v>
                </c:pt>
                <c:pt idx="114">
                  <c:v>3300</c:v>
                </c:pt>
                <c:pt idx="115">
                  <c:v>3722</c:v>
                </c:pt>
                <c:pt idx="116">
                  <c:v>3325</c:v>
                </c:pt>
                <c:pt idx="117">
                  <c:v>3489</c:v>
                </c:pt>
                <c:pt idx="118">
                  <c:v>3717</c:v>
                </c:pt>
                <c:pt idx="119">
                  <c:v>3347</c:v>
                </c:pt>
                <c:pt idx="120">
                  <c:v>2213</c:v>
                </c:pt>
                <c:pt idx="121">
                  <c:v>3554</c:v>
                </c:pt>
                <c:pt idx="122">
                  <c:v>3848</c:v>
                </c:pt>
                <c:pt idx="123">
                  <c:v>2378</c:v>
                </c:pt>
                <c:pt idx="124">
                  <c:v>3819</c:v>
                </c:pt>
                <c:pt idx="125">
                  <c:v>3714</c:v>
                </c:pt>
                <c:pt idx="126">
                  <c:v>3102</c:v>
                </c:pt>
                <c:pt idx="127">
                  <c:v>2932</c:v>
                </c:pt>
                <c:pt idx="128">
                  <c:v>3698</c:v>
                </c:pt>
                <c:pt idx="129">
                  <c:v>4109</c:v>
                </c:pt>
                <c:pt idx="130">
                  <c:v>3632</c:v>
                </c:pt>
                <c:pt idx="131">
                  <c:v>4169</c:v>
                </c:pt>
                <c:pt idx="132">
                  <c:v>3413</c:v>
                </c:pt>
                <c:pt idx="133">
                  <c:v>2507</c:v>
                </c:pt>
                <c:pt idx="134">
                  <c:v>2971</c:v>
                </c:pt>
                <c:pt idx="135">
                  <c:v>3185</c:v>
                </c:pt>
                <c:pt idx="136">
                  <c:v>3445</c:v>
                </c:pt>
                <c:pt idx="137">
                  <c:v>3319</c:v>
                </c:pt>
                <c:pt idx="138">
                  <c:v>3840</c:v>
                </c:pt>
                <c:pt idx="139">
                  <c:v>4008</c:v>
                </c:pt>
                <c:pt idx="140">
                  <c:v>3547</c:v>
                </c:pt>
                <c:pt idx="141">
                  <c:v>3084</c:v>
                </c:pt>
                <c:pt idx="142">
                  <c:v>3438</c:v>
                </c:pt>
                <c:pt idx="143">
                  <c:v>3833</c:v>
                </c:pt>
                <c:pt idx="144">
                  <c:v>4238</c:v>
                </c:pt>
                <c:pt idx="145">
                  <c:v>3919</c:v>
                </c:pt>
                <c:pt idx="146">
                  <c:v>3808</c:v>
                </c:pt>
                <c:pt idx="147">
                  <c:v>2757</c:v>
                </c:pt>
                <c:pt idx="148">
                  <c:v>2433</c:v>
                </c:pt>
                <c:pt idx="149">
                  <c:v>2549</c:v>
                </c:pt>
                <c:pt idx="150">
                  <c:v>3309</c:v>
                </c:pt>
                <c:pt idx="151">
                  <c:v>3461</c:v>
                </c:pt>
                <c:pt idx="152">
                  <c:v>4232</c:v>
                </c:pt>
                <c:pt idx="153">
                  <c:v>4414</c:v>
                </c:pt>
                <c:pt idx="154">
                  <c:v>3473</c:v>
                </c:pt>
                <c:pt idx="155">
                  <c:v>3221</c:v>
                </c:pt>
                <c:pt idx="156">
                  <c:v>3875</c:v>
                </c:pt>
                <c:pt idx="157">
                  <c:v>4070</c:v>
                </c:pt>
                <c:pt idx="158">
                  <c:v>3725</c:v>
                </c:pt>
                <c:pt idx="159">
                  <c:v>3352</c:v>
                </c:pt>
                <c:pt idx="160">
                  <c:v>3771</c:v>
                </c:pt>
                <c:pt idx="161">
                  <c:v>3237</c:v>
                </c:pt>
                <c:pt idx="162">
                  <c:v>2993</c:v>
                </c:pt>
                <c:pt idx="163">
                  <c:v>4157</c:v>
                </c:pt>
                <c:pt idx="164">
                  <c:v>4164</c:v>
                </c:pt>
                <c:pt idx="165">
                  <c:v>4411</c:v>
                </c:pt>
                <c:pt idx="166">
                  <c:v>3222</c:v>
                </c:pt>
                <c:pt idx="167">
                  <c:v>3981</c:v>
                </c:pt>
                <c:pt idx="168">
                  <c:v>3312</c:v>
                </c:pt>
                <c:pt idx="169">
                  <c:v>3105</c:v>
                </c:pt>
                <c:pt idx="170">
                  <c:v>3311</c:v>
                </c:pt>
                <c:pt idx="171">
                  <c:v>4061</c:v>
                </c:pt>
                <c:pt idx="172">
                  <c:v>3846</c:v>
                </c:pt>
                <c:pt idx="173">
                  <c:v>4044</c:v>
                </c:pt>
                <c:pt idx="174">
                  <c:v>4022</c:v>
                </c:pt>
                <c:pt idx="175">
                  <c:v>3420</c:v>
                </c:pt>
                <c:pt idx="176">
                  <c:v>3385</c:v>
                </c:pt>
                <c:pt idx="177">
                  <c:v>3854</c:v>
                </c:pt>
                <c:pt idx="178">
                  <c:v>3916</c:v>
                </c:pt>
                <c:pt idx="179">
                  <c:v>4377</c:v>
                </c:pt>
                <c:pt idx="180">
                  <c:v>4488</c:v>
                </c:pt>
                <c:pt idx="181">
                  <c:v>4116</c:v>
                </c:pt>
                <c:pt idx="182">
                  <c:v>2915</c:v>
                </c:pt>
                <c:pt idx="183">
                  <c:v>2367</c:v>
                </c:pt>
                <c:pt idx="184">
                  <c:v>2978</c:v>
                </c:pt>
                <c:pt idx="185">
                  <c:v>3634</c:v>
                </c:pt>
                <c:pt idx="186">
                  <c:v>3845</c:v>
                </c:pt>
                <c:pt idx="187">
                  <c:v>3838</c:v>
                </c:pt>
                <c:pt idx="188">
                  <c:v>3348</c:v>
                </c:pt>
                <c:pt idx="189">
                  <c:v>3348</c:v>
                </c:pt>
                <c:pt idx="190">
                  <c:v>3138</c:v>
                </c:pt>
                <c:pt idx="191">
                  <c:v>3363</c:v>
                </c:pt>
                <c:pt idx="192">
                  <c:v>3596</c:v>
                </c:pt>
                <c:pt idx="193">
                  <c:v>3594</c:v>
                </c:pt>
                <c:pt idx="194">
                  <c:v>4196</c:v>
                </c:pt>
                <c:pt idx="195">
                  <c:v>4220</c:v>
                </c:pt>
                <c:pt idx="196">
                  <c:v>3505</c:v>
                </c:pt>
                <c:pt idx="197">
                  <c:v>3296</c:v>
                </c:pt>
                <c:pt idx="198">
                  <c:v>3617</c:v>
                </c:pt>
                <c:pt idx="199">
                  <c:v>3789</c:v>
                </c:pt>
                <c:pt idx="200">
                  <c:v>3688</c:v>
                </c:pt>
                <c:pt idx="201">
                  <c:v>3152</c:v>
                </c:pt>
                <c:pt idx="202">
                  <c:v>2825</c:v>
                </c:pt>
                <c:pt idx="203">
                  <c:v>2298</c:v>
                </c:pt>
                <c:pt idx="204">
                  <c:v>2556</c:v>
                </c:pt>
                <c:pt idx="205">
                  <c:v>3272</c:v>
                </c:pt>
                <c:pt idx="206">
                  <c:v>3840</c:v>
                </c:pt>
                <c:pt idx="207">
                  <c:v>3901</c:v>
                </c:pt>
                <c:pt idx="208">
                  <c:v>3784</c:v>
                </c:pt>
                <c:pt idx="209">
                  <c:v>3176</c:v>
                </c:pt>
                <c:pt idx="210">
                  <c:v>2916</c:v>
                </c:pt>
                <c:pt idx="211">
                  <c:v>2778</c:v>
                </c:pt>
                <c:pt idx="212">
                  <c:v>3537</c:v>
                </c:pt>
                <c:pt idx="213">
                  <c:v>4044</c:v>
                </c:pt>
                <c:pt idx="214">
                  <c:v>3107</c:v>
                </c:pt>
                <c:pt idx="215">
                  <c:v>3777</c:v>
                </c:pt>
                <c:pt idx="216">
                  <c:v>3843</c:v>
                </c:pt>
                <c:pt idx="217">
                  <c:v>2773</c:v>
                </c:pt>
                <c:pt idx="218">
                  <c:v>2487</c:v>
                </c:pt>
                <c:pt idx="219">
                  <c:v>3480</c:v>
                </c:pt>
                <c:pt idx="220">
                  <c:v>3695</c:v>
                </c:pt>
                <c:pt idx="221">
                  <c:v>3896</c:v>
                </c:pt>
                <c:pt idx="222">
                  <c:v>3980</c:v>
                </c:pt>
                <c:pt idx="223">
                  <c:v>3854</c:v>
                </c:pt>
                <c:pt idx="224">
                  <c:v>2646</c:v>
                </c:pt>
                <c:pt idx="225">
                  <c:v>2482</c:v>
                </c:pt>
                <c:pt idx="226">
                  <c:v>3563</c:v>
                </c:pt>
                <c:pt idx="227">
                  <c:v>4004</c:v>
                </c:pt>
                <c:pt idx="228">
                  <c:v>4026</c:v>
                </c:pt>
                <c:pt idx="229">
                  <c:v>3166</c:v>
                </c:pt>
                <c:pt idx="230">
                  <c:v>3356</c:v>
                </c:pt>
                <c:pt idx="231">
                  <c:v>3277</c:v>
                </c:pt>
                <c:pt idx="232">
                  <c:v>2624</c:v>
                </c:pt>
                <c:pt idx="233">
                  <c:v>3925</c:v>
                </c:pt>
                <c:pt idx="234">
                  <c:v>4614</c:v>
                </c:pt>
                <c:pt idx="235">
                  <c:v>4181</c:v>
                </c:pt>
                <c:pt idx="236">
                  <c:v>3107</c:v>
                </c:pt>
                <c:pt idx="237">
                  <c:v>3893</c:v>
                </c:pt>
                <c:pt idx="238">
                  <c:v>889</c:v>
                </c:pt>
                <c:pt idx="239">
                  <c:v>2919</c:v>
                </c:pt>
                <c:pt idx="240">
                  <c:v>3905</c:v>
                </c:pt>
                <c:pt idx="241">
                  <c:v>4429</c:v>
                </c:pt>
                <c:pt idx="242">
                  <c:v>4370</c:v>
                </c:pt>
                <c:pt idx="243">
                  <c:v>4332</c:v>
                </c:pt>
                <c:pt idx="244">
                  <c:v>3852</c:v>
                </c:pt>
                <c:pt idx="245">
                  <c:v>2549</c:v>
                </c:pt>
                <c:pt idx="246">
                  <c:v>2419</c:v>
                </c:pt>
                <c:pt idx="247">
                  <c:v>2115</c:v>
                </c:pt>
                <c:pt idx="248">
                  <c:v>2506</c:v>
                </c:pt>
                <c:pt idx="249">
                  <c:v>1878</c:v>
                </c:pt>
                <c:pt idx="250">
                  <c:v>1689</c:v>
                </c:pt>
                <c:pt idx="251">
                  <c:v>3127</c:v>
                </c:pt>
                <c:pt idx="252">
                  <c:v>3595</c:v>
                </c:pt>
                <c:pt idx="253">
                  <c:v>3413</c:v>
                </c:pt>
                <c:pt idx="254">
                  <c:v>4023</c:v>
                </c:pt>
                <c:pt idx="255">
                  <c:v>4062</c:v>
                </c:pt>
                <c:pt idx="256">
                  <c:v>4138</c:v>
                </c:pt>
                <c:pt idx="257">
                  <c:v>3231</c:v>
                </c:pt>
                <c:pt idx="258">
                  <c:v>4018</c:v>
                </c:pt>
                <c:pt idx="259">
                  <c:v>3077</c:v>
                </c:pt>
                <c:pt idx="260">
                  <c:v>2921</c:v>
                </c:pt>
                <c:pt idx="261">
                  <c:v>3848</c:v>
                </c:pt>
                <c:pt idx="262">
                  <c:v>3203</c:v>
                </c:pt>
                <c:pt idx="263">
                  <c:v>3813</c:v>
                </c:pt>
                <c:pt idx="264">
                  <c:v>4240</c:v>
                </c:pt>
                <c:pt idx="265">
                  <c:v>2137</c:v>
                </c:pt>
                <c:pt idx="266">
                  <c:v>3647</c:v>
                </c:pt>
                <c:pt idx="267">
                  <c:v>3466</c:v>
                </c:pt>
                <c:pt idx="268">
                  <c:v>3946</c:v>
                </c:pt>
                <c:pt idx="269">
                  <c:v>3643</c:v>
                </c:pt>
                <c:pt idx="270">
                  <c:v>3427</c:v>
                </c:pt>
                <c:pt idx="271">
                  <c:v>4186</c:v>
                </c:pt>
                <c:pt idx="272">
                  <c:v>4372</c:v>
                </c:pt>
                <c:pt idx="273">
                  <c:v>1949</c:v>
                </c:pt>
                <c:pt idx="274">
                  <c:v>2302</c:v>
                </c:pt>
                <c:pt idx="275">
                  <c:v>3240</c:v>
                </c:pt>
                <c:pt idx="276">
                  <c:v>3970</c:v>
                </c:pt>
                <c:pt idx="277">
                  <c:v>4267</c:v>
                </c:pt>
                <c:pt idx="278">
                  <c:v>4126</c:v>
                </c:pt>
                <c:pt idx="279">
                  <c:v>4036</c:v>
                </c:pt>
                <c:pt idx="280">
                  <c:v>3174</c:v>
                </c:pt>
                <c:pt idx="281">
                  <c:v>3114</c:v>
                </c:pt>
                <c:pt idx="282">
                  <c:v>3603</c:v>
                </c:pt>
                <c:pt idx="283">
                  <c:v>3896</c:v>
                </c:pt>
                <c:pt idx="284">
                  <c:v>2199</c:v>
                </c:pt>
                <c:pt idx="285">
                  <c:v>2623</c:v>
                </c:pt>
                <c:pt idx="286">
                  <c:v>3115</c:v>
                </c:pt>
                <c:pt idx="287">
                  <c:v>3318</c:v>
                </c:pt>
                <c:pt idx="288">
                  <c:v>3293</c:v>
                </c:pt>
                <c:pt idx="289">
                  <c:v>3857</c:v>
                </c:pt>
                <c:pt idx="290">
                  <c:v>4111</c:v>
                </c:pt>
                <c:pt idx="291">
                  <c:v>2170</c:v>
                </c:pt>
                <c:pt idx="292">
                  <c:v>3724</c:v>
                </c:pt>
                <c:pt idx="293">
                  <c:v>3628</c:v>
                </c:pt>
                <c:pt idx="294">
                  <c:v>2809</c:v>
                </c:pt>
                <c:pt idx="295">
                  <c:v>2762</c:v>
                </c:pt>
                <c:pt idx="296">
                  <c:v>3488</c:v>
                </c:pt>
                <c:pt idx="297">
                  <c:v>3992</c:v>
                </c:pt>
                <c:pt idx="298">
                  <c:v>3490</c:v>
                </c:pt>
                <c:pt idx="299">
                  <c:v>2419</c:v>
                </c:pt>
                <c:pt idx="300">
                  <c:v>3291</c:v>
                </c:pt>
                <c:pt idx="301">
                  <c:v>570</c:v>
                </c:pt>
                <c:pt idx="302">
                  <c:v>2446</c:v>
                </c:pt>
                <c:pt idx="303">
                  <c:v>3307</c:v>
                </c:pt>
                <c:pt idx="304">
                  <c:v>3658</c:v>
                </c:pt>
                <c:pt idx="305">
                  <c:v>3816</c:v>
                </c:pt>
                <c:pt idx="306">
                  <c:v>3656</c:v>
                </c:pt>
                <c:pt idx="307">
                  <c:v>3576</c:v>
                </c:pt>
                <c:pt idx="308">
                  <c:v>2770</c:v>
                </c:pt>
                <c:pt idx="309">
                  <c:v>2697</c:v>
                </c:pt>
                <c:pt idx="310">
                  <c:v>3662</c:v>
                </c:pt>
                <c:pt idx="311">
                  <c:v>3829</c:v>
                </c:pt>
                <c:pt idx="312">
                  <c:v>3804</c:v>
                </c:pt>
                <c:pt idx="313">
                  <c:v>2743</c:v>
                </c:pt>
                <c:pt idx="314">
                  <c:v>2928</c:v>
                </c:pt>
                <c:pt idx="315">
                  <c:v>2792</c:v>
                </c:pt>
                <c:pt idx="316">
                  <c:v>2713</c:v>
                </c:pt>
                <c:pt idx="317">
                  <c:v>3891</c:v>
                </c:pt>
                <c:pt idx="318">
                  <c:v>3746</c:v>
                </c:pt>
                <c:pt idx="319">
                  <c:v>1672</c:v>
                </c:pt>
                <c:pt idx="320">
                  <c:v>2914</c:v>
                </c:pt>
                <c:pt idx="321">
                  <c:v>3147</c:v>
                </c:pt>
                <c:pt idx="322">
                  <c:v>2720</c:v>
                </c:pt>
                <c:pt idx="323">
                  <c:v>2733</c:v>
                </c:pt>
                <c:pt idx="324">
                  <c:v>2545</c:v>
                </c:pt>
                <c:pt idx="325">
                  <c:v>1538</c:v>
                </c:pt>
                <c:pt idx="326">
                  <c:v>2454</c:v>
                </c:pt>
                <c:pt idx="327">
                  <c:v>935</c:v>
                </c:pt>
                <c:pt idx="328">
                  <c:v>1697</c:v>
                </c:pt>
                <c:pt idx="329">
                  <c:v>1819</c:v>
                </c:pt>
                <c:pt idx="330">
                  <c:v>2261</c:v>
                </c:pt>
                <c:pt idx="331">
                  <c:v>3614</c:v>
                </c:pt>
                <c:pt idx="332">
                  <c:v>2818</c:v>
                </c:pt>
                <c:pt idx="333">
                  <c:v>3425</c:v>
                </c:pt>
                <c:pt idx="334">
                  <c:v>3545</c:v>
                </c:pt>
                <c:pt idx="335">
                  <c:v>3672</c:v>
                </c:pt>
                <c:pt idx="336">
                  <c:v>2908</c:v>
                </c:pt>
                <c:pt idx="337">
                  <c:v>2851</c:v>
                </c:pt>
                <c:pt idx="338">
                  <c:v>3578</c:v>
                </c:pt>
                <c:pt idx="339">
                  <c:v>2468</c:v>
                </c:pt>
                <c:pt idx="340">
                  <c:v>655</c:v>
                </c:pt>
                <c:pt idx="341">
                  <c:v>3172</c:v>
                </c:pt>
                <c:pt idx="342">
                  <c:v>3359</c:v>
                </c:pt>
                <c:pt idx="343">
                  <c:v>2688</c:v>
                </c:pt>
                <c:pt idx="344">
                  <c:v>2366</c:v>
                </c:pt>
                <c:pt idx="345">
                  <c:v>3167</c:v>
                </c:pt>
                <c:pt idx="346">
                  <c:v>3368</c:v>
                </c:pt>
                <c:pt idx="347">
                  <c:v>3562</c:v>
                </c:pt>
                <c:pt idx="348">
                  <c:v>3528</c:v>
                </c:pt>
                <c:pt idx="349">
                  <c:v>3399</c:v>
                </c:pt>
                <c:pt idx="350">
                  <c:v>2464</c:v>
                </c:pt>
                <c:pt idx="351">
                  <c:v>2211</c:v>
                </c:pt>
                <c:pt idx="352">
                  <c:v>3143</c:v>
                </c:pt>
                <c:pt idx="353">
                  <c:v>3534</c:v>
                </c:pt>
                <c:pt idx="354">
                  <c:v>2553</c:v>
                </c:pt>
                <c:pt idx="355">
                  <c:v>2841</c:v>
                </c:pt>
                <c:pt idx="356">
                  <c:v>2046</c:v>
                </c:pt>
                <c:pt idx="357">
                  <c:v>856</c:v>
                </c:pt>
                <c:pt idx="358">
                  <c:v>451</c:v>
                </c:pt>
                <c:pt idx="359">
                  <c:v>887</c:v>
                </c:pt>
                <c:pt idx="360">
                  <c:v>1059</c:v>
                </c:pt>
                <c:pt idx="361">
                  <c:v>2047</c:v>
                </c:pt>
                <c:pt idx="362">
                  <c:v>2169</c:v>
                </c:pt>
                <c:pt idx="363">
                  <c:v>2508</c:v>
                </c:pt>
                <c:pt idx="364">
                  <c:v>1820</c:v>
                </c:pt>
                <c:pt idx="365">
                  <c:v>1608</c:v>
                </c:pt>
                <c:pt idx="366">
                  <c:v>1707</c:v>
                </c:pt>
                <c:pt idx="367">
                  <c:v>2147</c:v>
                </c:pt>
                <c:pt idx="368">
                  <c:v>2273</c:v>
                </c:pt>
                <c:pt idx="369">
                  <c:v>3132</c:v>
                </c:pt>
                <c:pt idx="370">
                  <c:v>3791</c:v>
                </c:pt>
                <c:pt idx="371">
                  <c:v>3451</c:v>
                </c:pt>
                <c:pt idx="372">
                  <c:v>2826</c:v>
                </c:pt>
                <c:pt idx="373">
                  <c:v>2270</c:v>
                </c:pt>
                <c:pt idx="374">
                  <c:v>3425</c:v>
                </c:pt>
                <c:pt idx="375">
                  <c:v>2085</c:v>
                </c:pt>
                <c:pt idx="376">
                  <c:v>3828</c:v>
                </c:pt>
                <c:pt idx="377">
                  <c:v>3040</c:v>
                </c:pt>
                <c:pt idx="378">
                  <c:v>2160</c:v>
                </c:pt>
                <c:pt idx="379">
                  <c:v>2027</c:v>
                </c:pt>
                <c:pt idx="380">
                  <c:v>2081</c:v>
                </c:pt>
                <c:pt idx="381">
                  <c:v>2808</c:v>
                </c:pt>
                <c:pt idx="382">
                  <c:v>3267</c:v>
                </c:pt>
                <c:pt idx="383">
                  <c:v>3162</c:v>
                </c:pt>
                <c:pt idx="384">
                  <c:v>3048</c:v>
                </c:pt>
                <c:pt idx="385">
                  <c:v>1234</c:v>
                </c:pt>
                <c:pt idx="386">
                  <c:v>1781</c:v>
                </c:pt>
                <c:pt idx="387">
                  <c:v>2287</c:v>
                </c:pt>
                <c:pt idx="388">
                  <c:v>3900</c:v>
                </c:pt>
                <c:pt idx="389">
                  <c:v>3803</c:v>
                </c:pt>
                <c:pt idx="390">
                  <c:v>3831</c:v>
                </c:pt>
                <c:pt idx="391">
                  <c:v>3187</c:v>
                </c:pt>
                <c:pt idx="392">
                  <c:v>3248</c:v>
                </c:pt>
                <c:pt idx="393">
                  <c:v>2685</c:v>
                </c:pt>
                <c:pt idx="394">
                  <c:v>3498</c:v>
                </c:pt>
                <c:pt idx="395">
                  <c:v>4185</c:v>
                </c:pt>
                <c:pt idx="396">
                  <c:v>4275</c:v>
                </c:pt>
                <c:pt idx="397">
                  <c:v>3571</c:v>
                </c:pt>
                <c:pt idx="398">
                  <c:v>3841</c:v>
                </c:pt>
                <c:pt idx="399">
                  <c:v>2448</c:v>
                </c:pt>
                <c:pt idx="400">
                  <c:v>2629</c:v>
                </c:pt>
                <c:pt idx="401">
                  <c:v>3578</c:v>
                </c:pt>
                <c:pt idx="402">
                  <c:v>4176</c:v>
                </c:pt>
                <c:pt idx="403">
                  <c:v>2693</c:v>
                </c:pt>
                <c:pt idx="404">
                  <c:v>3667</c:v>
                </c:pt>
                <c:pt idx="405">
                  <c:v>3604</c:v>
                </c:pt>
                <c:pt idx="406">
                  <c:v>1977</c:v>
                </c:pt>
                <c:pt idx="407">
                  <c:v>1456</c:v>
                </c:pt>
                <c:pt idx="408">
                  <c:v>3328</c:v>
                </c:pt>
                <c:pt idx="409">
                  <c:v>3787</c:v>
                </c:pt>
                <c:pt idx="410">
                  <c:v>4028</c:v>
                </c:pt>
                <c:pt idx="411">
                  <c:v>2931</c:v>
                </c:pt>
                <c:pt idx="412">
                  <c:v>3805</c:v>
                </c:pt>
                <c:pt idx="413">
                  <c:v>2883</c:v>
                </c:pt>
                <c:pt idx="414">
                  <c:v>2071</c:v>
                </c:pt>
                <c:pt idx="415">
                  <c:v>2627</c:v>
                </c:pt>
                <c:pt idx="416">
                  <c:v>3614</c:v>
                </c:pt>
                <c:pt idx="417">
                  <c:v>4379</c:v>
                </c:pt>
                <c:pt idx="418">
                  <c:v>4546</c:v>
                </c:pt>
                <c:pt idx="419">
                  <c:v>3241</c:v>
                </c:pt>
                <c:pt idx="420">
                  <c:v>2415</c:v>
                </c:pt>
                <c:pt idx="421">
                  <c:v>2874</c:v>
                </c:pt>
                <c:pt idx="422">
                  <c:v>4069</c:v>
                </c:pt>
                <c:pt idx="423">
                  <c:v>4134</c:v>
                </c:pt>
                <c:pt idx="424">
                  <c:v>1769</c:v>
                </c:pt>
                <c:pt idx="425">
                  <c:v>4665</c:v>
                </c:pt>
                <c:pt idx="426">
                  <c:v>2948</c:v>
                </c:pt>
                <c:pt idx="427">
                  <c:v>3110</c:v>
                </c:pt>
                <c:pt idx="428">
                  <c:v>2713</c:v>
                </c:pt>
                <c:pt idx="429">
                  <c:v>3130</c:v>
                </c:pt>
                <c:pt idx="430">
                  <c:v>3735</c:v>
                </c:pt>
                <c:pt idx="431">
                  <c:v>4484</c:v>
                </c:pt>
                <c:pt idx="432">
                  <c:v>4896</c:v>
                </c:pt>
                <c:pt idx="433">
                  <c:v>4122</c:v>
                </c:pt>
                <c:pt idx="434">
                  <c:v>3150</c:v>
                </c:pt>
                <c:pt idx="435">
                  <c:v>3253</c:v>
                </c:pt>
                <c:pt idx="436">
                  <c:v>4460</c:v>
                </c:pt>
                <c:pt idx="437">
                  <c:v>5085</c:v>
                </c:pt>
                <c:pt idx="438">
                  <c:v>5315</c:v>
                </c:pt>
                <c:pt idx="439">
                  <c:v>5187</c:v>
                </c:pt>
                <c:pt idx="440">
                  <c:v>3830</c:v>
                </c:pt>
                <c:pt idx="441">
                  <c:v>4681</c:v>
                </c:pt>
                <c:pt idx="442">
                  <c:v>3685</c:v>
                </c:pt>
                <c:pt idx="443">
                  <c:v>5171</c:v>
                </c:pt>
                <c:pt idx="444">
                  <c:v>5042</c:v>
                </c:pt>
                <c:pt idx="445">
                  <c:v>5108</c:v>
                </c:pt>
                <c:pt idx="446">
                  <c:v>5537</c:v>
                </c:pt>
                <c:pt idx="447">
                  <c:v>5893</c:v>
                </c:pt>
                <c:pt idx="448">
                  <c:v>2339</c:v>
                </c:pt>
                <c:pt idx="449">
                  <c:v>3464</c:v>
                </c:pt>
                <c:pt idx="450">
                  <c:v>4763</c:v>
                </c:pt>
                <c:pt idx="451">
                  <c:v>4571</c:v>
                </c:pt>
                <c:pt idx="452">
                  <c:v>5024</c:v>
                </c:pt>
                <c:pt idx="453">
                  <c:v>5299</c:v>
                </c:pt>
                <c:pt idx="454">
                  <c:v>4663</c:v>
                </c:pt>
                <c:pt idx="455">
                  <c:v>3934</c:v>
                </c:pt>
                <c:pt idx="456">
                  <c:v>3694</c:v>
                </c:pt>
                <c:pt idx="457">
                  <c:v>4728</c:v>
                </c:pt>
                <c:pt idx="458">
                  <c:v>5424</c:v>
                </c:pt>
                <c:pt idx="459">
                  <c:v>5378</c:v>
                </c:pt>
                <c:pt idx="460">
                  <c:v>5265</c:v>
                </c:pt>
                <c:pt idx="461">
                  <c:v>4653</c:v>
                </c:pt>
                <c:pt idx="462">
                  <c:v>3605</c:v>
                </c:pt>
                <c:pt idx="463">
                  <c:v>2939</c:v>
                </c:pt>
                <c:pt idx="464">
                  <c:v>4680</c:v>
                </c:pt>
                <c:pt idx="465">
                  <c:v>5099</c:v>
                </c:pt>
                <c:pt idx="466">
                  <c:v>4380</c:v>
                </c:pt>
                <c:pt idx="467">
                  <c:v>4746</c:v>
                </c:pt>
                <c:pt idx="468">
                  <c:v>5146</c:v>
                </c:pt>
                <c:pt idx="469">
                  <c:v>4665</c:v>
                </c:pt>
                <c:pt idx="470">
                  <c:v>4286</c:v>
                </c:pt>
                <c:pt idx="471">
                  <c:v>5172</c:v>
                </c:pt>
                <c:pt idx="472">
                  <c:v>5702</c:v>
                </c:pt>
                <c:pt idx="473">
                  <c:v>4020</c:v>
                </c:pt>
                <c:pt idx="474">
                  <c:v>5719</c:v>
                </c:pt>
                <c:pt idx="475">
                  <c:v>5950</c:v>
                </c:pt>
                <c:pt idx="476">
                  <c:v>4083</c:v>
                </c:pt>
                <c:pt idx="477">
                  <c:v>907</c:v>
                </c:pt>
                <c:pt idx="478">
                  <c:v>3019</c:v>
                </c:pt>
                <c:pt idx="479">
                  <c:v>5115</c:v>
                </c:pt>
                <c:pt idx="480">
                  <c:v>5541</c:v>
                </c:pt>
                <c:pt idx="481">
                  <c:v>4551</c:v>
                </c:pt>
                <c:pt idx="482">
                  <c:v>5219</c:v>
                </c:pt>
                <c:pt idx="483">
                  <c:v>3100</c:v>
                </c:pt>
                <c:pt idx="484">
                  <c:v>4075</c:v>
                </c:pt>
                <c:pt idx="485">
                  <c:v>4907</c:v>
                </c:pt>
                <c:pt idx="486">
                  <c:v>5087</c:v>
                </c:pt>
                <c:pt idx="487">
                  <c:v>5502</c:v>
                </c:pt>
                <c:pt idx="488">
                  <c:v>5657</c:v>
                </c:pt>
                <c:pt idx="489">
                  <c:v>5227</c:v>
                </c:pt>
                <c:pt idx="490">
                  <c:v>4387</c:v>
                </c:pt>
                <c:pt idx="491">
                  <c:v>4224</c:v>
                </c:pt>
                <c:pt idx="492">
                  <c:v>5265</c:v>
                </c:pt>
                <c:pt idx="493">
                  <c:v>4990</c:v>
                </c:pt>
                <c:pt idx="494">
                  <c:v>4097</c:v>
                </c:pt>
                <c:pt idx="495">
                  <c:v>5546</c:v>
                </c:pt>
                <c:pt idx="496">
                  <c:v>5711</c:v>
                </c:pt>
                <c:pt idx="497">
                  <c:v>4807</c:v>
                </c:pt>
                <c:pt idx="498">
                  <c:v>3946</c:v>
                </c:pt>
                <c:pt idx="499">
                  <c:v>2501</c:v>
                </c:pt>
                <c:pt idx="500">
                  <c:v>4490</c:v>
                </c:pt>
                <c:pt idx="501">
                  <c:v>6433</c:v>
                </c:pt>
                <c:pt idx="502">
                  <c:v>6142</c:v>
                </c:pt>
                <c:pt idx="503">
                  <c:v>6118</c:v>
                </c:pt>
                <c:pt idx="504">
                  <c:v>4884</c:v>
                </c:pt>
                <c:pt idx="505">
                  <c:v>4425</c:v>
                </c:pt>
                <c:pt idx="506">
                  <c:v>3729</c:v>
                </c:pt>
                <c:pt idx="507">
                  <c:v>5254</c:v>
                </c:pt>
                <c:pt idx="508">
                  <c:v>4494</c:v>
                </c:pt>
                <c:pt idx="509">
                  <c:v>5711</c:v>
                </c:pt>
                <c:pt idx="510">
                  <c:v>5317</c:v>
                </c:pt>
                <c:pt idx="511">
                  <c:v>3681</c:v>
                </c:pt>
                <c:pt idx="512">
                  <c:v>3308</c:v>
                </c:pt>
                <c:pt idx="513">
                  <c:v>3486</c:v>
                </c:pt>
                <c:pt idx="514">
                  <c:v>4863</c:v>
                </c:pt>
                <c:pt idx="515">
                  <c:v>6110</c:v>
                </c:pt>
                <c:pt idx="516">
                  <c:v>6238</c:v>
                </c:pt>
                <c:pt idx="517">
                  <c:v>3594</c:v>
                </c:pt>
                <c:pt idx="518">
                  <c:v>5325</c:v>
                </c:pt>
                <c:pt idx="519">
                  <c:v>5147</c:v>
                </c:pt>
                <c:pt idx="520">
                  <c:v>5927</c:v>
                </c:pt>
                <c:pt idx="521">
                  <c:v>6033</c:v>
                </c:pt>
                <c:pt idx="522">
                  <c:v>6028</c:v>
                </c:pt>
                <c:pt idx="523">
                  <c:v>6456</c:v>
                </c:pt>
                <c:pt idx="524">
                  <c:v>6248</c:v>
                </c:pt>
                <c:pt idx="525">
                  <c:v>4790</c:v>
                </c:pt>
                <c:pt idx="526">
                  <c:v>4374</c:v>
                </c:pt>
                <c:pt idx="527">
                  <c:v>5647</c:v>
                </c:pt>
                <c:pt idx="528">
                  <c:v>4495</c:v>
                </c:pt>
                <c:pt idx="529">
                  <c:v>6248</c:v>
                </c:pt>
                <c:pt idx="530">
                  <c:v>6183</c:v>
                </c:pt>
                <c:pt idx="531">
                  <c:v>6102</c:v>
                </c:pt>
                <c:pt idx="532">
                  <c:v>4739</c:v>
                </c:pt>
                <c:pt idx="533">
                  <c:v>4344</c:v>
                </c:pt>
                <c:pt idx="534">
                  <c:v>4446</c:v>
                </c:pt>
                <c:pt idx="535">
                  <c:v>5857</c:v>
                </c:pt>
                <c:pt idx="536">
                  <c:v>5339</c:v>
                </c:pt>
                <c:pt idx="537">
                  <c:v>5127</c:v>
                </c:pt>
                <c:pt idx="538">
                  <c:v>4859</c:v>
                </c:pt>
                <c:pt idx="539">
                  <c:v>4801</c:v>
                </c:pt>
                <c:pt idx="540">
                  <c:v>4340</c:v>
                </c:pt>
                <c:pt idx="541">
                  <c:v>5640</c:v>
                </c:pt>
                <c:pt idx="542">
                  <c:v>6365</c:v>
                </c:pt>
                <c:pt idx="543">
                  <c:v>6258</c:v>
                </c:pt>
                <c:pt idx="544">
                  <c:v>5958</c:v>
                </c:pt>
                <c:pt idx="545">
                  <c:v>4634</c:v>
                </c:pt>
                <c:pt idx="546">
                  <c:v>4232</c:v>
                </c:pt>
                <c:pt idx="547">
                  <c:v>4110</c:v>
                </c:pt>
                <c:pt idx="548">
                  <c:v>5323</c:v>
                </c:pt>
                <c:pt idx="549">
                  <c:v>5608</c:v>
                </c:pt>
                <c:pt idx="550">
                  <c:v>4841</c:v>
                </c:pt>
                <c:pt idx="551">
                  <c:v>4836</c:v>
                </c:pt>
                <c:pt idx="552">
                  <c:v>4841</c:v>
                </c:pt>
                <c:pt idx="553">
                  <c:v>3392</c:v>
                </c:pt>
                <c:pt idx="554">
                  <c:v>3469</c:v>
                </c:pt>
                <c:pt idx="555">
                  <c:v>5571</c:v>
                </c:pt>
                <c:pt idx="556">
                  <c:v>5336</c:v>
                </c:pt>
                <c:pt idx="557">
                  <c:v>6289</c:v>
                </c:pt>
                <c:pt idx="558">
                  <c:v>6414</c:v>
                </c:pt>
                <c:pt idx="559">
                  <c:v>5988</c:v>
                </c:pt>
                <c:pt idx="560">
                  <c:v>4614</c:v>
                </c:pt>
                <c:pt idx="561">
                  <c:v>4111</c:v>
                </c:pt>
                <c:pt idx="562">
                  <c:v>5742</c:v>
                </c:pt>
                <c:pt idx="563">
                  <c:v>5865</c:v>
                </c:pt>
                <c:pt idx="564">
                  <c:v>4914</c:v>
                </c:pt>
                <c:pt idx="565">
                  <c:v>5703</c:v>
                </c:pt>
                <c:pt idx="566">
                  <c:v>5123</c:v>
                </c:pt>
                <c:pt idx="567">
                  <c:v>3195</c:v>
                </c:pt>
                <c:pt idx="568">
                  <c:v>4866</c:v>
                </c:pt>
                <c:pt idx="569">
                  <c:v>5831</c:v>
                </c:pt>
                <c:pt idx="570">
                  <c:v>6452</c:v>
                </c:pt>
                <c:pt idx="571">
                  <c:v>6790</c:v>
                </c:pt>
                <c:pt idx="572">
                  <c:v>5825</c:v>
                </c:pt>
                <c:pt idx="573">
                  <c:v>5645</c:v>
                </c:pt>
                <c:pt idx="574">
                  <c:v>4451</c:v>
                </c:pt>
                <c:pt idx="575">
                  <c:v>4444</c:v>
                </c:pt>
                <c:pt idx="576">
                  <c:v>6065</c:v>
                </c:pt>
                <c:pt idx="577">
                  <c:v>6248</c:v>
                </c:pt>
                <c:pt idx="578">
                  <c:v>6506</c:v>
                </c:pt>
                <c:pt idx="579">
                  <c:v>6278</c:v>
                </c:pt>
                <c:pt idx="580">
                  <c:v>5847</c:v>
                </c:pt>
                <c:pt idx="581">
                  <c:v>4479</c:v>
                </c:pt>
                <c:pt idx="582">
                  <c:v>3757</c:v>
                </c:pt>
                <c:pt idx="583">
                  <c:v>5780</c:v>
                </c:pt>
                <c:pt idx="584">
                  <c:v>5995</c:v>
                </c:pt>
                <c:pt idx="585">
                  <c:v>6271</c:v>
                </c:pt>
                <c:pt idx="586">
                  <c:v>6090</c:v>
                </c:pt>
                <c:pt idx="587">
                  <c:v>4721</c:v>
                </c:pt>
                <c:pt idx="588">
                  <c:v>4052</c:v>
                </c:pt>
                <c:pt idx="589">
                  <c:v>4362</c:v>
                </c:pt>
                <c:pt idx="590">
                  <c:v>5676</c:v>
                </c:pt>
                <c:pt idx="591">
                  <c:v>5656</c:v>
                </c:pt>
                <c:pt idx="592">
                  <c:v>6149</c:v>
                </c:pt>
                <c:pt idx="593">
                  <c:v>6267</c:v>
                </c:pt>
                <c:pt idx="594">
                  <c:v>5665</c:v>
                </c:pt>
                <c:pt idx="595">
                  <c:v>5038</c:v>
                </c:pt>
                <c:pt idx="596">
                  <c:v>3341</c:v>
                </c:pt>
                <c:pt idx="597">
                  <c:v>5504</c:v>
                </c:pt>
                <c:pt idx="598">
                  <c:v>5925</c:v>
                </c:pt>
                <c:pt idx="599">
                  <c:v>6281</c:v>
                </c:pt>
                <c:pt idx="600">
                  <c:v>6402</c:v>
                </c:pt>
                <c:pt idx="601">
                  <c:v>6257</c:v>
                </c:pt>
                <c:pt idx="602">
                  <c:v>4224</c:v>
                </c:pt>
                <c:pt idx="603">
                  <c:v>3772</c:v>
                </c:pt>
                <c:pt idx="604">
                  <c:v>5928</c:v>
                </c:pt>
                <c:pt idx="605">
                  <c:v>6105</c:v>
                </c:pt>
                <c:pt idx="606">
                  <c:v>6520</c:v>
                </c:pt>
                <c:pt idx="607">
                  <c:v>6541</c:v>
                </c:pt>
                <c:pt idx="608">
                  <c:v>5917</c:v>
                </c:pt>
                <c:pt idx="609">
                  <c:v>3788</c:v>
                </c:pt>
                <c:pt idx="610">
                  <c:v>3197</c:v>
                </c:pt>
                <c:pt idx="611">
                  <c:v>4069</c:v>
                </c:pt>
                <c:pt idx="612">
                  <c:v>5997</c:v>
                </c:pt>
                <c:pt idx="613">
                  <c:v>6280</c:v>
                </c:pt>
                <c:pt idx="614">
                  <c:v>5592</c:v>
                </c:pt>
                <c:pt idx="615">
                  <c:v>6459</c:v>
                </c:pt>
                <c:pt idx="616">
                  <c:v>4419</c:v>
                </c:pt>
                <c:pt idx="617">
                  <c:v>5657</c:v>
                </c:pt>
                <c:pt idx="618">
                  <c:v>6407</c:v>
                </c:pt>
                <c:pt idx="619">
                  <c:v>6697</c:v>
                </c:pt>
                <c:pt idx="620">
                  <c:v>6820</c:v>
                </c:pt>
                <c:pt idx="621">
                  <c:v>6750</c:v>
                </c:pt>
                <c:pt idx="622">
                  <c:v>6630</c:v>
                </c:pt>
                <c:pt idx="623">
                  <c:v>5554</c:v>
                </c:pt>
                <c:pt idx="624">
                  <c:v>5167</c:v>
                </c:pt>
                <c:pt idx="625">
                  <c:v>5847</c:v>
                </c:pt>
                <c:pt idx="626">
                  <c:v>3702</c:v>
                </c:pt>
                <c:pt idx="627">
                  <c:v>6803</c:v>
                </c:pt>
                <c:pt idx="628">
                  <c:v>6781</c:v>
                </c:pt>
                <c:pt idx="629">
                  <c:v>6917</c:v>
                </c:pt>
                <c:pt idx="630">
                  <c:v>5883</c:v>
                </c:pt>
                <c:pt idx="631">
                  <c:v>5453</c:v>
                </c:pt>
                <c:pt idx="632">
                  <c:v>6435</c:v>
                </c:pt>
                <c:pt idx="633">
                  <c:v>6693</c:v>
                </c:pt>
                <c:pt idx="634">
                  <c:v>6946</c:v>
                </c:pt>
                <c:pt idx="635">
                  <c:v>6642</c:v>
                </c:pt>
                <c:pt idx="636">
                  <c:v>6370</c:v>
                </c:pt>
                <c:pt idx="637">
                  <c:v>5966</c:v>
                </c:pt>
                <c:pt idx="638">
                  <c:v>4874</c:v>
                </c:pt>
                <c:pt idx="639">
                  <c:v>6015</c:v>
                </c:pt>
                <c:pt idx="640">
                  <c:v>4324</c:v>
                </c:pt>
                <c:pt idx="641">
                  <c:v>6844</c:v>
                </c:pt>
                <c:pt idx="642">
                  <c:v>6437</c:v>
                </c:pt>
                <c:pt idx="643">
                  <c:v>6640</c:v>
                </c:pt>
                <c:pt idx="644">
                  <c:v>4934</c:v>
                </c:pt>
                <c:pt idx="645">
                  <c:v>2729</c:v>
                </c:pt>
                <c:pt idx="646">
                  <c:v>4604</c:v>
                </c:pt>
                <c:pt idx="647">
                  <c:v>5791</c:v>
                </c:pt>
                <c:pt idx="648">
                  <c:v>6911</c:v>
                </c:pt>
                <c:pt idx="649">
                  <c:v>6736</c:v>
                </c:pt>
                <c:pt idx="650">
                  <c:v>6222</c:v>
                </c:pt>
                <c:pt idx="651">
                  <c:v>4857</c:v>
                </c:pt>
                <c:pt idx="652">
                  <c:v>4559</c:v>
                </c:pt>
                <c:pt idx="653">
                  <c:v>5115</c:v>
                </c:pt>
                <c:pt idx="654">
                  <c:v>6612</c:v>
                </c:pt>
                <c:pt idx="655">
                  <c:v>6482</c:v>
                </c:pt>
                <c:pt idx="656">
                  <c:v>6501</c:v>
                </c:pt>
                <c:pt idx="657">
                  <c:v>4671</c:v>
                </c:pt>
                <c:pt idx="658">
                  <c:v>5284</c:v>
                </c:pt>
                <c:pt idx="659">
                  <c:v>4692</c:v>
                </c:pt>
                <c:pt idx="660">
                  <c:v>6228</c:v>
                </c:pt>
                <c:pt idx="661">
                  <c:v>6625</c:v>
                </c:pt>
                <c:pt idx="662">
                  <c:v>6898</c:v>
                </c:pt>
                <c:pt idx="663">
                  <c:v>6484</c:v>
                </c:pt>
                <c:pt idx="664">
                  <c:v>6262</c:v>
                </c:pt>
                <c:pt idx="665">
                  <c:v>5209</c:v>
                </c:pt>
                <c:pt idx="666">
                  <c:v>3461</c:v>
                </c:pt>
                <c:pt idx="667">
                  <c:v>20</c:v>
                </c:pt>
                <c:pt idx="668">
                  <c:v>1009</c:v>
                </c:pt>
                <c:pt idx="669">
                  <c:v>5147</c:v>
                </c:pt>
                <c:pt idx="670">
                  <c:v>5520</c:v>
                </c:pt>
                <c:pt idx="671">
                  <c:v>5229</c:v>
                </c:pt>
                <c:pt idx="672">
                  <c:v>4109</c:v>
                </c:pt>
                <c:pt idx="673">
                  <c:v>3906</c:v>
                </c:pt>
                <c:pt idx="674">
                  <c:v>4881</c:v>
                </c:pt>
                <c:pt idx="675">
                  <c:v>5220</c:v>
                </c:pt>
                <c:pt idx="676">
                  <c:v>4709</c:v>
                </c:pt>
                <c:pt idx="677">
                  <c:v>4975</c:v>
                </c:pt>
                <c:pt idx="678">
                  <c:v>5283</c:v>
                </c:pt>
                <c:pt idx="679">
                  <c:v>4446</c:v>
                </c:pt>
                <c:pt idx="680">
                  <c:v>4562</c:v>
                </c:pt>
                <c:pt idx="681">
                  <c:v>5172</c:v>
                </c:pt>
                <c:pt idx="682">
                  <c:v>3767</c:v>
                </c:pt>
                <c:pt idx="683">
                  <c:v>5122</c:v>
                </c:pt>
                <c:pt idx="684">
                  <c:v>5125</c:v>
                </c:pt>
                <c:pt idx="685">
                  <c:v>5214</c:v>
                </c:pt>
                <c:pt idx="686">
                  <c:v>4316</c:v>
                </c:pt>
                <c:pt idx="687">
                  <c:v>3747</c:v>
                </c:pt>
                <c:pt idx="688">
                  <c:v>5050</c:v>
                </c:pt>
                <c:pt idx="689">
                  <c:v>5100</c:v>
                </c:pt>
                <c:pt idx="690">
                  <c:v>4531</c:v>
                </c:pt>
                <c:pt idx="691">
                  <c:v>1470</c:v>
                </c:pt>
                <c:pt idx="692">
                  <c:v>2307</c:v>
                </c:pt>
                <c:pt idx="693">
                  <c:v>1745</c:v>
                </c:pt>
                <c:pt idx="694">
                  <c:v>2115</c:v>
                </c:pt>
                <c:pt idx="695">
                  <c:v>4750</c:v>
                </c:pt>
                <c:pt idx="696">
                  <c:v>3836</c:v>
                </c:pt>
                <c:pt idx="697">
                  <c:v>5062</c:v>
                </c:pt>
                <c:pt idx="698">
                  <c:v>5080</c:v>
                </c:pt>
                <c:pt idx="699">
                  <c:v>5306</c:v>
                </c:pt>
                <c:pt idx="700">
                  <c:v>4240</c:v>
                </c:pt>
                <c:pt idx="701">
                  <c:v>3757</c:v>
                </c:pt>
                <c:pt idx="702">
                  <c:v>5679</c:v>
                </c:pt>
                <c:pt idx="703">
                  <c:v>6055</c:v>
                </c:pt>
                <c:pt idx="704">
                  <c:v>5398</c:v>
                </c:pt>
                <c:pt idx="705">
                  <c:v>5035</c:v>
                </c:pt>
                <c:pt idx="706">
                  <c:v>4659</c:v>
                </c:pt>
                <c:pt idx="707">
                  <c:v>4429</c:v>
                </c:pt>
                <c:pt idx="708">
                  <c:v>2787</c:v>
                </c:pt>
                <c:pt idx="709">
                  <c:v>4841</c:v>
                </c:pt>
                <c:pt idx="710">
                  <c:v>5219</c:v>
                </c:pt>
                <c:pt idx="711">
                  <c:v>5009</c:v>
                </c:pt>
                <c:pt idx="712">
                  <c:v>5107</c:v>
                </c:pt>
                <c:pt idx="713">
                  <c:v>5182</c:v>
                </c:pt>
                <c:pt idx="714">
                  <c:v>4280</c:v>
                </c:pt>
                <c:pt idx="715">
                  <c:v>3248</c:v>
                </c:pt>
                <c:pt idx="716">
                  <c:v>4373</c:v>
                </c:pt>
                <c:pt idx="717">
                  <c:v>5124</c:v>
                </c:pt>
                <c:pt idx="718">
                  <c:v>4934</c:v>
                </c:pt>
                <c:pt idx="719">
                  <c:v>3814</c:v>
                </c:pt>
                <c:pt idx="720">
                  <c:v>3402</c:v>
                </c:pt>
                <c:pt idx="721">
                  <c:v>1544</c:v>
                </c:pt>
                <c:pt idx="722">
                  <c:v>1379</c:v>
                </c:pt>
                <c:pt idx="723">
                  <c:v>746</c:v>
                </c:pt>
                <c:pt idx="724">
                  <c:v>573</c:v>
                </c:pt>
                <c:pt idx="725">
                  <c:v>432</c:v>
                </c:pt>
                <c:pt idx="726">
                  <c:v>1867</c:v>
                </c:pt>
                <c:pt idx="727">
                  <c:v>2451</c:v>
                </c:pt>
                <c:pt idx="728">
                  <c:v>1182</c:v>
                </c:pt>
                <c:pt idx="729">
                  <c:v>1432</c:v>
                </c:pt>
                <c:pt idx="730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7-5947-BFB1-110A212D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767"/>
        <c:axId val="37007471"/>
      </c:scatterChart>
      <c:valAx>
        <c:axId val="370047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7471"/>
        <c:crosses val="autoZero"/>
        <c:crossBetween val="midCat"/>
      </c:valAx>
      <c:valAx>
        <c:axId val="3700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Registered</a:t>
                </a:r>
                <a:r>
                  <a:rPr lang="en-US" baseline="0"/>
                  <a:t>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4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Temperature and Registered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daily_bike_data!$N$1</c:f>
              <c:strCache>
                <c:ptCount val="1"/>
                <c:pt idx="0">
                  <c:v>registered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alpha val="50000"/>
                </a:schemeClr>
              </a:solidFill>
              <a:ln w="9525">
                <a:solidFill>
                  <a:schemeClr val="accent5">
                    <a:alpha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54684854966899632"/>
                  <c:y val="0.317267357717995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daily_bike_data!$N$2:$N$732</c:f>
              <c:numCache>
                <c:formatCode>General</c:formatCode>
                <c:ptCount val="731"/>
                <c:pt idx="0">
                  <c:v>654</c:v>
                </c:pt>
                <c:pt idx="1">
                  <c:v>670</c:v>
                </c:pt>
                <c:pt idx="2">
                  <c:v>1229</c:v>
                </c:pt>
                <c:pt idx="3">
                  <c:v>1454</c:v>
                </c:pt>
                <c:pt idx="4">
                  <c:v>1518</c:v>
                </c:pt>
                <c:pt idx="5">
                  <c:v>1518</c:v>
                </c:pt>
                <c:pt idx="6">
                  <c:v>1362</c:v>
                </c:pt>
                <c:pt idx="7">
                  <c:v>891</c:v>
                </c:pt>
                <c:pt idx="8">
                  <c:v>768</c:v>
                </c:pt>
                <c:pt idx="9">
                  <c:v>1280</c:v>
                </c:pt>
                <c:pt idx="10">
                  <c:v>1220</c:v>
                </c:pt>
                <c:pt idx="11">
                  <c:v>1137</c:v>
                </c:pt>
                <c:pt idx="12">
                  <c:v>1368</c:v>
                </c:pt>
                <c:pt idx="13">
                  <c:v>1367</c:v>
                </c:pt>
                <c:pt idx="14">
                  <c:v>1026</c:v>
                </c:pt>
                <c:pt idx="15">
                  <c:v>953</c:v>
                </c:pt>
                <c:pt idx="16">
                  <c:v>883</c:v>
                </c:pt>
                <c:pt idx="17">
                  <c:v>674</c:v>
                </c:pt>
                <c:pt idx="18">
                  <c:v>1572</c:v>
                </c:pt>
                <c:pt idx="19">
                  <c:v>1844</c:v>
                </c:pt>
                <c:pt idx="20">
                  <c:v>1468</c:v>
                </c:pt>
                <c:pt idx="21">
                  <c:v>888</c:v>
                </c:pt>
                <c:pt idx="22">
                  <c:v>836</c:v>
                </c:pt>
                <c:pt idx="23">
                  <c:v>1330</c:v>
                </c:pt>
                <c:pt idx="24">
                  <c:v>1799</c:v>
                </c:pt>
                <c:pt idx="25">
                  <c:v>472</c:v>
                </c:pt>
                <c:pt idx="26">
                  <c:v>416</c:v>
                </c:pt>
                <c:pt idx="27">
                  <c:v>1129</c:v>
                </c:pt>
                <c:pt idx="28">
                  <c:v>975</c:v>
                </c:pt>
                <c:pt idx="29">
                  <c:v>956</c:v>
                </c:pt>
                <c:pt idx="30">
                  <c:v>1459</c:v>
                </c:pt>
                <c:pt idx="31">
                  <c:v>1313</c:v>
                </c:pt>
                <c:pt idx="32">
                  <c:v>1454</c:v>
                </c:pt>
                <c:pt idx="33">
                  <c:v>1489</c:v>
                </c:pt>
                <c:pt idx="34">
                  <c:v>1620</c:v>
                </c:pt>
                <c:pt idx="35">
                  <c:v>905</c:v>
                </c:pt>
                <c:pt idx="36">
                  <c:v>1269</c:v>
                </c:pt>
                <c:pt idx="37">
                  <c:v>1592</c:v>
                </c:pt>
                <c:pt idx="38">
                  <c:v>1466</c:v>
                </c:pt>
                <c:pt idx="39">
                  <c:v>1552</c:v>
                </c:pt>
                <c:pt idx="40">
                  <c:v>1491</c:v>
                </c:pt>
                <c:pt idx="41">
                  <c:v>1597</c:v>
                </c:pt>
                <c:pt idx="42">
                  <c:v>1184</c:v>
                </c:pt>
                <c:pt idx="43">
                  <c:v>1192</c:v>
                </c:pt>
                <c:pt idx="44">
                  <c:v>1705</c:v>
                </c:pt>
                <c:pt idx="45">
                  <c:v>1675</c:v>
                </c:pt>
                <c:pt idx="46">
                  <c:v>1897</c:v>
                </c:pt>
                <c:pt idx="47">
                  <c:v>2216</c:v>
                </c:pt>
                <c:pt idx="48">
                  <c:v>2348</c:v>
                </c:pt>
                <c:pt idx="49">
                  <c:v>1103</c:v>
                </c:pt>
                <c:pt idx="50">
                  <c:v>1173</c:v>
                </c:pt>
                <c:pt idx="51">
                  <c:v>912</c:v>
                </c:pt>
                <c:pt idx="52">
                  <c:v>1376</c:v>
                </c:pt>
                <c:pt idx="53">
                  <c:v>1778</c:v>
                </c:pt>
                <c:pt idx="54">
                  <c:v>1707</c:v>
                </c:pt>
                <c:pt idx="55">
                  <c:v>1341</c:v>
                </c:pt>
                <c:pt idx="56">
                  <c:v>1545</c:v>
                </c:pt>
                <c:pt idx="57">
                  <c:v>1708</c:v>
                </c:pt>
                <c:pt idx="58">
                  <c:v>1365</c:v>
                </c:pt>
                <c:pt idx="59">
                  <c:v>1714</c:v>
                </c:pt>
                <c:pt idx="60">
                  <c:v>1903</c:v>
                </c:pt>
                <c:pt idx="61">
                  <c:v>1562</c:v>
                </c:pt>
                <c:pt idx="62">
                  <c:v>1730</c:v>
                </c:pt>
                <c:pt idx="63">
                  <c:v>1437</c:v>
                </c:pt>
                <c:pt idx="64">
                  <c:v>491</c:v>
                </c:pt>
                <c:pt idx="65">
                  <c:v>1628</c:v>
                </c:pt>
                <c:pt idx="66">
                  <c:v>1817</c:v>
                </c:pt>
                <c:pt idx="67">
                  <c:v>1700</c:v>
                </c:pt>
                <c:pt idx="68">
                  <c:v>577</c:v>
                </c:pt>
                <c:pt idx="69">
                  <c:v>1730</c:v>
                </c:pt>
                <c:pt idx="70">
                  <c:v>1408</c:v>
                </c:pt>
                <c:pt idx="71">
                  <c:v>1435</c:v>
                </c:pt>
                <c:pt idx="72">
                  <c:v>1687</c:v>
                </c:pt>
                <c:pt idx="73">
                  <c:v>1767</c:v>
                </c:pt>
                <c:pt idx="74">
                  <c:v>1871</c:v>
                </c:pt>
                <c:pt idx="75">
                  <c:v>2320</c:v>
                </c:pt>
                <c:pt idx="76">
                  <c:v>2355</c:v>
                </c:pt>
                <c:pt idx="77">
                  <c:v>1693</c:v>
                </c:pt>
                <c:pt idx="78">
                  <c:v>1424</c:v>
                </c:pt>
                <c:pt idx="79">
                  <c:v>1676</c:v>
                </c:pt>
                <c:pt idx="80">
                  <c:v>2243</c:v>
                </c:pt>
                <c:pt idx="81">
                  <c:v>1918</c:v>
                </c:pt>
                <c:pt idx="82">
                  <c:v>1699</c:v>
                </c:pt>
                <c:pt idx="83">
                  <c:v>1910</c:v>
                </c:pt>
                <c:pt idx="84">
                  <c:v>1515</c:v>
                </c:pt>
                <c:pt idx="85">
                  <c:v>1221</c:v>
                </c:pt>
                <c:pt idx="86">
                  <c:v>1806</c:v>
                </c:pt>
                <c:pt idx="87">
                  <c:v>2108</c:v>
                </c:pt>
                <c:pt idx="88">
                  <c:v>1368</c:v>
                </c:pt>
                <c:pt idx="89">
                  <c:v>1506</c:v>
                </c:pt>
                <c:pt idx="90">
                  <c:v>1920</c:v>
                </c:pt>
                <c:pt idx="91">
                  <c:v>1354</c:v>
                </c:pt>
                <c:pt idx="92">
                  <c:v>1598</c:v>
                </c:pt>
                <c:pt idx="93">
                  <c:v>2381</c:v>
                </c:pt>
                <c:pt idx="94">
                  <c:v>1628</c:v>
                </c:pt>
                <c:pt idx="95">
                  <c:v>2395</c:v>
                </c:pt>
                <c:pt idx="96">
                  <c:v>2570</c:v>
                </c:pt>
                <c:pt idx="97">
                  <c:v>1299</c:v>
                </c:pt>
                <c:pt idx="98">
                  <c:v>1576</c:v>
                </c:pt>
                <c:pt idx="99">
                  <c:v>1707</c:v>
                </c:pt>
                <c:pt idx="100">
                  <c:v>2493</c:v>
                </c:pt>
                <c:pt idx="101">
                  <c:v>1777</c:v>
                </c:pt>
                <c:pt idx="102">
                  <c:v>1953</c:v>
                </c:pt>
                <c:pt idx="103">
                  <c:v>2738</c:v>
                </c:pt>
                <c:pt idx="104">
                  <c:v>2484</c:v>
                </c:pt>
                <c:pt idx="105">
                  <c:v>674</c:v>
                </c:pt>
                <c:pt idx="106">
                  <c:v>2186</c:v>
                </c:pt>
                <c:pt idx="107">
                  <c:v>2760</c:v>
                </c:pt>
                <c:pt idx="108">
                  <c:v>2795</c:v>
                </c:pt>
                <c:pt idx="109">
                  <c:v>3331</c:v>
                </c:pt>
                <c:pt idx="110">
                  <c:v>3444</c:v>
                </c:pt>
                <c:pt idx="111">
                  <c:v>1506</c:v>
                </c:pt>
                <c:pt idx="112">
                  <c:v>2574</c:v>
                </c:pt>
                <c:pt idx="113">
                  <c:v>2481</c:v>
                </c:pt>
                <c:pt idx="114">
                  <c:v>3300</c:v>
                </c:pt>
                <c:pt idx="115">
                  <c:v>3722</c:v>
                </c:pt>
                <c:pt idx="116">
                  <c:v>3325</c:v>
                </c:pt>
                <c:pt idx="117">
                  <c:v>3489</c:v>
                </c:pt>
                <c:pt idx="118">
                  <c:v>3717</c:v>
                </c:pt>
                <c:pt idx="119">
                  <c:v>3347</c:v>
                </c:pt>
                <c:pt idx="120">
                  <c:v>2213</c:v>
                </c:pt>
                <c:pt idx="121">
                  <c:v>3554</c:v>
                </c:pt>
                <c:pt idx="122">
                  <c:v>3848</c:v>
                </c:pt>
                <c:pt idx="123">
                  <c:v>2378</c:v>
                </c:pt>
                <c:pt idx="124">
                  <c:v>3819</c:v>
                </c:pt>
                <c:pt idx="125">
                  <c:v>3714</c:v>
                </c:pt>
                <c:pt idx="126">
                  <c:v>3102</c:v>
                </c:pt>
                <c:pt idx="127">
                  <c:v>2932</c:v>
                </c:pt>
                <c:pt idx="128">
                  <c:v>3698</c:v>
                </c:pt>
                <c:pt idx="129">
                  <c:v>4109</c:v>
                </c:pt>
                <c:pt idx="130">
                  <c:v>3632</c:v>
                </c:pt>
                <c:pt idx="131">
                  <c:v>4169</c:v>
                </c:pt>
                <c:pt idx="132">
                  <c:v>3413</c:v>
                </c:pt>
                <c:pt idx="133">
                  <c:v>2507</c:v>
                </c:pt>
                <c:pt idx="134">
                  <c:v>2971</c:v>
                </c:pt>
                <c:pt idx="135">
                  <c:v>3185</c:v>
                </c:pt>
                <c:pt idx="136">
                  <c:v>3445</c:v>
                </c:pt>
                <c:pt idx="137">
                  <c:v>3319</c:v>
                </c:pt>
                <c:pt idx="138">
                  <c:v>3840</c:v>
                </c:pt>
                <c:pt idx="139">
                  <c:v>4008</c:v>
                </c:pt>
                <c:pt idx="140">
                  <c:v>3547</c:v>
                </c:pt>
                <c:pt idx="141">
                  <c:v>3084</c:v>
                </c:pt>
                <c:pt idx="142">
                  <c:v>3438</c:v>
                </c:pt>
                <c:pt idx="143">
                  <c:v>3833</c:v>
                </c:pt>
                <c:pt idx="144">
                  <c:v>4238</c:v>
                </c:pt>
                <c:pt idx="145">
                  <c:v>3919</c:v>
                </c:pt>
                <c:pt idx="146">
                  <c:v>3808</c:v>
                </c:pt>
                <c:pt idx="147">
                  <c:v>2757</c:v>
                </c:pt>
                <c:pt idx="148">
                  <c:v>2433</c:v>
                </c:pt>
                <c:pt idx="149">
                  <c:v>2549</c:v>
                </c:pt>
                <c:pt idx="150">
                  <c:v>3309</c:v>
                </c:pt>
                <c:pt idx="151">
                  <c:v>3461</c:v>
                </c:pt>
                <c:pt idx="152">
                  <c:v>4232</c:v>
                </c:pt>
                <c:pt idx="153">
                  <c:v>4414</c:v>
                </c:pt>
                <c:pt idx="154">
                  <c:v>3473</c:v>
                </c:pt>
                <c:pt idx="155">
                  <c:v>3221</c:v>
                </c:pt>
                <c:pt idx="156">
                  <c:v>3875</c:v>
                </c:pt>
                <c:pt idx="157">
                  <c:v>4070</c:v>
                </c:pt>
                <c:pt idx="158">
                  <c:v>3725</c:v>
                </c:pt>
                <c:pt idx="159">
                  <c:v>3352</c:v>
                </c:pt>
                <c:pt idx="160">
                  <c:v>3771</c:v>
                </c:pt>
                <c:pt idx="161">
                  <c:v>3237</c:v>
                </c:pt>
                <c:pt idx="162">
                  <c:v>2993</c:v>
                </c:pt>
                <c:pt idx="163">
                  <c:v>4157</c:v>
                </c:pt>
                <c:pt idx="164">
                  <c:v>4164</c:v>
                </c:pt>
                <c:pt idx="165">
                  <c:v>4411</c:v>
                </c:pt>
                <c:pt idx="166">
                  <c:v>3222</c:v>
                </c:pt>
                <c:pt idx="167">
                  <c:v>3981</c:v>
                </c:pt>
                <c:pt idx="168">
                  <c:v>3312</c:v>
                </c:pt>
                <c:pt idx="169">
                  <c:v>3105</c:v>
                </c:pt>
                <c:pt idx="170">
                  <c:v>3311</c:v>
                </c:pt>
                <c:pt idx="171">
                  <c:v>4061</c:v>
                </c:pt>
                <c:pt idx="172">
                  <c:v>3846</c:v>
                </c:pt>
                <c:pt idx="173">
                  <c:v>4044</c:v>
                </c:pt>
                <c:pt idx="174">
                  <c:v>4022</c:v>
                </c:pt>
                <c:pt idx="175">
                  <c:v>3420</c:v>
                </c:pt>
                <c:pt idx="176">
                  <c:v>3385</c:v>
                </c:pt>
                <c:pt idx="177">
                  <c:v>3854</c:v>
                </c:pt>
                <c:pt idx="178">
                  <c:v>3916</c:v>
                </c:pt>
                <c:pt idx="179">
                  <c:v>4377</c:v>
                </c:pt>
                <c:pt idx="180">
                  <c:v>4488</c:v>
                </c:pt>
                <c:pt idx="181">
                  <c:v>4116</c:v>
                </c:pt>
                <c:pt idx="182">
                  <c:v>2915</c:v>
                </c:pt>
                <c:pt idx="183">
                  <c:v>2367</c:v>
                </c:pt>
                <c:pt idx="184">
                  <c:v>2978</c:v>
                </c:pt>
                <c:pt idx="185">
                  <c:v>3634</c:v>
                </c:pt>
                <c:pt idx="186">
                  <c:v>3845</c:v>
                </c:pt>
                <c:pt idx="187">
                  <c:v>3838</c:v>
                </c:pt>
                <c:pt idx="188">
                  <c:v>3348</c:v>
                </c:pt>
                <c:pt idx="189">
                  <c:v>3348</c:v>
                </c:pt>
                <c:pt idx="190">
                  <c:v>3138</c:v>
                </c:pt>
                <c:pt idx="191">
                  <c:v>3363</c:v>
                </c:pt>
                <c:pt idx="192">
                  <c:v>3596</c:v>
                </c:pt>
                <c:pt idx="193">
                  <c:v>3594</c:v>
                </c:pt>
                <c:pt idx="194">
                  <c:v>4196</c:v>
                </c:pt>
                <c:pt idx="195">
                  <c:v>4220</c:v>
                </c:pt>
                <c:pt idx="196">
                  <c:v>3505</c:v>
                </c:pt>
                <c:pt idx="197">
                  <c:v>3296</c:v>
                </c:pt>
                <c:pt idx="198">
                  <c:v>3617</c:v>
                </c:pt>
                <c:pt idx="199">
                  <c:v>3789</c:v>
                </c:pt>
                <c:pt idx="200">
                  <c:v>3688</c:v>
                </c:pt>
                <c:pt idx="201">
                  <c:v>3152</c:v>
                </c:pt>
                <c:pt idx="202">
                  <c:v>2825</c:v>
                </c:pt>
                <c:pt idx="203">
                  <c:v>2298</c:v>
                </c:pt>
                <c:pt idx="204">
                  <c:v>2556</c:v>
                </c:pt>
                <c:pt idx="205">
                  <c:v>3272</c:v>
                </c:pt>
                <c:pt idx="206">
                  <c:v>3840</c:v>
                </c:pt>
                <c:pt idx="207">
                  <c:v>3901</c:v>
                </c:pt>
                <c:pt idx="208">
                  <c:v>3784</c:v>
                </c:pt>
                <c:pt idx="209">
                  <c:v>3176</c:v>
                </c:pt>
                <c:pt idx="210">
                  <c:v>2916</c:v>
                </c:pt>
                <c:pt idx="211">
                  <c:v>2778</c:v>
                </c:pt>
                <c:pt idx="212">
                  <c:v>3537</c:v>
                </c:pt>
                <c:pt idx="213">
                  <c:v>4044</c:v>
                </c:pt>
                <c:pt idx="214">
                  <c:v>3107</c:v>
                </c:pt>
                <c:pt idx="215">
                  <c:v>3777</c:v>
                </c:pt>
                <c:pt idx="216">
                  <c:v>3843</c:v>
                </c:pt>
                <c:pt idx="217">
                  <c:v>2773</c:v>
                </c:pt>
                <c:pt idx="218">
                  <c:v>2487</c:v>
                </c:pt>
                <c:pt idx="219">
                  <c:v>3480</c:v>
                </c:pt>
                <c:pt idx="220">
                  <c:v>3695</c:v>
                </c:pt>
                <c:pt idx="221">
                  <c:v>3896</c:v>
                </c:pt>
                <c:pt idx="222">
                  <c:v>3980</c:v>
                </c:pt>
                <c:pt idx="223">
                  <c:v>3854</c:v>
                </c:pt>
                <c:pt idx="224">
                  <c:v>2646</c:v>
                </c:pt>
                <c:pt idx="225">
                  <c:v>2482</c:v>
                </c:pt>
                <c:pt idx="226">
                  <c:v>3563</c:v>
                </c:pt>
                <c:pt idx="227">
                  <c:v>4004</c:v>
                </c:pt>
                <c:pt idx="228">
                  <c:v>4026</c:v>
                </c:pt>
                <c:pt idx="229">
                  <c:v>3166</c:v>
                </c:pt>
                <c:pt idx="230">
                  <c:v>3356</c:v>
                </c:pt>
                <c:pt idx="231">
                  <c:v>3277</c:v>
                </c:pt>
                <c:pt idx="232">
                  <c:v>2624</c:v>
                </c:pt>
                <c:pt idx="233">
                  <c:v>3925</c:v>
                </c:pt>
                <c:pt idx="234">
                  <c:v>4614</c:v>
                </c:pt>
                <c:pt idx="235">
                  <c:v>4181</c:v>
                </c:pt>
                <c:pt idx="236">
                  <c:v>3107</c:v>
                </c:pt>
                <c:pt idx="237">
                  <c:v>3893</c:v>
                </c:pt>
                <c:pt idx="238">
                  <c:v>889</c:v>
                </c:pt>
                <c:pt idx="239">
                  <c:v>2919</c:v>
                </c:pt>
                <c:pt idx="240">
                  <c:v>3905</c:v>
                </c:pt>
                <c:pt idx="241">
                  <c:v>4429</c:v>
                </c:pt>
                <c:pt idx="242">
                  <c:v>4370</c:v>
                </c:pt>
                <c:pt idx="243">
                  <c:v>4332</c:v>
                </c:pt>
                <c:pt idx="244">
                  <c:v>3852</c:v>
                </c:pt>
                <c:pt idx="245">
                  <c:v>2549</c:v>
                </c:pt>
                <c:pt idx="246">
                  <c:v>2419</c:v>
                </c:pt>
                <c:pt idx="247">
                  <c:v>2115</c:v>
                </c:pt>
                <c:pt idx="248">
                  <c:v>2506</c:v>
                </c:pt>
                <c:pt idx="249">
                  <c:v>1878</c:v>
                </c:pt>
                <c:pt idx="250">
                  <c:v>1689</c:v>
                </c:pt>
                <c:pt idx="251">
                  <c:v>3127</c:v>
                </c:pt>
                <c:pt idx="252">
                  <c:v>3595</c:v>
                </c:pt>
                <c:pt idx="253">
                  <c:v>3413</c:v>
                </c:pt>
                <c:pt idx="254">
                  <c:v>4023</c:v>
                </c:pt>
                <c:pt idx="255">
                  <c:v>4062</c:v>
                </c:pt>
                <c:pt idx="256">
                  <c:v>4138</c:v>
                </c:pt>
                <c:pt idx="257">
                  <c:v>3231</c:v>
                </c:pt>
                <c:pt idx="258">
                  <c:v>4018</c:v>
                </c:pt>
                <c:pt idx="259">
                  <c:v>3077</c:v>
                </c:pt>
                <c:pt idx="260">
                  <c:v>2921</c:v>
                </c:pt>
                <c:pt idx="261">
                  <c:v>3848</c:v>
                </c:pt>
                <c:pt idx="262">
                  <c:v>3203</c:v>
                </c:pt>
                <c:pt idx="263">
                  <c:v>3813</c:v>
                </c:pt>
                <c:pt idx="264">
                  <c:v>4240</c:v>
                </c:pt>
                <c:pt idx="265">
                  <c:v>2137</c:v>
                </c:pt>
                <c:pt idx="266">
                  <c:v>3647</c:v>
                </c:pt>
                <c:pt idx="267">
                  <c:v>3466</c:v>
                </c:pt>
                <c:pt idx="268">
                  <c:v>3946</c:v>
                </c:pt>
                <c:pt idx="269">
                  <c:v>3643</c:v>
                </c:pt>
                <c:pt idx="270">
                  <c:v>3427</c:v>
                </c:pt>
                <c:pt idx="271">
                  <c:v>4186</c:v>
                </c:pt>
                <c:pt idx="272">
                  <c:v>4372</c:v>
                </c:pt>
                <c:pt idx="273">
                  <c:v>1949</c:v>
                </c:pt>
                <c:pt idx="274">
                  <c:v>2302</c:v>
                </c:pt>
                <c:pt idx="275">
                  <c:v>3240</c:v>
                </c:pt>
                <c:pt idx="276">
                  <c:v>3970</c:v>
                </c:pt>
                <c:pt idx="277">
                  <c:v>4267</c:v>
                </c:pt>
                <c:pt idx="278">
                  <c:v>4126</c:v>
                </c:pt>
                <c:pt idx="279">
                  <c:v>4036</c:v>
                </c:pt>
                <c:pt idx="280">
                  <c:v>3174</c:v>
                </c:pt>
                <c:pt idx="281">
                  <c:v>3114</c:v>
                </c:pt>
                <c:pt idx="282">
                  <c:v>3603</c:v>
                </c:pt>
                <c:pt idx="283">
                  <c:v>3896</c:v>
                </c:pt>
                <c:pt idx="284">
                  <c:v>2199</c:v>
                </c:pt>
                <c:pt idx="285">
                  <c:v>2623</c:v>
                </c:pt>
                <c:pt idx="286">
                  <c:v>3115</c:v>
                </c:pt>
                <c:pt idx="287">
                  <c:v>3318</c:v>
                </c:pt>
                <c:pt idx="288">
                  <c:v>3293</c:v>
                </c:pt>
                <c:pt idx="289">
                  <c:v>3857</c:v>
                </c:pt>
                <c:pt idx="290">
                  <c:v>4111</c:v>
                </c:pt>
                <c:pt idx="291">
                  <c:v>2170</c:v>
                </c:pt>
                <c:pt idx="292">
                  <c:v>3724</c:v>
                </c:pt>
                <c:pt idx="293">
                  <c:v>3628</c:v>
                </c:pt>
                <c:pt idx="294">
                  <c:v>2809</c:v>
                </c:pt>
                <c:pt idx="295">
                  <c:v>2762</c:v>
                </c:pt>
                <c:pt idx="296">
                  <c:v>3488</c:v>
                </c:pt>
                <c:pt idx="297">
                  <c:v>3992</c:v>
                </c:pt>
                <c:pt idx="298">
                  <c:v>3490</c:v>
                </c:pt>
                <c:pt idx="299">
                  <c:v>2419</c:v>
                </c:pt>
                <c:pt idx="300">
                  <c:v>3291</c:v>
                </c:pt>
                <c:pt idx="301">
                  <c:v>570</c:v>
                </c:pt>
                <c:pt idx="302">
                  <c:v>2446</c:v>
                </c:pt>
                <c:pt idx="303">
                  <c:v>3307</c:v>
                </c:pt>
                <c:pt idx="304">
                  <c:v>3658</c:v>
                </c:pt>
                <c:pt idx="305">
                  <c:v>3816</c:v>
                </c:pt>
                <c:pt idx="306">
                  <c:v>3656</c:v>
                </c:pt>
                <c:pt idx="307">
                  <c:v>3576</c:v>
                </c:pt>
                <c:pt idx="308">
                  <c:v>2770</c:v>
                </c:pt>
                <c:pt idx="309">
                  <c:v>2697</c:v>
                </c:pt>
                <c:pt idx="310">
                  <c:v>3662</c:v>
                </c:pt>
                <c:pt idx="311">
                  <c:v>3829</c:v>
                </c:pt>
                <c:pt idx="312">
                  <c:v>3804</c:v>
                </c:pt>
                <c:pt idx="313">
                  <c:v>2743</c:v>
                </c:pt>
                <c:pt idx="314">
                  <c:v>2928</c:v>
                </c:pt>
                <c:pt idx="315">
                  <c:v>2792</c:v>
                </c:pt>
                <c:pt idx="316">
                  <c:v>2713</c:v>
                </c:pt>
                <c:pt idx="317">
                  <c:v>3891</c:v>
                </c:pt>
                <c:pt idx="318">
                  <c:v>3746</c:v>
                </c:pt>
                <c:pt idx="319">
                  <c:v>1672</c:v>
                </c:pt>
                <c:pt idx="320">
                  <c:v>2914</c:v>
                </c:pt>
                <c:pt idx="321">
                  <c:v>3147</c:v>
                </c:pt>
                <c:pt idx="322">
                  <c:v>2720</c:v>
                </c:pt>
                <c:pt idx="323">
                  <c:v>2733</c:v>
                </c:pt>
                <c:pt idx="324">
                  <c:v>2545</c:v>
                </c:pt>
                <c:pt idx="325">
                  <c:v>1538</c:v>
                </c:pt>
                <c:pt idx="326">
                  <c:v>2454</c:v>
                </c:pt>
                <c:pt idx="327">
                  <c:v>935</c:v>
                </c:pt>
                <c:pt idx="328">
                  <c:v>1697</c:v>
                </c:pt>
                <c:pt idx="329">
                  <c:v>1819</c:v>
                </c:pt>
                <c:pt idx="330">
                  <c:v>2261</c:v>
                </c:pt>
                <c:pt idx="331">
                  <c:v>3614</c:v>
                </c:pt>
                <c:pt idx="332">
                  <c:v>2818</c:v>
                </c:pt>
                <c:pt idx="333">
                  <c:v>3425</c:v>
                </c:pt>
                <c:pt idx="334">
                  <c:v>3545</c:v>
                </c:pt>
                <c:pt idx="335">
                  <c:v>3672</c:v>
                </c:pt>
                <c:pt idx="336">
                  <c:v>2908</c:v>
                </c:pt>
                <c:pt idx="337">
                  <c:v>2851</c:v>
                </c:pt>
                <c:pt idx="338">
                  <c:v>3578</c:v>
                </c:pt>
                <c:pt idx="339">
                  <c:v>2468</c:v>
                </c:pt>
                <c:pt idx="340">
                  <c:v>655</c:v>
                </c:pt>
                <c:pt idx="341">
                  <c:v>3172</c:v>
                </c:pt>
                <c:pt idx="342">
                  <c:v>3359</c:v>
                </c:pt>
                <c:pt idx="343">
                  <c:v>2688</c:v>
                </c:pt>
                <c:pt idx="344">
                  <c:v>2366</c:v>
                </c:pt>
                <c:pt idx="345">
                  <c:v>3167</c:v>
                </c:pt>
                <c:pt idx="346">
                  <c:v>3368</c:v>
                </c:pt>
                <c:pt idx="347">
                  <c:v>3562</c:v>
                </c:pt>
                <c:pt idx="348">
                  <c:v>3528</c:v>
                </c:pt>
                <c:pt idx="349">
                  <c:v>3399</c:v>
                </c:pt>
                <c:pt idx="350">
                  <c:v>2464</c:v>
                </c:pt>
                <c:pt idx="351">
                  <c:v>2211</c:v>
                </c:pt>
                <c:pt idx="352">
                  <c:v>3143</c:v>
                </c:pt>
                <c:pt idx="353">
                  <c:v>3534</c:v>
                </c:pt>
                <c:pt idx="354">
                  <c:v>2553</c:v>
                </c:pt>
                <c:pt idx="355">
                  <c:v>2841</c:v>
                </c:pt>
                <c:pt idx="356">
                  <c:v>2046</c:v>
                </c:pt>
                <c:pt idx="357">
                  <c:v>856</c:v>
                </c:pt>
                <c:pt idx="358">
                  <c:v>451</c:v>
                </c:pt>
                <c:pt idx="359">
                  <c:v>887</c:v>
                </c:pt>
                <c:pt idx="360">
                  <c:v>1059</c:v>
                </c:pt>
                <c:pt idx="361">
                  <c:v>2047</c:v>
                </c:pt>
                <c:pt idx="362">
                  <c:v>2169</c:v>
                </c:pt>
                <c:pt idx="363">
                  <c:v>2508</c:v>
                </c:pt>
                <c:pt idx="364">
                  <c:v>1820</c:v>
                </c:pt>
                <c:pt idx="365">
                  <c:v>1608</c:v>
                </c:pt>
                <c:pt idx="366">
                  <c:v>1707</c:v>
                </c:pt>
                <c:pt idx="367">
                  <c:v>2147</c:v>
                </c:pt>
                <c:pt idx="368">
                  <c:v>2273</c:v>
                </c:pt>
                <c:pt idx="369">
                  <c:v>3132</c:v>
                </c:pt>
                <c:pt idx="370">
                  <c:v>3791</c:v>
                </c:pt>
                <c:pt idx="371">
                  <c:v>3451</c:v>
                </c:pt>
                <c:pt idx="372">
                  <c:v>2826</c:v>
                </c:pt>
                <c:pt idx="373">
                  <c:v>2270</c:v>
                </c:pt>
                <c:pt idx="374">
                  <c:v>3425</c:v>
                </c:pt>
                <c:pt idx="375">
                  <c:v>2085</c:v>
                </c:pt>
                <c:pt idx="376">
                  <c:v>3828</c:v>
                </c:pt>
                <c:pt idx="377">
                  <c:v>3040</c:v>
                </c:pt>
                <c:pt idx="378">
                  <c:v>2160</c:v>
                </c:pt>
                <c:pt idx="379">
                  <c:v>2027</c:v>
                </c:pt>
                <c:pt idx="380">
                  <c:v>2081</c:v>
                </c:pt>
                <c:pt idx="381">
                  <c:v>2808</c:v>
                </c:pt>
                <c:pt idx="382">
                  <c:v>3267</c:v>
                </c:pt>
                <c:pt idx="383">
                  <c:v>3162</c:v>
                </c:pt>
                <c:pt idx="384">
                  <c:v>3048</c:v>
                </c:pt>
                <c:pt idx="385">
                  <c:v>1234</c:v>
                </c:pt>
                <c:pt idx="386">
                  <c:v>1781</c:v>
                </c:pt>
                <c:pt idx="387">
                  <c:v>2287</c:v>
                </c:pt>
                <c:pt idx="388">
                  <c:v>3900</c:v>
                </c:pt>
                <c:pt idx="389">
                  <c:v>3803</c:v>
                </c:pt>
                <c:pt idx="390">
                  <c:v>3831</c:v>
                </c:pt>
                <c:pt idx="391">
                  <c:v>3187</c:v>
                </c:pt>
                <c:pt idx="392">
                  <c:v>3248</c:v>
                </c:pt>
                <c:pt idx="393">
                  <c:v>2685</c:v>
                </c:pt>
                <c:pt idx="394">
                  <c:v>3498</c:v>
                </c:pt>
                <c:pt idx="395">
                  <c:v>4185</c:v>
                </c:pt>
                <c:pt idx="396">
                  <c:v>4275</c:v>
                </c:pt>
                <c:pt idx="397">
                  <c:v>3571</c:v>
                </c:pt>
                <c:pt idx="398">
                  <c:v>3841</c:v>
                </c:pt>
                <c:pt idx="399">
                  <c:v>2448</c:v>
                </c:pt>
                <c:pt idx="400">
                  <c:v>2629</c:v>
                </c:pt>
                <c:pt idx="401">
                  <c:v>3578</c:v>
                </c:pt>
                <c:pt idx="402">
                  <c:v>4176</c:v>
                </c:pt>
                <c:pt idx="403">
                  <c:v>2693</c:v>
                </c:pt>
                <c:pt idx="404">
                  <c:v>3667</c:v>
                </c:pt>
                <c:pt idx="405">
                  <c:v>3604</c:v>
                </c:pt>
                <c:pt idx="406">
                  <c:v>1977</c:v>
                </c:pt>
                <c:pt idx="407">
                  <c:v>1456</c:v>
                </c:pt>
                <c:pt idx="408">
                  <c:v>3328</c:v>
                </c:pt>
                <c:pt idx="409">
                  <c:v>3787</c:v>
                </c:pt>
                <c:pt idx="410">
                  <c:v>4028</c:v>
                </c:pt>
                <c:pt idx="411">
                  <c:v>2931</c:v>
                </c:pt>
                <c:pt idx="412">
                  <c:v>3805</c:v>
                </c:pt>
                <c:pt idx="413">
                  <c:v>2883</c:v>
                </c:pt>
                <c:pt idx="414">
                  <c:v>2071</c:v>
                </c:pt>
                <c:pt idx="415">
                  <c:v>2627</c:v>
                </c:pt>
                <c:pt idx="416">
                  <c:v>3614</c:v>
                </c:pt>
                <c:pt idx="417">
                  <c:v>4379</c:v>
                </c:pt>
                <c:pt idx="418">
                  <c:v>4546</c:v>
                </c:pt>
                <c:pt idx="419">
                  <c:v>3241</c:v>
                </c:pt>
                <c:pt idx="420">
                  <c:v>2415</c:v>
                </c:pt>
                <c:pt idx="421">
                  <c:v>2874</c:v>
                </c:pt>
                <c:pt idx="422">
                  <c:v>4069</c:v>
                </c:pt>
                <c:pt idx="423">
                  <c:v>4134</c:v>
                </c:pt>
                <c:pt idx="424">
                  <c:v>1769</c:v>
                </c:pt>
                <c:pt idx="425">
                  <c:v>4665</c:v>
                </c:pt>
                <c:pt idx="426">
                  <c:v>2948</c:v>
                </c:pt>
                <c:pt idx="427">
                  <c:v>3110</c:v>
                </c:pt>
                <c:pt idx="428">
                  <c:v>2713</c:v>
                </c:pt>
                <c:pt idx="429">
                  <c:v>3130</c:v>
                </c:pt>
                <c:pt idx="430">
                  <c:v>3735</c:v>
                </c:pt>
                <c:pt idx="431">
                  <c:v>4484</c:v>
                </c:pt>
                <c:pt idx="432">
                  <c:v>4896</c:v>
                </c:pt>
                <c:pt idx="433">
                  <c:v>4122</c:v>
                </c:pt>
                <c:pt idx="434">
                  <c:v>3150</c:v>
                </c:pt>
                <c:pt idx="435">
                  <c:v>3253</c:v>
                </c:pt>
                <c:pt idx="436">
                  <c:v>4460</c:v>
                </c:pt>
                <c:pt idx="437">
                  <c:v>5085</c:v>
                </c:pt>
                <c:pt idx="438">
                  <c:v>5315</c:v>
                </c:pt>
                <c:pt idx="439">
                  <c:v>5187</c:v>
                </c:pt>
                <c:pt idx="440">
                  <c:v>3830</c:v>
                </c:pt>
                <c:pt idx="441">
                  <c:v>4681</c:v>
                </c:pt>
                <c:pt idx="442">
                  <c:v>3685</c:v>
                </c:pt>
                <c:pt idx="443">
                  <c:v>5171</c:v>
                </c:pt>
                <c:pt idx="444">
                  <c:v>5042</c:v>
                </c:pt>
                <c:pt idx="445">
                  <c:v>5108</c:v>
                </c:pt>
                <c:pt idx="446">
                  <c:v>5537</c:v>
                </c:pt>
                <c:pt idx="447">
                  <c:v>5893</c:v>
                </c:pt>
                <c:pt idx="448">
                  <c:v>2339</c:v>
                </c:pt>
                <c:pt idx="449">
                  <c:v>3464</c:v>
                </c:pt>
                <c:pt idx="450">
                  <c:v>4763</c:v>
                </c:pt>
                <c:pt idx="451">
                  <c:v>4571</c:v>
                </c:pt>
                <c:pt idx="452">
                  <c:v>5024</c:v>
                </c:pt>
                <c:pt idx="453">
                  <c:v>5299</c:v>
                </c:pt>
                <c:pt idx="454">
                  <c:v>4663</c:v>
                </c:pt>
                <c:pt idx="455">
                  <c:v>3934</c:v>
                </c:pt>
                <c:pt idx="456">
                  <c:v>3694</c:v>
                </c:pt>
                <c:pt idx="457">
                  <c:v>4728</c:v>
                </c:pt>
                <c:pt idx="458">
                  <c:v>5424</c:v>
                </c:pt>
                <c:pt idx="459">
                  <c:v>5378</c:v>
                </c:pt>
                <c:pt idx="460">
                  <c:v>5265</c:v>
                </c:pt>
                <c:pt idx="461">
                  <c:v>4653</c:v>
                </c:pt>
                <c:pt idx="462">
                  <c:v>3605</c:v>
                </c:pt>
                <c:pt idx="463">
                  <c:v>2939</c:v>
                </c:pt>
                <c:pt idx="464">
                  <c:v>4680</c:v>
                </c:pt>
                <c:pt idx="465">
                  <c:v>5099</c:v>
                </c:pt>
                <c:pt idx="466">
                  <c:v>4380</c:v>
                </c:pt>
                <c:pt idx="467">
                  <c:v>4746</c:v>
                </c:pt>
                <c:pt idx="468">
                  <c:v>5146</c:v>
                </c:pt>
                <c:pt idx="469">
                  <c:v>4665</c:v>
                </c:pt>
                <c:pt idx="470">
                  <c:v>4286</c:v>
                </c:pt>
                <c:pt idx="471">
                  <c:v>5172</c:v>
                </c:pt>
                <c:pt idx="472">
                  <c:v>5702</c:v>
                </c:pt>
                <c:pt idx="473">
                  <c:v>4020</c:v>
                </c:pt>
                <c:pt idx="474">
                  <c:v>5719</c:v>
                </c:pt>
                <c:pt idx="475">
                  <c:v>5950</c:v>
                </c:pt>
                <c:pt idx="476">
                  <c:v>4083</c:v>
                </c:pt>
                <c:pt idx="477">
                  <c:v>907</c:v>
                </c:pt>
                <c:pt idx="478">
                  <c:v>3019</c:v>
                </c:pt>
                <c:pt idx="479">
                  <c:v>5115</c:v>
                </c:pt>
                <c:pt idx="480">
                  <c:v>5541</c:v>
                </c:pt>
                <c:pt idx="481">
                  <c:v>4551</c:v>
                </c:pt>
                <c:pt idx="482">
                  <c:v>5219</c:v>
                </c:pt>
                <c:pt idx="483">
                  <c:v>3100</c:v>
                </c:pt>
                <c:pt idx="484">
                  <c:v>4075</c:v>
                </c:pt>
                <c:pt idx="485">
                  <c:v>4907</c:v>
                </c:pt>
                <c:pt idx="486">
                  <c:v>5087</c:v>
                </c:pt>
                <c:pt idx="487">
                  <c:v>5502</c:v>
                </c:pt>
                <c:pt idx="488">
                  <c:v>5657</c:v>
                </c:pt>
                <c:pt idx="489">
                  <c:v>5227</c:v>
                </c:pt>
                <c:pt idx="490">
                  <c:v>4387</c:v>
                </c:pt>
                <c:pt idx="491">
                  <c:v>4224</c:v>
                </c:pt>
                <c:pt idx="492">
                  <c:v>5265</c:v>
                </c:pt>
                <c:pt idx="493">
                  <c:v>4990</c:v>
                </c:pt>
                <c:pt idx="494">
                  <c:v>4097</c:v>
                </c:pt>
                <c:pt idx="495">
                  <c:v>5546</c:v>
                </c:pt>
                <c:pt idx="496">
                  <c:v>5711</c:v>
                </c:pt>
                <c:pt idx="497">
                  <c:v>4807</c:v>
                </c:pt>
                <c:pt idx="498">
                  <c:v>3946</c:v>
                </c:pt>
                <c:pt idx="499">
                  <c:v>2501</c:v>
                </c:pt>
                <c:pt idx="500">
                  <c:v>4490</c:v>
                </c:pt>
                <c:pt idx="501">
                  <c:v>6433</c:v>
                </c:pt>
                <c:pt idx="502">
                  <c:v>6142</c:v>
                </c:pt>
                <c:pt idx="503">
                  <c:v>6118</c:v>
                </c:pt>
                <c:pt idx="504">
                  <c:v>4884</c:v>
                </c:pt>
                <c:pt idx="505">
                  <c:v>4425</c:v>
                </c:pt>
                <c:pt idx="506">
                  <c:v>3729</c:v>
                </c:pt>
                <c:pt idx="507">
                  <c:v>5254</c:v>
                </c:pt>
                <c:pt idx="508">
                  <c:v>4494</c:v>
                </c:pt>
                <c:pt idx="509">
                  <c:v>5711</c:v>
                </c:pt>
                <c:pt idx="510">
                  <c:v>5317</c:v>
                </c:pt>
                <c:pt idx="511">
                  <c:v>3681</c:v>
                </c:pt>
                <c:pt idx="512">
                  <c:v>3308</c:v>
                </c:pt>
                <c:pt idx="513">
                  <c:v>3486</c:v>
                </c:pt>
                <c:pt idx="514">
                  <c:v>4863</c:v>
                </c:pt>
                <c:pt idx="515">
                  <c:v>6110</c:v>
                </c:pt>
                <c:pt idx="516">
                  <c:v>6238</c:v>
                </c:pt>
                <c:pt idx="517">
                  <c:v>3594</c:v>
                </c:pt>
                <c:pt idx="518">
                  <c:v>5325</c:v>
                </c:pt>
                <c:pt idx="519">
                  <c:v>5147</c:v>
                </c:pt>
                <c:pt idx="520">
                  <c:v>5927</c:v>
                </c:pt>
                <c:pt idx="521">
                  <c:v>6033</c:v>
                </c:pt>
                <c:pt idx="522">
                  <c:v>6028</c:v>
                </c:pt>
                <c:pt idx="523">
                  <c:v>6456</c:v>
                </c:pt>
                <c:pt idx="524">
                  <c:v>6248</c:v>
                </c:pt>
                <c:pt idx="525">
                  <c:v>4790</c:v>
                </c:pt>
                <c:pt idx="526">
                  <c:v>4374</c:v>
                </c:pt>
                <c:pt idx="527">
                  <c:v>5647</c:v>
                </c:pt>
                <c:pt idx="528">
                  <c:v>4495</c:v>
                </c:pt>
                <c:pt idx="529">
                  <c:v>6248</c:v>
                </c:pt>
                <c:pt idx="530">
                  <c:v>6183</c:v>
                </c:pt>
                <c:pt idx="531">
                  <c:v>6102</c:v>
                </c:pt>
                <c:pt idx="532">
                  <c:v>4739</c:v>
                </c:pt>
                <c:pt idx="533">
                  <c:v>4344</c:v>
                </c:pt>
                <c:pt idx="534">
                  <c:v>4446</c:v>
                </c:pt>
                <c:pt idx="535">
                  <c:v>5857</c:v>
                </c:pt>
                <c:pt idx="536">
                  <c:v>5339</c:v>
                </c:pt>
                <c:pt idx="537">
                  <c:v>5127</c:v>
                </c:pt>
                <c:pt idx="538">
                  <c:v>4859</c:v>
                </c:pt>
                <c:pt idx="539">
                  <c:v>4801</c:v>
                </c:pt>
                <c:pt idx="540">
                  <c:v>4340</c:v>
                </c:pt>
                <c:pt idx="541">
                  <c:v>5640</c:v>
                </c:pt>
                <c:pt idx="542">
                  <c:v>6365</c:v>
                </c:pt>
                <c:pt idx="543">
                  <c:v>6258</c:v>
                </c:pt>
                <c:pt idx="544">
                  <c:v>5958</c:v>
                </c:pt>
                <c:pt idx="545">
                  <c:v>4634</c:v>
                </c:pt>
                <c:pt idx="546">
                  <c:v>4232</c:v>
                </c:pt>
                <c:pt idx="547">
                  <c:v>4110</c:v>
                </c:pt>
                <c:pt idx="548">
                  <c:v>5323</c:v>
                </c:pt>
                <c:pt idx="549">
                  <c:v>5608</c:v>
                </c:pt>
                <c:pt idx="550">
                  <c:v>4841</c:v>
                </c:pt>
                <c:pt idx="551">
                  <c:v>4836</c:v>
                </c:pt>
                <c:pt idx="552">
                  <c:v>4841</c:v>
                </c:pt>
                <c:pt idx="553">
                  <c:v>3392</c:v>
                </c:pt>
                <c:pt idx="554">
                  <c:v>3469</c:v>
                </c:pt>
                <c:pt idx="555">
                  <c:v>5571</c:v>
                </c:pt>
                <c:pt idx="556">
                  <c:v>5336</c:v>
                </c:pt>
                <c:pt idx="557">
                  <c:v>6289</c:v>
                </c:pt>
                <c:pt idx="558">
                  <c:v>6414</c:v>
                </c:pt>
                <c:pt idx="559">
                  <c:v>5988</c:v>
                </c:pt>
                <c:pt idx="560">
                  <c:v>4614</c:v>
                </c:pt>
                <c:pt idx="561">
                  <c:v>4111</c:v>
                </c:pt>
                <c:pt idx="562">
                  <c:v>5742</c:v>
                </c:pt>
                <c:pt idx="563">
                  <c:v>5865</c:v>
                </c:pt>
                <c:pt idx="564">
                  <c:v>4914</c:v>
                </c:pt>
                <c:pt idx="565">
                  <c:v>5703</c:v>
                </c:pt>
                <c:pt idx="566">
                  <c:v>5123</c:v>
                </c:pt>
                <c:pt idx="567">
                  <c:v>3195</c:v>
                </c:pt>
                <c:pt idx="568">
                  <c:v>4866</c:v>
                </c:pt>
                <c:pt idx="569">
                  <c:v>5831</c:v>
                </c:pt>
                <c:pt idx="570">
                  <c:v>6452</c:v>
                </c:pt>
                <c:pt idx="571">
                  <c:v>6790</c:v>
                </c:pt>
                <c:pt idx="572">
                  <c:v>5825</c:v>
                </c:pt>
                <c:pt idx="573">
                  <c:v>5645</c:v>
                </c:pt>
                <c:pt idx="574">
                  <c:v>4451</c:v>
                </c:pt>
                <c:pt idx="575">
                  <c:v>4444</c:v>
                </c:pt>
                <c:pt idx="576">
                  <c:v>6065</c:v>
                </c:pt>
                <c:pt idx="577">
                  <c:v>6248</c:v>
                </c:pt>
                <c:pt idx="578">
                  <c:v>6506</c:v>
                </c:pt>
                <c:pt idx="579">
                  <c:v>6278</c:v>
                </c:pt>
                <c:pt idx="580">
                  <c:v>5847</c:v>
                </c:pt>
                <c:pt idx="581">
                  <c:v>4479</c:v>
                </c:pt>
                <c:pt idx="582">
                  <c:v>3757</c:v>
                </c:pt>
                <c:pt idx="583">
                  <c:v>5780</c:v>
                </c:pt>
                <c:pt idx="584">
                  <c:v>5995</c:v>
                </c:pt>
                <c:pt idx="585">
                  <c:v>6271</c:v>
                </c:pt>
                <c:pt idx="586">
                  <c:v>6090</c:v>
                </c:pt>
                <c:pt idx="587">
                  <c:v>4721</c:v>
                </c:pt>
                <c:pt idx="588">
                  <c:v>4052</c:v>
                </c:pt>
                <c:pt idx="589">
                  <c:v>4362</c:v>
                </c:pt>
                <c:pt idx="590">
                  <c:v>5676</c:v>
                </c:pt>
                <c:pt idx="591">
                  <c:v>5656</c:v>
                </c:pt>
                <c:pt idx="592">
                  <c:v>6149</c:v>
                </c:pt>
                <c:pt idx="593">
                  <c:v>6267</c:v>
                </c:pt>
                <c:pt idx="594">
                  <c:v>5665</c:v>
                </c:pt>
                <c:pt idx="595">
                  <c:v>5038</c:v>
                </c:pt>
                <c:pt idx="596">
                  <c:v>3341</c:v>
                </c:pt>
                <c:pt idx="597">
                  <c:v>5504</c:v>
                </c:pt>
                <c:pt idx="598">
                  <c:v>5925</c:v>
                </c:pt>
                <c:pt idx="599">
                  <c:v>6281</c:v>
                </c:pt>
                <c:pt idx="600">
                  <c:v>6402</c:v>
                </c:pt>
                <c:pt idx="601">
                  <c:v>6257</c:v>
                </c:pt>
                <c:pt idx="602">
                  <c:v>4224</c:v>
                </c:pt>
                <c:pt idx="603">
                  <c:v>3772</c:v>
                </c:pt>
                <c:pt idx="604">
                  <c:v>5928</c:v>
                </c:pt>
                <c:pt idx="605">
                  <c:v>6105</c:v>
                </c:pt>
                <c:pt idx="606">
                  <c:v>6520</c:v>
                </c:pt>
                <c:pt idx="607">
                  <c:v>6541</c:v>
                </c:pt>
                <c:pt idx="608">
                  <c:v>5917</c:v>
                </c:pt>
                <c:pt idx="609">
                  <c:v>3788</c:v>
                </c:pt>
                <c:pt idx="610">
                  <c:v>3197</c:v>
                </c:pt>
                <c:pt idx="611">
                  <c:v>4069</c:v>
                </c:pt>
                <c:pt idx="612">
                  <c:v>5997</c:v>
                </c:pt>
                <c:pt idx="613">
                  <c:v>6280</c:v>
                </c:pt>
                <c:pt idx="614">
                  <c:v>5592</c:v>
                </c:pt>
                <c:pt idx="615">
                  <c:v>6459</c:v>
                </c:pt>
                <c:pt idx="616">
                  <c:v>4419</c:v>
                </c:pt>
                <c:pt idx="617">
                  <c:v>5657</c:v>
                </c:pt>
                <c:pt idx="618">
                  <c:v>6407</c:v>
                </c:pt>
                <c:pt idx="619">
                  <c:v>6697</c:v>
                </c:pt>
                <c:pt idx="620">
                  <c:v>6820</c:v>
                </c:pt>
                <c:pt idx="621">
                  <c:v>6750</c:v>
                </c:pt>
                <c:pt idx="622">
                  <c:v>6630</c:v>
                </c:pt>
                <c:pt idx="623">
                  <c:v>5554</c:v>
                </c:pt>
                <c:pt idx="624">
                  <c:v>5167</c:v>
                </c:pt>
                <c:pt idx="625">
                  <c:v>5847</c:v>
                </c:pt>
                <c:pt idx="626">
                  <c:v>3702</c:v>
                </c:pt>
                <c:pt idx="627">
                  <c:v>6803</c:v>
                </c:pt>
                <c:pt idx="628">
                  <c:v>6781</c:v>
                </c:pt>
                <c:pt idx="629">
                  <c:v>6917</c:v>
                </c:pt>
                <c:pt idx="630">
                  <c:v>5883</c:v>
                </c:pt>
                <c:pt idx="631">
                  <c:v>5453</c:v>
                </c:pt>
                <c:pt idx="632">
                  <c:v>6435</c:v>
                </c:pt>
                <c:pt idx="633">
                  <c:v>6693</c:v>
                </c:pt>
                <c:pt idx="634">
                  <c:v>6946</c:v>
                </c:pt>
                <c:pt idx="635">
                  <c:v>6642</c:v>
                </c:pt>
                <c:pt idx="636">
                  <c:v>6370</c:v>
                </c:pt>
                <c:pt idx="637">
                  <c:v>5966</c:v>
                </c:pt>
                <c:pt idx="638">
                  <c:v>4874</c:v>
                </c:pt>
                <c:pt idx="639">
                  <c:v>6015</c:v>
                </c:pt>
                <c:pt idx="640">
                  <c:v>4324</c:v>
                </c:pt>
                <c:pt idx="641">
                  <c:v>6844</c:v>
                </c:pt>
                <c:pt idx="642">
                  <c:v>6437</c:v>
                </c:pt>
                <c:pt idx="643">
                  <c:v>6640</c:v>
                </c:pt>
                <c:pt idx="644">
                  <c:v>4934</c:v>
                </c:pt>
                <c:pt idx="645">
                  <c:v>2729</c:v>
                </c:pt>
                <c:pt idx="646">
                  <c:v>4604</c:v>
                </c:pt>
                <c:pt idx="647">
                  <c:v>5791</c:v>
                </c:pt>
                <c:pt idx="648">
                  <c:v>6911</c:v>
                </c:pt>
                <c:pt idx="649">
                  <c:v>6736</c:v>
                </c:pt>
                <c:pt idx="650">
                  <c:v>6222</c:v>
                </c:pt>
                <c:pt idx="651">
                  <c:v>4857</c:v>
                </c:pt>
                <c:pt idx="652">
                  <c:v>4559</c:v>
                </c:pt>
                <c:pt idx="653">
                  <c:v>5115</c:v>
                </c:pt>
                <c:pt idx="654">
                  <c:v>6612</c:v>
                </c:pt>
                <c:pt idx="655">
                  <c:v>6482</c:v>
                </c:pt>
                <c:pt idx="656">
                  <c:v>6501</c:v>
                </c:pt>
                <c:pt idx="657">
                  <c:v>4671</c:v>
                </c:pt>
                <c:pt idx="658">
                  <c:v>5284</c:v>
                </c:pt>
                <c:pt idx="659">
                  <c:v>4692</c:v>
                </c:pt>
                <c:pt idx="660">
                  <c:v>6228</c:v>
                </c:pt>
                <c:pt idx="661">
                  <c:v>6625</c:v>
                </c:pt>
                <c:pt idx="662">
                  <c:v>6898</c:v>
                </c:pt>
                <c:pt idx="663">
                  <c:v>6484</c:v>
                </c:pt>
                <c:pt idx="664">
                  <c:v>6262</c:v>
                </c:pt>
                <c:pt idx="665">
                  <c:v>5209</c:v>
                </c:pt>
                <c:pt idx="666">
                  <c:v>3461</c:v>
                </c:pt>
                <c:pt idx="667">
                  <c:v>20</c:v>
                </c:pt>
                <c:pt idx="668">
                  <c:v>1009</c:v>
                </c:pt>
                <c:pt idx="669">
                  <c:v>5147</c:v>
                </c:pt>
                <c:pt idx="670">
                  <c:v>5520</c:v>
                </c:pt>
                <c:pt idx="671">
                  <c:v>5229</c:v>
                </c:pt>
                <c:pt idx="672">
                  <c:v>4109</c:v>
                </c:pt>
                <c:pt idx="673">
                  <c:v>3906</c:v>
                </c:pt>
                <c:pt idx="674">
                  <c:v>4881</c:v>
                </c:pt>
                <c:pt idx="675">
                  <c:v>5220</c:v>
                </c:pt>
                <c:pt idx="676">
                  <c:v>4709</c:v>
                </c:pt>
                <c:pt idx="677">
                  <c:v>4975</c:v>
                </c:pt>
                <c:pt idx="678">
                  <c:v>5283</c:v>
                </c:pt>
                <c:pt idx="679">
                  <c:v>4446</c:v>
                </c:pt>
                <c:pt idx="680">
                  <c:v>4562</c:v>
                </c:pt>
                <c:pt idx="681">
                  <c:v>5172</c:v>
                </c:pt>
                <c:pt idx="682">
                  <c:v>3767</c:v>
                </c:pt>
                <c:pt idx="683">
                  <c:v>5122</c:v>
                </c:pt>
                <c:pt idx="684">
                  <c:v>5125</c:v>
                </c:pt>
                <c:pt idx="685">
                  <c:v>5214</c:v>
                </c:pt>
                <c:pt idx="686">
                  <c:v>4316</c:v>
                </c:pt>
                <c:pt idx="687">
                  <c:v>3747</c:v>
                </c:pt>
                <c:pt idx="688">
                  <c:v>5050</c:v>
                </c:pt>
                <c:pt idx="689">
                  <c:v>5100</c:v>
                </c:pt>
                <c:pt idx="690">
                  <c:v>4531</c:v>
                </c:pt>
                <c:pt idx="691">
                  <c:v>1470</c:v>
                </c:pt>
                <c:pt idx="692">
                  <c:v>2307</c:v>
                </c:pt>
                <c:pt idx="693">
                  <c:v>1745</c:v>
                </c:pt>
                <c:pt idx="694">
                  <c:v>2115</c:v>
                </c:pt>
                <c:pt idx="695">
                  <c:v>4750</c:v>
                </c:pt>
                <c:pt idx="696">
                  <c:v>3836</c:v>
                </c:pt>
                <c:pt idx="697">
                  <c:v>5062</c:v>
                </c:pt>
                <c:pt idx="698">
                  <c:v>5080</c:v>
                </c:pt>
                <c:pt idx="699">
                  <c:v>5306</c:v>
                </c:pt>
                <c:pt idx="700">
                  <c:v>4240</c:v>
                </c:pt>
                <c:pt idx="701">
                  <c:v>3757</c:v>
                </c:pt>
                <c:pt idx="702">
                  <c:v>5679</c:v>
                </c:pt>
                <c:pt idx="703">
                  <c:v>6055</c:v>
                </c:pt>
                <c:pt idx="704">
                  <c:v>5398</c:v>
                </c:pt>
                <c:pt idx="705">
                  <c:v>5035</c:v>
                </c:pt>
                <c:pt idx="706">
                  <c:v>4659</c:v>
                </c:pt>
                <c:pt idx="707">
                  <c:v>4429</c:v>
                </c:pt>
                <c:pt idx="708">
                  <c:v>2787</c:v>
                </c:pt>
                <c:pt idx="709">
                  <c:v>4841</c:v>
                </c:pt>
                <c:pt idx="710">
                  <c:v>5219</c:v>
                </c:pt>
                <c:pt idx="711">
                  <c:v>5009</c:v>
                </c:pt>
                <c:pt idx="712">
                  <c:v>5107</c:v>
                </c:pt>
                <c:pt idx="713">
                  <c:v>5182</c:v>
                </c:pt>
                <c:pt idx="714">
                  <c:v>4280</c:v>
                </c:pt>
                <c:pt idx="715">
                  <c:v>3248</c:v>
                </c:pt>
                <c:pt idx="716">
                  <c:v>4373</c:v>
                </c:pt>
                <c:pt idx="717">
                  <c:v>5124</c:v>
                </c:pt>
                <c:pt idx="718">
                  <c:v>4934</c:v>
                </c:pt>
                <c:pt idx="719">
                  <c:v>3814</c:v>
                </c:pt>
                <c:pt idx="720">
                  <c:v>3402</c:v>
                </c:pt>
                <c:pt idx="721">
                  <c:v>1544</c:v>
                </c:pt>
                <c:pt idx="722">
                  <c:v>1379</c:v>
                </c:pt>
                <c:pt idx="723">
                  <c:v>746</c:v>
                </c:pt>
                <c:pt idx="724">
                  <c:v>573</c:v>
                </c:pt>
                <c:pt idx="725">
                  <c:v>432</c:v>
                </c:pt>
                <c:pt idx="726">
                  <c:v>1867</c:v>
                </c:pt>
                <c:pt idx="727">
                  <c:v>2451</c:v>
                </c:pt>
                <c:pt idx="728">
                  <c:v>1182</c:v>
                </c:pt>
                <c:pt idx="729">
                  <c:v>1432</c:v>
                </c:pt>
                <c:pt idx="730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7-5947-BFB1-110A212D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767"/>
        <c:axId val="37007471"/>
      </c:scatterChart>
      <c:valAx>
        <c:axId val="370047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7471"/>
        <c:crosses val="autoZero"/>
        <c:crossBetween val="midCat"/>
      </c:valAx>
      <c:valAx>
        <c:axId val="3700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Registered</a:t>
                </a:r>
                <a:r>
                  <a:rPr lang="en-US" baseline="0"/>
                  <a:t>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4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Temperature and Registered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daily_bike_data!$N$1</c:f>
              <c:strCache>
                <c:ptCount val="1"/>
                <c:pt idx="0">
                  <c:v>registered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alpha val="50000"/>
                </a:schemeClr>
              </a:solidFill>
              <a:ln w="9525">
                <a:solidFill>
                  <a:schemeClr val="accent5">
                    <a:alpha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54684854966899632"/>
                  <c:y val="0.317267357717995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daily_bike_data!$N$2:$N$732</c:f>
              <c:numCache>
                <c:formatCode>General</c:formatCode>
                <c:ptCount val="731"/>
                <c:pt idx="0">
                  <c:v>654</c:v>
                </c:pt>
                <c:pt idx="1">
                  <c:v>670</c:v>
                </c:pt>
                <c:pt idx="2">
                  <c:v>1229</c:v>
                </c:pt>
                <c:pt idx="3">
                  <c:v>1454</c:v>
                </c:pt>
                <c:pt idx="4">
                  <c:v>1518</c:v>
                </c:pt>
                <c:pt idx="5">
                  <c:v>1518</c:v>
                </c:pt>
                <c:pt idx="6">
                  <c:v>1362</c:v>
                </c:pt>
                <c:pt idx="7">
                  <c:v>891</c:v>
                </c:pt>
                <c:pt idx="8">
                  <c:v>768</c:v>
                </c:pt>
                <c:pt idx="9">
                  <c:v>1280</c:v>
                </c:pt>
                <c:pt idx="10">
                  <c:v>1220</c:v>
                </c:pt>
                <c:pt idx="11">
                  <c:v>1137</c:v>
                </c:pt>
                <c:pt idx="12">
                  <c:v>1368</c:v>
                </c:pt>
                <c:pt idx="13">
                  <c:v>1367</c:v>
                </c:pt>
                <c:pt idx="14">
                  <c:v>1026</c:v>
                </c:pt>
                <c:pt idx="15">
                  <c:v>953</c:v>
                </c:pt>
                <c:pt idx="16">
                  <c:v>883</c:v>
                </c:pt>
                <c:pt idx="17">
                  <c:v>674</c:v>
                </c:pt>
                <c:pt idx="18">
                  <c:v>1572</c:v>
                </c:pt>
                <c:pt idx="19">
                  <c:v>1844</c:v>
                </c:pt>
                <c:pt idx="20">
                  <c:v>1468</c:v>
                </c:pt>
                <c:pt idx="21">
                  <c:v>888</c:v>
                </c:pt>
                <c:pt idx="22">
                  <c:v>836</c:v>
                </c:pt>
                <c:pt idx="23">
                  <c:v>1330</c:v>
                </c:pt>
                <c:pt idx="24">
                  <c:v>1799</c:v>
                </c:pt>
                <c:pt idx="25">
                  <c:v>472</c:v>
                </c:pt>
                <c:pt idx="26">
                  <c:v>416</c:v>
                </c:pt>
                <c:pt idx="27">
                  <c:v>1129</c:v>
                </c:pt>
                <c:pt idx="28">
                  <c:v>975</c:v>
                </c:pt>
                <c:pt idx="29">
                  <c:v>956</c:v>
                </c:pt>
                <c:pt idx="30">
                  <c:v>1459</c:v>
                </c:pt>
                <c:pt idx="31">
                  <c:v>1313</c:v>
                </c:pt>
                <c:pt idx="32">
                  <c:v>1454</c:v>
                </c:pt>
                <c:pt idx="33">
                  <c:v>1489</c:v>
                </c:pt>
                <c:pt idx="34">
                  <c:v>1620</c:v>
                </c:pt>
                <c:pt idx="35">
                  <c:v>905</c:v>
                </c:pt>
                <c:pt idx="36">
                  <c:v>1269</c:v>
                </c:pt>
                <c:pt idx="37">
                  <c:v>1592</c:v>
                </c:pt>
                <c:pt idx="38">
                  <c:v>1466</c:v>
                </c:pt>
                <c:pt idx="39">
                  <c:v>1552</c:v>
                </c:pt>
                <c:pt idx="40">
                  <c:v>1491</c:v>
                </c:pt>
                <c:pt idx="41">
                  <c:v>1597</c:v>
                </c:pt>
                <c:pt idx="42">
                  <c:v>1184</c:v>
                </c:pt>
                <c:pt idx="43">
                  <c:v>1192</c:v>
                </c:pt>
                <c:pt idx="44">
                  <c:v>1705</c:v>
                </c:pt>
                <c:pt idx="45">
                  <c:v>1675</c:v>
                </c:pt>
                <c:pt idx="46">
                  <c:v>1897</c:v>
                </c:pt>
                <c:pt idx="47">
                  <c:v>2216</c:v>
                </c:pt>
                <c:pt idx="48">
                  <c:v>2348</c:v>
                </c:pt>
                <c:pt idx="49">
                  <c:v>1103</c:v>
                </c:pt>
                <c:pt idx="50">
                  <c:v>1173</c:v>
                </c:pt>
                <c:pt idx="51">
                  <c:v>912</c:v>
                </c:pt>
                <c:pt idx="52">
                  <c:v>1376</c:v>
                </c:pt>
                <c:pt idx="53">
                  <c:v>1778</c:v>
                </c:pt>
                <c:pt idx="54">
                  <c:v>1707</c:v>
                </c:pt>
                <c:pt idx="55">
                  <c:v>1341</c:v>
                </c:pt>
                <c:pt idx="56">
                  <c:v>1545</c:v>
                </c:pt>
                <c:pt idx="57">
                  <c:v>1708</c:v>
                </c:pt>
                <c:pt idx="58">
                  <c:v>1365</c:v>
                </c:pt>
                <c:pt idx="59">
                  <c:v>1714</c:v>
                </c:pt>
                <c:pt idx="60">
                  <c:v>1903</c:v>
                </c:pt>
                <c:pt idx="61">
                  <c:v>1562</c:v>
                </c:pt>
                <c:pt idx="62">
                  <c:v>1730</c:v>
                </c:pt>
                <c:pt idx="63">
                  <c:v>1437</c:v>
                </c:pt>
                <c:pt idx="64">
                  <c:v>491</c:v>
                </c:pt>
                <c:pt idx="65">
                  <c:v>1628</c:v>
                </c:pt>
                <c:pt idx="66">
                  <c:v>1817</c:v>
                </c:pt>
                <c:pt idx="67">
                  <c:v>1700</c:v>
                </c:pt>
                <c:pt idx="68">
                  <c:v>577</c:v>
                </c:pt>
                <c:pt idx="69">
                  <c:v>1730</c:v>
                </c:pt>
                <c:pt idx="70">
                  <c:v>1408</c:v>
                </c:pt>
                <c:pt idx="71">
                  <c:v>1435</c:v>
                </c:pt>
                <c:pt idx="72">
                  <c:v>1687</c:v>
                </c:pt>
                <c:pt idx="73">
                  <c:v>1767</c:v>
                </c:pt>
                <c:pt idx="74">
                  <c:v>1871</c:v>
                </c:pt>
                <c:pt idx="75">
                  <c:v>2320</c:v>
                </c:pt>
                <c:pt idx="76">
                  <c:v>2355</c:v>
                </c:pt>
                <c:pt idx="77">
                  <c:v>1693</c:v>
                </c:pt>
                <c:pt idx="78">
                  <c:v>1424</c:v>
                </c:pt>
                <c:pt idx="79">
                  <c:v>1676</c:v>
                </c:pt>
                <c:pt idx="80">
                  <c:v>2243</c:v>
                </c:pt>
                <c:pt idx="81">
                  <c:v>1918</c:v>
                </c:pt>
                <c:pt idx="82">
                  <c:v>1699</c:v>
                </c:pt>
                <c:pt idx="83">
                  <c:v>1910</c:v>
                </c:pt>
                <c:pt idx="84">
                  <c:v>1515</c:v>
                </c:pt>
                <c:pt idx="85">
                  <c:v>1221</c:v>
                </c:pt>
                <c:pt idx="86">
                  <c:v>1806</c:v>
                </c:pt>
                <c:pt idx="87">
                  <c:v>2108</c:v>
                </c:pt>
                <c:pt idx="88">
                  <c:v>1368</c:v>
                </c:pt>
                <c:pt idx="89">
                  <c:v>1506</c:v>
                </c:pt>
                <c:pt idx="90">
                  <c:v>1920</c:v>
                </c:pt>
                <c:pt idx="91">
                  <c:v>1354</c:v>
                </c:pt>
                <c:pt idx="92">
                  <c:v>1598</c:v>
                </c:pt>
                <c:pt idx="93">
                  <c:v>2381</c:v>
                </c:pt>
                <c:pt idx="94">
                  <c:v>1628</c:v>
                </c:pt>
                <c:pt idx="95">
                  <c:v>2395</c:v>
                </c:pt>
                <c:pt idx="96">
                  <c:v>2570</c:v>
                </c:pt>
                <c:pt idx="97">
                  <c:v>1299</c:v>
                </c:pt>
                <c:pt idx="98">
                  <c:v>1576</c:v>
                </c:pt>
                <c:pt idx="99">
                  <c:v>1707</c:v>
                </c:pt>
                <c:pt idx="100">
                  <c:v>2493</c:v>
                </c:pt>
                <c:pt idx="101">
                  <c:v>1777</c:v>
                </c:pt>
                <c:pt idx="102">
                  <c:v>1953</c:v>
                </c:pt>
                <c:pt idx="103">
                  <c:v>2738</c:v>
                </c:pt>
                <c:pt idx="104">
                  <c:v>2484</c:v>
                </c:pt>
                <c:pt idx="105">
                  <c:v>674</c:v>
                </c:pt>
                <c:pt idx="106">
                  <c:v>2186</c:v>
                </c:pt>
                <c:pt idx="107">
                  <c:v>2760</c:v>
                </c:pt>
                <c:pt idx="108">
                  <c:v>2795</c:v>
                </c:pt>
                <c:pt idx="109">
                  <c:v>3331</c:v>
                </c:pt>
                <c:pt idx="110">
                  <c:v>3444</c:v>
                </c:pt>
                <c:pt idx="111">
                  <c:v>1506</c:v>
                </c:pt>
                <c:pt idx="112">
                  <c:v>2574</c:v>
                </c:pt>
                <c:pt idx="113">
                  <c:v>2481</c:v>
                </c:pt>
                <c:pt idx="114">
                  <c:v>3300</c:v>
                </c:pt>
                <c:pt idx="115">
                  <c:v>3722</c:v>
                </c:pt>
                <c:pt idx="116">
                  <c:v>3325</c:v>
                </c:pt>
                <c:pt idx="117">
                  <c:v>3489</c:v>
                </c:pt>
                <c:pt idx="118">
                  <c:v>3717</c:v>
                </c:pt>
                <c:pt idx="119">
                  <c:v>3347</c:v>
                </c:pt>
                <c:pt idx="120">
                  <c:v>2213</c:v>
                </c:pt>
                <c:pt idx="121">
                  <c:v>3554</c:v>
                </c:pt>
                <c:pt idx="122">
                  <c:v>3848</c:v>
                </c:pt>
                <c:pt idx="123">
                  <c:v>2378</c:v>
                </c:pt>
                <c:pt idx="124">
                  <c:v>3819</c:v>
                </c:pt>
                <c:pt idx="125">
                  <c:v>3714</c:v>
                </c:pt>
                <c:pt idx="126">
                  <c:v>3102</c:v>
                </c:pt>
                <c:pt idx="127">
                  <c:v>2932</c:v>
                </c:pt>
                <c:pt idx="128">
                  <c:v>3698</c:v>
                </c:pt>
                <c:pt idx="129">
                  <c:v>4109</c:v>
                </c:pt>
                <c:pt idx="130">
                  <c:v>3632</c:v>
                </c:pt>
                <c:pt idx="131">
                  <c:v>4169</c:v>
                </c:pt>
                <c:pt idx="132">
                  <c:v>3413</c:v>
                </c:pt>
                <c:pt idx="133">
                  <c:v>2507</c:v>
                </c:pt>
                <c:pt idx="134">
                  <c:v>2971</c:v>
                </c:pt>
                <c:pt idx="135">
                  <c:v>3185</c:v>
                </c:pt>
                <c:pt idx="136">
                  <c:v>3445</c:v>
                </c:pt>
                <c:pt idx="137">
                  <c:v>3319</c:v>
                </c:pt>
                <c:pt idx="138">
                  <c:v>3840</c:v>
                </c:pt>
                <c:pt idx="139">
                  <c:v>4008</c:v>
                </c:pt>
                <c:pt idx="140">
                  <c:v>3547</c:v>
                </c:pt>
                <c:pt idx="141">
                  <c:v>3084</c:v>
                </c:pt>
                <c:pt idx="142">
                  <c:v>3438</c:v>
                </c:pt>
                <c:pt idx="143">
                  <c:v>3833</c:v>
                </c:pt>
                <c:pt idx="144">
                  <c:v>4238</c:v>
                </c:pt>
                <c:pt idx="145">
                  <c:v>3919</c:v>
                </c:pt>
                <c:pt idx="146">
                  <c:v>3808</c:v>
                </c:pt>
                <c:pt idx="147">
                  <c:v>2757</c:v>
                </c:pt>
                <c:pt idx="148">
                  <c:v>2433</c:v>
                </c:pt>
                <c:pt idx="149">
                  <c:v>2549</c:v>
                </c:pt>
                <c:pt idx="150">
                  <c:v>3309</c:v>
                </c:pt>
                <c:pt idx="151">
                  <c:v>3461</c:v>
                </c:pt>
                <c:pt idx="152">
                  <c:v>4232</c:v>
                </c:pt>
                <c:pt idx="153">
                  <c:v>4414</c:v>
                </c:pt>
                <c:pt idx="154">
                  <c:v>3473</c:v>
                </c:pt>
                <c:pt idx="155">
                  <c:v>3221</c:v>
                </c:pt>
                <c:pt idx="156">
                  <c:v>3875</c:v>
                </c:pt>
                <c:pt idx="157">
                  <c:v>4070</c:v>
                </c:pt>
                <c:pt idx="158">
                  <c:v>3725</c:v>
                </c:pt>
                <c:pt idx="159">
                  <c:v>3352</c:v>
                </c:pt>
                <c:pt idx="160">
                  <c:v>3771</c:v>
                </c:pt>
                <c:pt idx="161">
                  <c:v>3237</c:v>
                </c:pt>
                <c:pt idx="162">
                  <c:v>2993</c:v>
                </c:pt>
                <c:pt idx="163">
                  <c:v>4157</c:v>
                </c:pt>
                <c:pt idx="164">
                  <c:v>4164</c:v>
                </c:pt>
                <c:pt idx="165">
                  <c:v>4411</c:v>
                </c:pt>
                <c:pt idx="166">
                  <c:v>3222</c:v>
                </c:pt>
                <c:pt idx="167">
                  <c:v>3981</c:v>
                </c:pt>
                <c:pt idx="168">
                  <c:v>3312</c:v>
                </c:pt>
                <c:pt idx="169">
                  <c:v>3105</c:v>
                </c:pt>
                <c:pt idx="170">
                  <c:v>3311</c:v>
                </c:pt>
                <c:pt idx="171">
                  <c:v>4061</c:v>
                </c:pt>
                <c:pt idx="172">
                  <c:v>3846</c:v>
                </c:pt>
                <c:pt idx="173">
                  <c:v>4044</c:v>
                </c:pt>
                <c:pt idx="174">
                  <c:v>4022</c:v>
                </c:pt>
                <c:pt idx="175">
                  <c:v>3420</c:v>
                </c:pt>
                <c:pt idx="176">
                  <c:v>3385</c:v>
                </c:pt>
                <c:pt idx="177">
                  <c:v>3854</c:v>
                </c:pt>
                <c:pt idx="178">
                  <c:v>3916</c:v>
                </c:pt>
                <c:pt idx="179">
                  <c:v>4377</c:v>
                </c:pt>
                <c:pt idx="180">
                  <c:v>4488</c:v>
                </c:pt>
                <c:pt idx="181">
                  <c:v>4116</c:v>
                </c:pt>
                <c:pt idx="182">
                  <c:v>2915</c:v>
                </c:pt>
                <c:pt idx="183">
                  <c:v>2367</c:v>
                </c:pt>
                <c:pt idx="184">
                  <c:v>2978</c:v>
                </c:pt>
                <c:pt idx="185">
                  <c:v>3634</c:v>
                </c:pt>
                <c:pt idx="186">
                  <c:v>3845</c:v>
                </c:pt>
                <c:pt idx="187">
                  <c:v>3838</c:v>
                </c:pt>
                <c:pt idx="188">
                  <c:v>3348</c:v>
                </c:pt>
                <c:pt idx="189">
                  <c:v>3348</c:v>
                </c:pt>
                <c:pt idx="190">
                  <c:v>3138</c:v>
                </c:pt>
                <c:pt idx="191">
                  <c:v>3363</c:v>
                </c:pt>
                <c:pt idx="192">
                  <c:v>3596</c:v>
                </c:pt>
                <c:pt idx="193">
                  <c:v>3594</c:v>
                </c:pt>
                <c:pt idx="194">
                  <c:v>4196</c:v>
                </c:pt>
                <c:pt idx="195">
                  <c:v>4220</c:v>
                </c:pt>
                <c:pt idx="196">
                  <c:v>3505</c:v>
                </c:pt>
                <c:pt idx="197">
                  <c:v>3296</c:v>
                </c:pt>
                <c:pt idx="198">
                  <c:v>3617</c:v>
                </c:pt>
                <c:pt idx="199">
                  <c:v>3789</c:v>
                </c:pt>
                <c:pt idx="200">
                  <c:v>3688</c:v>
                </c:pt>
                <c:pt idx="201">
                  <c:v>3152</c:v>
                </c:pt>
                <c:pt idx="202">
                  <c:v>2825</c:v>
                </c:pt>
                <c:pt idx="203">
                  <c:v>2298</c:v>
                </c:pt>
                <c:pt idx="204">
                  <c:v>2556</c:v>
                </c:pt>
                <c:pt idx="205">
                  <c:v>3272</c:v>
                </c:pt>
                <c:pt idx="206">
                  <c:v>3840</c:v>
                </c:pt>
                <c:pt idx="207">
                  <c:v>3901</c:v>
                </c:pt>
                <c:pt idx="208">
                  <c:v>3784</c:v>
                </c:pt>
                <c:pt idx="209">
                  <c:v>3176</c:v>
                </c:pt>
                <c:pt idx="210">
                  <c:v>2916</c:v>
                </c:pt>
                <c:pt idx="211">
                  <c:v>2778</c:v>
                </c:pt>
                <c:pt idx="212">
                  <c:v>3537</c:v>
                </c:pt>
                <c:pt idx="213">
                  <c:v>4044</c:v>
                </c:pt>
                <c:pt idx="214">
                  <c:v>3107</c:v>
                </c:pt>
                <c:pt idx="215">
                  <c:v>3777</c:v>
                </c:pt>
                <c:pt idx="216">
                  <c:v>3843</c:v>
                </c:pt>
                <c:pt idx="217">
                  <c:v>2773</c:v>
                </c:pt>
                <c:pt idx="218">
                  <c:v>2487</c:v>
                </c:pt>
                <c:pt idx="219">
                  <c:v>3480</c:v>
                </c:pt>
                <c:pt idx="220">
                  <c:v>3695</c:v>
                </c:pt>
                <c:pt idx="221">
                  <c:v>3896</c:v>
                </c:pt>
                <c:pt idx="222">
                  <c:v>3980</c:v>
                </c:pt>
                <c:pt idx="223">
                  <c:v>3854</c:v>
                </c:pt>
                <c:pt idx="224">
                  <c:v>2646</c:v>
                </c:pt>
                <c:pt idx="225">
                  <c:v>2482</c:v>
                </c:pt>
                <c:pt idx="226">
                  <c:v>3563</c:v>
                </c:pt>
                <c:pt idx="227">
                  <c:v>4004</c:v>
                </c:pt>
                <c:pt idx="228">
                  <c:v>4026</c:v>
                </c:pt>
                <c:pt idx="229">
                  <c:v>3166</c:v>
                </c:pt>
                <c:pt idx="230">
                  <c:v>3356</c:v>
                </c:pt>
                <c:pt idx="231">
                  <c:v>3277</c:v>
                </c:pt>
                <c:pt idx="232">
                  <c:v>2624</c:v>
                </c:pt>
                <c:pt idx="233">
                  <c:v>3925</c:v>
                </c:pt>
                <c:pt idx="234">
                  <c:v>4614</c:v>
                </c:pt>
                <c:pt idx="235">
                  <c:v>4181</c:v>
                </c:pt>
                <c:pt idx="236">
                  <c:v>3107</c:v>
                </c:pt>
                <c:pt idx="237">
                  <c:v>3893</c:v>
                </c:pt>
                <c:pt idx="238">
                  <c:v>889</c:v>
                </c:pt>
                <c:pt idx="239">
                  <c:v>2919</c:v>
                </c:pt>
                <c:pt idx="240">
                  <c:v>3905</c:v>
                </c:pt>
                <c:pt idx="241">
                  <c:v>4429</c:v>
                </c:pt>
                <c:pt idx="242">
                  <c:v>4370</c:v>
                </c:pt>
                <c:pt idx="243">
                  <c:v>4332</c:v>
                </c:pt>
                <c:pt idx="244">
                  <c:v>3852</c:v>
                </c:pt>
                <c:pt idx="245">
                  <c:v>2549</c:v>
                </c:pt>
                <c:pt idx="246">
                  <c:v>2419</c:v>
                </c:pt>
                <c:pt idx="247">
                  <c:v>2115</c:v>
                </c:pt>
                <c:pt idx="248">
                  <c:v>2506</c:v>
                </c:pt>
                <c:pt idx="249">
                  <c:v>1878</c:v>
                </c:pt>
                <c:pt idx="250">
                  <c:v>1689</c:v>
                </c:pt>
                <c:pt idx="251">
                  <c:v>3127</c:v>
                </c:pt>
                <c:pt idx="252">
                  <c:v>3595</c:v>
                </c:pt>
                <c:pt idx="253">
                  <c:v>3413</c:v>
                </c:pt>
                <c:pt idx="254">
                  <c:v>4023</c:v>
                </c:pt>
                <c:pt idx="255">
                  <c:v>4062</c:v>
                </c:pt>
                <c:pt idx="256">
                  <c:v>4138</c:v>
                </c:pt>
                <c:pt idx="257">
                  <c:v>3231</c:v>
                </c:pt>
                <c:pt idx="258">
                  <c:v>4018</c:v>
                </c:pt>
                <c:pt idx="259">
                  <c:v>3077</c:v>
                </c:pt>
                <c:pt idx="260">
                  <c:v>2921</c:v>
                </c:pt>
                <c:pt idx="261">
                  <c:v>3848</c:v>
                </c:pt>
                <c:pt idx="262">
                  <c:v>3203</c:v>
                </c:pt>
                <c:pt idx="263">
                  <c:v>3813</c:v>
                </c:pt>
                <c:pt idx="264">
                  <c:v>4240</c:v>
                </c:pt>
                <c:pt idx="265">
                  <c:v>2137</c:v>
                </c:pt>
                <c:pt idx="266">
                  <c:v>3647</c:v>
                </c:pt>
                <c:pt idx="267">
                  <c:v>3466</c:v>
                </c:pt>
                <c:pt idx="268">
                  <c:v>3946</c:v>
                </c:pt>
                <c:pt idx="269">
                  <c:v>3643</c:v>
                </c:pt>
                <c:pt idx="270">
                  <c:v>3427</c:v>
                </c:pt>
                <c:pt idx="271">
                  <c:v>4186</c:v>
                </c:pt>
                <c:pt idx="272">
                  <c:v>4372</c:v>
                </c:pt>
                <c:pt idx="273">
                  <c:v>1949</c:v>
                </c:pt>
                <c:pt idx="274">
                  <c:v>2302</c:v>
                </c:pt>
                <c:pt idx="275">
                  <c:v>3240</c:v>
                </c:pt>
                <c:pt idx="276">
                  <c:v>3970</c:v>
                </c:pt>
                <c:pt idx="277">
                  <c:v>4267</c:v>
                </c:pt>
                <c:pt idx="278">
                  <c:v>4126</c:v>
                </c:pt>
                <c:pt idx="279">
                  <c:v>4036</c:v>
                </c:pt>
                <c:pt idx="280">
                  <c:v>3174</c:v>
                </c:pt>
                <c:pt idx="281">
                  <c:v>3114</c:v>
                </c:pt>
                <c:pt idx="282">
                  <c:v>3603</c:v>
                </c:pt>
                <c:pt idx="283">
                  <c:v>3896</c:v>
                </c:pt>
                <c:pt idx="284">
                  <c:v>2199</c:v>
                </c:pt>
                <c:pt idx="285">
                  <c:v>2623</c:v>
                </c:pt>
                <c:pt idx="286">
                  <c:v>3115</c:v>
                </c:pt>
                <c:pt idx="287">
                  <c:v>3318</c:v>
                </c:pt>
                <c:pt idx="288">
                  <c:v>3293</c:v>
                </c:pt>
                <c:pt idx="289">
                  <c:v>3857</c:v>
                </c:pt>
                <c:pt idx="290">
                  <c:v>4111</c:v>
                </c:pt>
                <c:pt idx="291">
                  <c:v>2170</c:v>
                </c:pt>
                <c:pt idx="292">
                  <c:v>3724</c:v>
                </c:pt>
                <c:pt idx="293">
                  <c:v>3628</c:v>
                </c:pt>
                <c:pt idx="294">
                  <c:v>2809</c:v>
                </c:pt>
                <c:pt idx="295">
                  <c:v>2762</c:v>
                </c:pt>
                <c:pt idx="296">
                  <c:v>3488</c:v>
                </c:pt>
                <c:pt idx="297">
                  <c:v>3992</c:v>
                </c:pt>
                <c:pt idx="298">
                  <c:v>3490</c:v>
                </c:pt>
                <c:pt idx="299">
                  <c:v>2419</c:v>
                </c:pt>
                <c:pt idx="300">
                  <c:v>3291</c:v>
                </c:pt>
                <c:pt idx="301">
                  <c:v>570</c:v>
                </c:pt>
                <c:pt idx="302">
                  <c:v>2446</c:v>
                </c:pt>
                <c:pt idx="303">
                  <c:v>3307</c:v>
                </c:pt>
                <c:pt idx="304">
                  <c:v>3658</c:v>
                </c:pt>
                <c:pt idx="305">
                  <c:v>3816</c:v>
                </c:pt>
                <c:pt idx="306">
                  <c:v>3656</c:v>
                </c:pt>
                <c:pt idx="307">
                  <c:v>3576</c:v>
                </c:pt>
                <c:pt idx="308">
                  <c:v>2770</c:v>
                </c:pt>
                <c:pt idx="309">
                  <c:v>2697</c:v>
                </c:pt>
                <c:pt idx="310">
                  <c:v>3662</c:v>
                </c:pt>
                <c:pt idx="311">
                  <c:v>3829</c:v>
                </c:pt>
                <c:pt idx="312">
                  <c:v>3804</c:v>
                </c:pt>
                <c:pt idx="313">
                  <c:v>2743</c:v>
                </c:pt>
                <c:pt idx="314">
                  <c:v>2928</c:v>
                </c:pt>
                <c:pt idx="315">
                  <c:v>2792</c:v>
                </c:pt>
                <c:pt idx="316">
                  <c:v>2713</c:v>
                </c:pt>
                <c:pt idx="317">
                  <c:v>3891</c:v>
                </c:pt>
                <c:pt idx="318">
                  <c:v>3746</c:v>
                </c:pt>
                <c:pt idx="319">
                  <c:v>1672</c:v>
                </c:pt>
                <c:pt idx="320">
                  <c:v>2914</c:v>
                </c:pt>
                <c:pt idx="321">
                  <c:v>3147</c:v>
                </c:pt>
                <c:pt idx="322">
                  <c:v>2720</c:v>
                </c:pt>
                <c:pt idx="323">
                  <c:v>2733</c:v>
                </c:pt>
                <c:pt idx="324">
                  <c:v>2545</c:v>
                </c:pt>
                <c:pt idx="325">
                  <c:v>1538</c:v>
                </c:pt>
                <c:pt idx="326">
                  <c:v>2454</c:v>
                </c:pt>
                <c:pt idx="327">
                  <c:v>935</c:v>
                </c:pt>
                <c:pt idx="328">
                  <c:v>1697</c:v>
                </c:pt>
                <c:pt idx="329">
                  <c:v>1819</c:v>
                </c:pt>
                <c:pt idx="330">
                  <c:v>2261</c:v>
                </c:pt>
                <c:pt idx="331">
                  <c:v>3614</c:v>
                </c:pt>
                <c:pt idx="332">
                  <c:v>2818</c:v>
                </c:pt>
                <c:pt idx="333">
                  <c:v>3425</c:v>
                </c:pt>
                <c:pt idx="334">
                  <c:v>3545</c:v>
                </c:pt>
                <c:pt idx="335">
                  <c:v>3672</c:v>
                </c:pt>
                <c:pt idx="336">
                  <c:v>2908</c:v>
                </c:pt>
                <c:pt idx="337">
                  <c:v>2851</c:v>
                </c:pt>
                <c:pt idx="338">
                  <c:v>3578</c:v>
                </c:pt>
                <c:pt idx="339">
                  <c:v>2468</c:v>
                </c:pt>
                <c:pt idx="340">
                  <c:v>655</c:v>
                </c:pt>
                <c:pt idx="341">
                  <c:v>3172</c:v>
                </c:pt>
                <c:pt idx="342">
                  <c:v>3359</c:v>
                </c:pt>
                <c:pt idx="343">
                  <c:v>2688</c:v>
                </c:pt>
                <c:pt idx="344">
                  <c:v>2366</c:v>
                </c:pt>
                <c:pt idx="345">
                  <c:v>3167</c:v>
                </c:pt>
                <c:pt idx="346">
                  <c:v>3368</c:v>
                </c:pt>
                <c:pt idx="347">
                  <c:v>3562</c:v>
                </c:pt>
                <c:pt idx="348">
                  <c:v>3528</c:v>
                </c:pt>
                <c:pt idx="349">
                  <c:v>3399</c:v>
                </c:pt>
                <c:pt idx="350">
                  <c:v>2464</c:v>
                </c:pt>
                <c:pt idx="351">
                  <c:v>2211</c:v>
                </c:pt>
                <c:pt idx="352">
                  <c:v>3143</c:v>
                </c:pt>
                <c:pt idx="353">
                  <c:v>3534</c:v>
                </c:pt>
                <c:pt idx="354">
                  <c:v>2553</c:v>
                </c:pt>
                <c:pt idx="355">
                  <c:v>2841</c:v>
                </c:pt>
                <c:pt idx="356">
                  <c:v>2046</c:v>
                </c:pt>
                <c:pt idx="357">
                  <c:v>856</c:v>
                </c:pt>
                <c:pt idx="358">
                  <c:v>451</c:v>
                </c:pt>
                <c:pt idx="359">
                  <c:v>887</c:v>
                </c:pt>
                <c:pt idx="360">
                  <c:v>1059</c:v>
                </c:pt>
                <c:pt idx="361">
                  <c:v>2047</c:v>
                </c:pt>
                <c:pt idx="362">
                  <c:v>2169</c:v>
                </c:pt>
                <c:pt idx="363">
                  <c:v>2508</c:v>
                </c:pt>
                <c:pt idx="364">
                  <c:v>1820</c:v>
                </c:pt>
                <c:pt idx="365">
                  <c:v>1608</c:v>
                </c:pt>
                <c:pt idx="366">
                  <c:v>1707</c:v>
                </c:pt>
                <c:pt idx="367">
                  <c:v>2147</c:v>
                </c:pt>
                <c:pt idx="368">
                  <c:v>2273</c:v>
                </c:pt>
                <c:pt idx="369">
                  <c:v>3132</c:v>
                </c:pt>
                <c:pt idx="370">
                  <c:v>3791</c:v>
                </c:pt>
                <c:pt idx="371">
                  <c:v>3451</c:v>
                </c:pt>
                <c:pt idx="372">
                  <c:v>2826</c:v>
                </c:pt>
                <c:pt idx="373">
                  <c:v>2270</c:v>
                </c:pt>
                <c:pt idx="374">
                  <c:v>3425</c:v>
                </c:pt>
                <c:pt idx="375">
                  <c:v>2085</c:v>
                </c:pt>
                <c:pt idx="376">
                  <c:v>3828</c:v>
                </c:pt>
                <c:pt idx="377">
                  <c:v>3040</c:v>
                </c:pt>
                <c:pt idx="378">
                  <c:v>2160</c:v>
                </c:pt>
                <c:pt idx="379">
                  <c:v>2027</c:v>
                </c:pt>
                <c:pt idx="380">
                  <c:v>2081</c:v>
                </c:pt>
                <c:pt idx="381">
                  <c:v>2808</c:v>
                </c:pt>
                <c:pt idx="382">
                  <c:v>3267</c:v>
                </c:pt>
                <c:pt idx="383">
                  <c:v>3162</c:v>
                </c:pt>
                <c:pt idx="384">
                  <c:v>3048</c:v>
                </c:pt>
                <c:pt idx="385">
                  <c:v>1234</c:v>
                </c:pt>
                <c:pt idx="386">
                  <c:v>1781</c:v>
                </c:pt>
                <c:pt idx="387">
                  <c:v>2287</c:v>
                </c:pt>
                <c:pt idx="388">
                  <c:v>3900</c:v>
                </c:pt>
                <c:pt idx="389">
                  <c:v>3803</c:v>
                </c:pt>
                <c:pt idx="390">
                  <c:v>3831</c:v>
                </c:pt>
                <c:pt idx="391">
                  <c:v>3187</c:v>
                </c:pt>
                <c:pt idx="392">
                  <c:v>3248</c:v>
                </c:pt>
                <c:pt idx="393">
                  <c:v>2685</c:v>
                </c:pt>
                <c:pt idx="394">
                  <c:v>3498</c:v>
                </c:pt>
                <c:pt idx="395">
                  <c:v>4185</c:v>
                </c:pt>
                <c:pt idx="396">
                  <c:v>4275</c:v>
                </c:pt>
                <c:pt idx="397">
                  <c:v>3571</c:v>
                </c:pt>
                <c:pt idx="398">
                  <c:v>3841</c:v>
                </c:pt>
                <c:pt idx="399">
                  <c:v>2448</c:v>
                </c:pt>
                <c:pt idx="400">
                  <c:v>2629</c:v>
                </c:pt>
                <c:pt idx="401">
                  <c:v>3578</c:v>
                </c:pt>
                <c:pt idx="402">
                  <c:v>4176</c:v>
                </c:pt>
                <c:pt idx="403">
                  <c:v>2693</c:v>
                </c:pt>
                <c:pt idx="404">
                  <c:v>3667</c:v>
                </c:pt>
                <c:pt idx="405">
                  <c:v>3604</c:v>
                </c:pt>
                <c:pt idx="406">
                  <c:v>1977</c:v>
                </c:pt>
                <c:pt idx="407">
                  <c:v>1456</c:v>
                </c:pt>
                <c:pt idx="408">
                  <c:v>3328</c:v>
                </c:pt>
                <c:pt idx="409">
                  <c:v>3787</c:v>
                </c:pt>
                <c:pt idx="410">
                  <c:v>4028</c:v>
                </c:pt>
                <c:pt idx="411">
                  <c:v>2931</c:v>
                </c:pt>
                <c:pt idx="412">
                  <c:v>3805</c:v>
                </c:pt>
                <c:pt idx="413">
                  <c:v>2883</c:v>
                </c:pt>
                <c:pt idx="414">
                  <c:v>2071</c:v>
                </c:pt>
                <c:pt idx="415">
                  <c:v>2627</c:v>
                </c:pt>
                <c:pt idx="416">
                  <c:v>3614</c:v>
                </c:pt>
                <c:pt idx="417">
                  <c:v>4379</c:v>
                </c:pt>
                <c:pt idx="418">
                  <c:v>4546</c:v>
                </c:pt>
                <c:pt idx="419">
                  <c:v>3241</c:v>
                </c:pt>
                <c:pt idx="420">
                  <c:v>2415</c:v>
                </c:pt>
                <c:pt idx="421">
                  <c:v>2874</c:v>
                </c:pt>
                <c:pt idx="422">
                  <c:v>4069</c:v>
                </c:pt>
                <c:pt idx="423">
                  <c:v>4134</c:v>
                </c:pt>
                <c:pt idx="424">
                  <c:v>1769</c:v>
                </c:pt>
                <c:pt idx="425">
                  <c:v>4665</c:v>
                </c:pt>
                <c:pt idx="426">
                  <c:v>2948</c:v>
                </c:pt>
                <c:pt idx="427">
                  <c:v>3110</c:v>
                </c:pt>
                <c:pt idx="428">
                  <c:v>2713</c:v>
                </c:pt>
                <c:pt idx="429">
                  <c:v>3130</c:v>
                </c:pt>
                <c:pt idx="430">
                  <c:v>3735</c:v>
                </c:pt>
                <c:pt idx="431">
                  <c:v>4484</c:v>
                </c:pt>
                <c:pt idx="432">
                  <c:v>4896</c:v>
                </c:pt>
                <c:pt idx="433">
                  <c:v>4122</c:v>
                </c:pt>
                <c:pt idx="434">
                  <c:v>3150</c:v>
                </c:pt>
                <c:pt idx="435">
                  <c:v>3253</c:v>
                </c:pt>
                <c:pt idx="436">
                  <c:v>4460</c:v>
                </c:pt>
                <c:pt idx="437">
                  <c:v>5085</c:v>
                </c:pt>
                <c:pt idx="438">
                  <c:v>5315</c:v>
                </c:pt>
                <c:pt idx="439">
                  <c:v>5187</c:v>
                </c:pt>
                <c:pt idx="440">
                  <c:v>3830</c:v>
                </c:pt>
                <c:pt idx="441">
                  <c:v>4681</c:v>
                </c:pt>
                <c:pt idx="442">
                  <c:v>3685</c:v>
                </c:pt>
                <c:pt idx="443">
                  <c:v>5171</c:v>
                </c:pt>
                <c:pt idx="444">
                  <c:v>5042</c:v>
                </c:pt>
                <c:pt idx="445">
                  <c:v>5108</c:v>
                </c:pt>
                <c:pt idx="446">
                  <c:v>5537</c:v>
                </c:pt>
                <c:pt idx="447">
                  <c:v>5893</c:v>
                </c:pt>
                <c:pt idx="448">
                  <c:v>2339</c:v>
                </c:pt>
                <c:pt idx="449">
                  <c:v>3464</c:v>
                </c:pt>
                <c:pt idx="450">
                  <c:v>4763</c:v>
                </c:pt>
                <c:pt idx="451">
                  <c:v>4571</c:v>
                </c:pt>
                <c:pt idx="452">
                  <c:v>5024</c:v>
                </c:pt>
                <c:pt idx="453">
                  <c:v>5299</c:v>
                </c:pt>
                <c:pt idx="454">
                  <c:v>4663</c:v>
                </c:pt>
                <c:pt idx="455">
                  <c:v>3934</c:v>
                </c:pt>
                <c:pt idx="456">
                  <c:v>3694</c:v>
                </c:pt>
                <c:pt idx="457">
                  <c:v>4728</c:v>
                </c:pt>
                <c:pt idx="458">
                  <c:v>5424</c:v>
                </c:pt>
                <c:pt idx="459">
                  <c:v>5378</c:v>
                </c:pt>
                <c:pt idx="460">
                  <c:v>5265</c:v>
                </c:pt>
                <c:pt idx="461">
                  <c:v>4653</c:v>
                </c:pt>
                <c:pt idx="462">
                  <c:v>3605</c:v>
                </c:pt>
                <c:pt idx="463">
                  <c:v>2939</c:v>
                </c:pt>
                <c:pt idx="464">
                  <c:v>4680</c:v>
                </c:pt>
                <c:pt idx="465">
                  <c:v>5099</c:v>
                </c:pt>
                <c:pt idx="466">
                  <c:v>4380</c:v>
                </c:pt>
                <c:pt idx="467">
                  <c:v>4746</c:v>
                </c:pt>
                <c:pt idx="468">
                  <c:v>5146</c:v>
                </c:pt>
                <c:pt idx="469">
                  <c:v>4665</c:v>
                </c:pt>
                <c:pt idx="470">
                  <c:v>4286</c:v>
                </c:pt>
                <c:pt idx="471">
                  <c:v>5172</c:v>
                </c:pt>
                <c:pt idx="472">
                  <c:v>5702</c:v>
                </c:pt>
                <c:pt idx="473">
                  <c:v>4020</c:v>
                </c:pt>
                <c:pt idx="474">
                  <c:v>5719</c:v>
                </c:pt>
                <c:pt idx="475">
                  <c:v>5950</c:v>
                </c:pt>
                <c:pt idx="476">
                  <c:v>4083</c:v>
                </c:pt>
                <c:pt idx="477">
                  <c:v>907</c:v>
                </c:pt>
                <c:pt idx="478">
                  <c:v>3019</c:v>
                </c:pt>
                <c:pt idx="479">
                  <c:v>5115</c:v>
                </c:pt>
                <c:pt idx="480">
                  <c:v>5541</c:v>
                </c:pt>
                <c:pt idx="481">
                  <c:v>4551</c:v>
                </c:pt>
                <c:pt idx="482">
                  <c:v>5219</c:v>
                </c:pt>
                <c:pt idx="483">
                  <c:v>3100</c:v>
                </c:pt>
                <c:pt idx="484">
                  <c:v>4075</c:v>
                </c:pt>
                <c:pt idx="485">
                  <c:v>4907</c:v>
                </c:pt>
                <c:pt idx="486">
                  <c:v>5087</c:v>
                </c:pt>
                <c:pt idx="487">
                  <c:v>5502</c:v>
                </c:pt>
                <c:pt idx="488">
                  <c:v>5657</c:v>
                </c:pt>
                <c:pt idx="489">
                  <c:v>5227</c:v>
                </c:pt>
                <c:pt idx="490">
                  <c:v>4387</c:v>
                </c:pt>
                <c:pt idx="491">
                  <c:v>4224</c:v>
                </c:pt>
                <c:pt idx="492">
                  <c:v>5265</c:v>
                </c:pt>
                <c:pt idx="493">
                  <c:v>4990</c:v>
                </c:pt>
                <c:pt idx="494">
                  <c:v>4097</c:v>
                </c:pt>
                <c:pt idx="495">
                  <c:v>5546</c:v>
                </c:pt>
                <c:pt idx="496">
                  <c:v>5711</c:v>
                </c:pt>
                <c:pt idx="497">
                  <c:v>4807</c:v>
                </c:pt>
                <c:pt idx="498">
                  <c:v>3946</c:v>
                </c:pt>
                <c:pt idx="499">
                  <c:v>2501</c:v>
                </c:pt>
                <c:pt idx="500">
                  <c:v>4490</c:v>
                </c:pt>
                <c:pt idx="501">
                  <c:v>6433</c:v>
                </c:pt>
                <c:pt idx="502">
                  <c:v>6142</c:v>
                </c:pt>
                <c:pt idx="503">
                  <c:v>6118</c:v>
                </c:pt>
                <c:pt idx="504">
                  <c:v>4884</c:v>
                </c:pt>
                <c:pt idx="505">
                  <c:v>4425</c:v>
                </c:pt>
                <c:pt idx="506">
                  <c:v>3729</c:v>
                </c:pt>
                <c:pt idx="507">
                  <c:v>5254</c:v>
                </c:pt>
                <c:pt idx="508">
                  <c:v>4494</c:v>
                </c:pt>
                <c:pt idx="509">
                  <c:v>5711</c:v>
                </c:pt>
                <c:pt idx="510">
                  <c:v>5317</c:v>
                </c:pt>
                <c:pt idx="511">
                  <c:v>3681</c:v>
                </c:pt>
                <c:pt idx="512">
                  <c:v>3308</c:v>
                </c:pt>
                <c:pt idx="513">
                  <c:v>3486</c:v>
                </c:pt>
                <c:pt idx="514">
                  <c:v>4863</c:v>
                </c:pt>
                <c:pt idx="515">
                  <c:v>6110</c:v>
                </c:pt>
                <c:pt idx="516">
                  <c:v>6238</c:v>
                </c:pt>
                <c:pt idx="517">
                  <c:v>3594</c:v>
                </c:pt>
                <c:pt idx="518">
                  <c:v>5325</c:v>
                </c:pt>
                <c:pt idx="519">
                  <c:v>5147</c:v>
                </c:pt>
                <c:pt idx="520">
                  <c:v>5927</c:v>
                </c:pt>
                <c:pt idx="521">
                  <c:v>6033</c:v>
                </c:pt>
                <c:pt idx="522">
                  <c:v>6028</c:v>
                </c:pt>
                <c:pt idx="523">
                  <c:v>6456</c:v>
                </c:pt>
                <c:pt idx="524">
                  <c:v>6248</c:v>
                </c:pt>
                <c:pt idx="525">
                  <c:v>4790</c:v>
                </c:pt>
                <c:pt idx="526">
                  <c:v>4374</c:v>
                </c:pt>
                <c:pt idx="527">
                  <c:v>5647</c:v>
                </c:pt>
                <c:pt idx="528">
                  <c:v>4495</c:v>
                </c:pt>
                <c:pt idx="529">
                  <c:v>6248</c:v>
                </c:pt>
                <c:pt idx="530">
                  <c:v>6183</c:v>
                </c:pt>
                <c:pt idx="531">
                  <c:v>6102</c:v>
                </c:pt>
                <c:pt idx="532">
                  <c:v>4739</c:v>
                </c:pt>
                <c:pt idx="533">
                  <c:v>4344</c:v>
                </c:pt>
                <c:pt idx="534">
                  <c:v>4446</c:v>
                </c:pt>
                <c:pt idx="535">
                  <c:v>5857</c:v>
                </c:pt>
                <c:pt idx="536">
                  <c:v>5339</c:v>
                </c:pt>
                <c:pt idx="537">
                  <c:v>5127</c:v>
                </c:pt>
                <c:pt idx="538">
                  <c:v>4859</c:v>
                </c:pt>
                <c:pt idx="539">
                  <c:v>4801</c:v>
                </c:pt>
                <c:pt idx="540">
                  <c:v>4340</c:v>
                </c:pt>
                <c:pt idx="541">
                  <c:v>5640</c:v>
                </c:pt>
                <c:pt idx="542">
                  <c:v>6365</c:v>
                </c:pt>
                <c:pt idx="543">
                  <c:v>6258</c:v>
                </c:pt>
                <c:pt idx="544">
                  <c:v>5958</c:v>
                </c:pt>
                <c:pt idx="545">
                  <c:v>4634</c:v>
                </c:pt>
                <c:pt idx="546">
                  <c:v>4232</c:v>
                </c:pt>
                <c:pt idx="547">
                  <c:v>4110</c:v>
                </c:pt>
                <c:pt idx="548">
                  <c:v>5323</c:v>
                </c:pt>
                <c:pt idx="549">
                  <c:v>5608</c:v>
                </c:pt>
                <c:pt idx="550">
                  <c:v>4841</c:v>
                </c:pt>
                <c:pt idx="551">
                  <c:v>4836</c:v>
                </c:pt>
                <c:pt idx="552">
                  <c:v>4841</c:v>
                </c:pt>
                <c:pt idx="553">
                  <c:v>3392</c:v>
                </c:pt>
                <c:pt idx="554">
                  <c:v>3469</c:v>
                </c:pt>
                <c:pt idx="555">
                  <c:v>5571</c:v>
                </c:pt>
                <c:pt idx="556">
                  <c:v>5336</c:v>
                </c:pt>
                <c:pt idx="557">
                  <c:v>6289</c:v>
                </c:pt>
                <c:pt idx="558">
                  <c:v>6414</c:v>
                </c:pt>
                <c:pt idx="559">
                  <c:v>5988</c:v>
                </c:pt>
                <c:pt idx="560">
                  <c:v>4614</c:v>
                </c:pt>
                <c:pt idx="561">
                  <c:v>4111</c:v>
                </c:pt>
                <c:pt idx="562">
                  <c:v>5742</c:v>
                </c:pt>
                <c:pt idx="563">
                  <c:v>5865</c:v>
                </c:pt>
                <c:pt idx="564">
                  <c:v>4914</c:v>
                </c:pt>
                <c:pt idx="565">
                  <c:v>5703</c:v>
                </c:pt>
                <c:pt idx="566">
                  <c:v>5123</c:v>
                </c:pt>
                <c:pt idx="567">
                  <c:v>3195</c:v>
                </c:pt>
                <c:pt idx="568">
                  <c:v>4866</c:v>
                </c:pt>
                <c:pt idx="569">
                  <c:v>5831</c:v>
                </c:pt>
                <c:pt idx="570">
                  <c:v>6452</c:v>
                </c:pt>
                <c:pt idx="571">
                  <c:v>6790</c:v>
                </c:pt>
                <c:pt idx="572">
                  <c:v>5825</c:v>
                </c:pt>
                <c:pt idx="573">
                  <c:v>5645</c:v>
                </c:pt>
                <c:pt idx="574">
                  <c:v>4451</c:v>
                </c:pt>
                <c:pt idx="575">
                  <c:v>4444</c:v>
                </c:pt>
                <c:pt idx="576">
                  <c:v>6065</c:v>
                </c:pt>
                <c:pt idx="577">
                  <c:v>6248</c:v>
                </c:pt>
                <c:pt idx="578">
                  <c:v>6506</c:v>
                </c:pt>
                <c:pt idx="579">
                  <c:v>6278</c:v>
                </c:pt>
                <c:pt idx="580">
                  <c:v>5847</c:v>
                </c:pt>
                <c:pt idx="581">
                  <c:v>4479</c:v>
                </c:pt>
                <c:pt idx="582">
                  <c:v>3757</c:v>
                </c:pt>
                <c:pt idx="583">
                  <c:v>5780</c:v>
                </c:pt>
                <c:pt idx="584">
                  <c:v>5995</c:v>
                </c:pt>
                <c:pt idx="585">
                  <c:v>6271</c:v>
                </c:pt>
                <c:pt idx="586">
                  <c:v>6090</c:v>
                </c:pt>
                <c:pt idx="587">
                  <c:v>4721</c:v>
                </c:pt>
                <c:pt idx="588">
                  <c:v>4052</c:v>
                </c:pt>
                <c:pt idx="589">
                  <c:v>4362</c:v>
                </c:pt>
                <c:pt idx="590">
                  <c:v>5676</c:v>
                </c:pt>
                <c:pt idx="591">
                  <c:v>5656</c:v>
                </c:pt>
                <c:pt idx="592">
                  <c:v>6149</c:v>
                </c:pt>
                <c:pt idx="593">
                  <c:v>6267</c:v>
                </c:pt>
                <c:pt idx="594">
                  <c:v>5665</c:v>
                </c:pt>
                <c:pt idx="595">
                  <c:v>5038</c:v>
                </c:pt>
                <c:pt idx="596">
                  <c:v>3341</c:v>
                </c:pt>
                <c:pt idx="597">
                  <c:v>5504</c:v>
                </c:pt>
                <c:pt idx="598">
                  <c:v>5925</c:v>
                </c:pt>
                <c:pt idx="599">
                  <c:v>6281</c:v>
                </c:pt>
                <c:pt idx="600">
                  <c:v>6402</c:v>
                </c:pt>
                <c:pt idx="601">
                  <c:v>6257</c:v>
                </c:pt>
                <c:pt idx="602">
                  <c:v>4224</c:v>
                </c:pt>
                <c:pt idx="603">
                  <c:v>3772</c:v>
                </c:pt>
                <c:pt idx="604">
                  <c:v>5928</c:v>
                </c:pt>
                <c:pt idx="605">
                  <c:v>6105</c:v>
                </c:pt>
                <c:pt idx="606">
                  <c:v>6520</c:v>
                </c:pt>
                <c:pt idx="607">
                  <c:v>6541</c:v>
                </c:pt>
                <c:pt idx="608">
                  <c:v>5917</c:v>
                </c:pt>
                <c:pt idx="609">
                  <c:v>3788</c:v>
                </c:pt>
                <c:pt idx="610">
                  <c:v>3197</c:v>
                </c:pt>
                <c:pt idx="611">
                  <c:v>4069</c:v>
                </c:pt>
                <c:pt idx="612">
                  <c:v>5997</c:v>
                </c:pt>
                <c:pt idx="613">
                  <c:v>6280</c:v>
                </c:pt>
                <c:pt idx="614">
                  <c:v>5592</c:v>
                </c:pt>
                <c:pt idx="615">
                  <c:v>6459</c:v>
                </c:pt>
                <c:pt idx="616">
                  <c:v>4419</c:v>
                </c:pt>
                <c:pt idx="617">
                  <c:v>5657</c:v>
                </c:pt>
                <c:pt idx="618">
                  <c:v>6407</c:v>
                </c:pt>
                <c:pt idx="619">
                  <c:v>6697</c:v>
                </c:pt>
                <c:pt idx="620">
                  <c:v>6820</c:v>
                </c:pt>
                <c:pt idx="621">
                  <c:v>6750</c:v>
                </c:pt>
                <c:pt idx="622">
                  <c:v>6630</c:v>
                </c:pt>
                <c:pt idx="623">
                  <c:v>5554</c:v>
                </c:pt>
                <c:pt idx="624">
                  <c:v>5167</c:v>
                </c:pt>
                <c:pt idx="625">
                  <c:v>5847</c:v>
                </c:pt>
                <c:pt idx="626">
                  <c:v>3702</c:v>
                </c:pt>
                <c:pt idx="627">
                  <c:v>6803</c:v>
                </c:pt>
                <c:pt idx="628">
                  <c:v>6781</c:v>
                </c:pt>
                <c:pt idx="629">
                  <c:v>6917</c:v>
                </c:pt>
                <c:pt idx="630">
                  <c:v>5883</c:v>
                </c:pt>
                <c:pt idx="631">
                  <c:v>5453</c:v>
                </c:pt>
                <c:pt idx="632">
                  <c:v>6435</c:v>
                </c:pt>
                <c:pt idx="633">
                  <c:v>6693</c:v>
                </c:pt>
                <c:pt idx="634">
                  <c:v>6946</c:v>
                </c:pt>
                <c:pt idx="635">
                  <c:v>6642</c:v>
                </c:pt>
                <c:pt idx="636">
                  <c:v>6370</c:v>
                </c:pt>
                <c:pt idx="637">
                  <c:v>5966</c:v>
                </c:pt>
                <c:pt idx="638">
                  <c:v>4874</c:v>
                </c:pt>
                <c:pt idx="639">
                  <c:v>6015</c:v>
                </c:pt>
                <c:pt idx="640">
                  <c:v>4324</c:v>
                </c:pt>
                <c:pt idx="641">
                  <c:v>6844</c:v>
                </c:pt>
                <c:pt idx="642">
                  <c:v>6437</c:v>
                </c:pt>
                <c:pt idx="643">
                  <c:v>6640</c:v>
                </c:pt>
                <c:pt idx="644">
                  <c:v>4934</c:v>
                </c:pt>
                <c:pt idx="645">
                  <c:v>2729</c:v>
                </c:pt>
                <c:pt idx="646">
                  <c:v>4604</c:v>
                </c:pt>
                <c:pt idx="647">
                  <c:v>5791</c:v>
                </c:pt>
                <c:pt idx="648">
                  <c:v>6911</c:v>
                </c:pt>
                <c:pt idx="649">
                  <c:v>6736</c:v>
                </c:pt>
                <c:pt idx="650">
                  <c:v>6222</c:v>
                </c:pt>
                <c:pt idx="651">
                  <c:v>4857</c:v>
                </c:pt>
                <c:pt idx="652">
                  <c:v>4559</c:v>
                </c:pt>
                <c:pt idx="653">
                  <c:v>5115</c:v>
                </c:pt>
                <c:pt idx="654">
                  <c:v>6612</c:v>
                </c:pt>
                <c:pt idx="655">
                  <c:v>6482</c:v>
                </c:pt>
                <c:pt idx="656">
                  <c:v>6501</c:v>
                </c:pt>
                <c:pt idx="657">
                  <c:v>4671</c:v>
                </c:pt>
                <c:pt idx="658">
                  <c:v>5284</c:v>
                </c:pt>
                <c:pt idx="659">
                  <c:v>4692</c:v>
                </c:pt>
                <c:pt idx="660">
                  <c:v>6228</c:v>
                </c:pt>
                <c:pt idx="661">
                  <c:v>6625</c:v>
                </c:pt>
                <c:pt idx="662">
                  <c:v>6898</c:v>
                </c:pt>
                <c:pt idx="663">
                  <c:v>6484</c:v>
                </c:pt>
                <c:pt idx="664">
                  <c:v>6262</c:v>
                </c:pt>
                <c:pt idx="665">
                  <c:v>5209</c:v>
                </c:pt>
                <c:pt idx="666">
                  <c:v>3461</c:v>
                </c:pt>
                <c:pt idx="667">
                  <c:v>20</c:v>
                </c:pt>
                <c:pt idx="668">
                  <c:v>1009</c:v>
                </c:pt>
                <c:pt idx="669">
                  <c:v>5147</c:v>
                </c:pt>
                <c:pt idx="670">
                  <c:v>5520</c:v>
                </c:pt>
                <c:pt idx="671">
                  <c:v>5229</c:v>
                </c:pt>
                <c:pt idx="672">
                  <c:v>4109</c:v>
                </c:pt>
                <c:pt idx="673">
                  <c:v>3906</c:v>
                </c:pt>
                <c:pt idx="674">
                  <c:v>4881</c:v>
                </c:pt>
                <c:pt idx="675">
                  <c:v>5220</c:v>
                </c:pt>
                <c:pt idx="676">
                  <c:v>4709</c:v>
                </c:pt>
                <c:pt idx="677">
                  <c:v>4975</c:v>
                </c:pt>
                <c:pt idx="678">
                  <c:v>5283</c:v>
                </c:pt>
                <c:pt idx="679">
                  <c:v>4446</c:v>
                </c:pt>
                <c:pt idx="680">
                  <c:v>4562</c:v>
                </c:pt>
                <c:pt idx="681">
                  <c:v>5172</c:v>
                </c:pt>
                <c:pt idx="682">
                  <c:v>3767</c:v>
                </c:pt>
                <c:pt idx="683">
                  <c:v>5122</c:v>
                </c:pt>
                <c:pt idx="684">
                  <c:v>5125</c:v>
                </c:pt>
                <c:pt idx="685">
                  <c:v>5214</c:v>
                </c:pt>
                <c:pt idx="686">
                  <c:v>4316</c:v>
                </c:pt>
                <c:pt idx="687">
                  <c:v>3747</c:v>
                </c:pt>
                <c:pt idx="688">
                  <c:v>5050</c:v>
                </c:pt>
                <c:pt idx="689">
                  <c:v>5100</c:v>
                </c:pt>
                <c:pt idx="690">
                  <c:v>4531</c:v>
                </c:pt>
                <c:pt idx="691">
                  <c:v>1470</c:v>
                </c:pt>
                <c:pt idx="692">
                  <c:v>2307</c:v>
                </c:pt>
                <c:pt idx="693">
                  <c:v>1745</c:v>
                </c:pt>
                <c:pt idx="694">
                  <c:v>2115</c:v>
                </c:pt>
                <c:pt idx="695">
                  <c:v>4750</c:v>
                </c:pt>
                <c:pt idx="696">
                  <c:v>3836</c:v>
                </c:pt>
                <c:pt idx="697">
                  <c:v>5062</c:v>
                </c:pt>
                <c:pt idx="698">
                  <c:v>5080</c:v>
                </c:pt>
                <c:pt idx="699">
                  <c:v>5306</c:v>
                </c:pt>
                <c:pt idx="700">
                  <c:v>4240</c:v>
                </c:pt>
                <c:pt idx="701">
                  <c:v>3757</c:v>
                </c:pt>
                <c:pt idx="702">
                  <c:v>5679</c:v>
                </c:pt>
                <c:pt idx="703">
                  <c:v>6055</c:v>
                </c:pt>
                <c:pt idx="704">
                  <c:v>5398</c:v>
                </c:pt>
                <c:pt idx="705">
                  <c:v>5035</c:v>
                </c:pt>
                <c:pt idx="706">
                  <c:v>4659</c:v>
                </c:pt>
                <c:pt idx="707">
                  <c:v>4429</c:v>
                </c:pt>
                <c:pt idx="708">
                  <c:v>2787</c:v>
                </c:pt>
                <c:pt idx="709">
                  <c:v>4841</c:v>
                </c:pt>
                <c:pt idx="710">
                  <c:v>5219</c:v>
                </c:pt>
                <c:pt idx="711">
                  <c:v>5009</c:v>
                </c:pt>
                <c:pt idx="712">
                  <c:v>5107</c:v>
                </c:pt>
                <c:pt idx="713">
                  <c:v>5182</c:v>
                </c:pt>
                <c:pt idx="714">
                  <c:v>4280</c:v>
                </c:pt>
                <c:pt idx="715">
                  <c:v>3248</c:v>
                </c:pt>
                <c:pt idx="716">
                  <c:v>4373</c:v>
                </c:pt>
                <c:pt idx="717">
                  <c:v>5124</c:v>
                </c:pt>
                <c:pt idx="718">
                  <c:v>4934</c:v>
                </c:pt>
                <c:pt idx="719">
                  <c:v>3814</c:v>
                </c:pt>
                <c:pt idx="720">
                  <c:v>3402</c:v>
                </c:pt>
                <c:pt idx="721">
                  <c:v>1544</c:v>
                </c:pt>
                <c:pt idx="722">
                  <c:v>1379</c:v>
                </c:pt>
                <c:pt idx="723">
                  <c:v>746</c:v>
                </c:pt>
                <c:pt idx="724">
                  <c:v>573</c:v>
                </c:pt>
                <c:pt idx="725">
                  <c:v>432</c:v>
                </c:pt>
                <c:pt idx="726">
                  <c:v>1867</c:v>
                </c:pt>
                <c:pt idx="727">
                  <c:v>2451</c:v>
                </c:pt>
                <c:pt idx="728">
                  <c:v>1182</c:v>
                </c:pt>
                <c:pt idx="729">
                  <c:v>1432</c:v>
                </c:pt>
                <c:pt idx="730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7-5947-BFB1-110A212D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767"/>
        <c:axId val="37007471"/>
      </c:scatterChart>
      <c:valAx>
        <c:axId val="370047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7471"/>
        <c:crosses val="autoZero"/>
        <c:crossBetween val="midCat"/>
      </c:valAx>
      <c:valAx>
        <c:axId val="3700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Registered</a:t>
                </a:r>
                <a:r>
                  <a:rPr lang="en-US" baseline="0"/>
                  <a:t>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4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Temperature and Registered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daily_bike_data!$N$1</c:f>
              <c:strCache>
                <c:ptCount val="1"/>
                <c:pt idx="0">
                  <c:v>registered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alpha val="50000"/>
                </a:schemeClr>
              </a:solidFill>
              <a:ln w="9525">
                <a:solidFill>
                  <a:schemeClr val="accent5">
                    <a:alpha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54684854966899632"/>
                  <c:y val="0.317267357717995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daily_bike_data!$N$2:$N$732</c:f>
              <c:numCache>
                <c:formatCode>General</c:formatCode>
                <c:ptCount val="731"/>
                <c:pt idx="0">
                  <c:v>654</c:v>
                </c:pt>
                <c:pt idx="1">
                  <c:v>670</c:v>
                </c:pt>
                <c:pt idx="2">
                  <c:v>1229</c:v>
                </c:pt>
                <c:pt idx="3">
                  <c:v>1454</c:v>
                </c:pt>
                <c:pt idx="4">
                  <c:v>1518</c:v>
                </c:pt>
                <c:pt idx="5">
                  <c:v>1518</c:v>
                </c:pt>
                <c:pt idx="6">
                  <c:v>1362</c:v>
                </c:pt>
                <c:pt idx="7">
                  <c:v>891</c:v>
                </c:pt>
                <c:pt idx="8">
                  <c:v>768</c:v>
                </c:pt>
                <c:pt idx="9">
                  <c:v>1280</c:v>
                </c:pt>
                <c:pt idx="10">
                  <c:v>1220</c:v>
                </c:pt>
                <c:pt idx="11">
                  <c:v>1137</c:v>
                </c:pt>
                <c:pt idx="12">
                  <c:v>1368</c:v>
                </c:pt>
                <c:pt idx="13">
                  <c:v>1367</c:v>
                </c:pt>
                <c:pt idx="14">
                  <c:v>1026</c:v>
                </c:pt>
                <c:pt idx="15">
                  <c:v>953</c:v>
                </c:pt>
                <c:pt idx="16">
                  <c:v>883</c:v>
                </c:pt>
                <c:pt idx="17">
                  <c:v>674</c:v>
                </c:pt>
                <c:pt idx="18">
                  <c:v>1572</c:v>
                </c:pt>
                <c:pt idx="19">
                  <c:v>1844</c:v>
                </c:pt>
                <c:pt idx="20">
                  <c:v>1468</c:v>
                </c:pt>
                <c:pt idx="21">
                  <c:v>888</c:v>
                </c:pt>
                <c:pt idx="22">
                  <c:v>836</c:v>
                </c:pt>
                <c:pt idx="23">
                  <c:v>1330</c:v>
                </c:pt>
                <c:pt idx="24">
                  <c:v>1799</c:v>
                </c:pt>
                <c:pt idx="25">
                  <c:v>472</c:v>
                </c:pt>
                <c:pt idx="26">
                  <c:v>416</c:v>
                </c:pt>
                <c:pt idx="27">
                  <c:v>1129</c:v>
                </c:pt>
                <c:pt idx="28">
                  <c:v>975</c:v>
                </c:pt>
                <c:pt idx="29">
                  <c:v>956</c:v>
                </c:pt>
                <c:pt idx="30">
                  <c:v>1459</c:v>
                </c:pt>
                <c:pt idx="31">
                  <c:v>1313</c:v>
                </c:pt>
                <c:pt idx="32">
                  <c:v>1454</c:v>
                </c:pt>
                <c:pt idx="33">
                  <c:v>1489</c:v>
                </c:pt>
                <c:pt idx="34">
                  <c:v>1620</c:v>
                </c:pt>
                <c:pt idx="35">
                  <c:v>905</c:v>
                </c:pt>
                <c:pt idx="36">
                  <c:v>1269</c:v>
                </c:pt>
                <c:pt idx="37">
                  <c:v>1592</c:v>
                </c:pt>
                <c:pt idx="38">
                  <c:v>1466</c:v>
                </c:pt>
                <c:pt idx="39">
                  <c:v>1552</c:v>
                </c:pt>
                <c:pt idx="40">
                  <c:v>1491</c:v>
                </c:pt>
                <c:pt idx="41">
                  <c:v>1597</c:v>
                </c:pt>
                <c:pt idx="42">
                  <c:v>1184</c:v>
                </c:pt>
                <c:pt idx="43">
                  <c:v>1192</c:v>
                </c:pt>
                <c:pt idx="44">
                  <c:v>1705</c:v>
                </c:pt>
                <c:pt idx="45">
                  <c:v>1675</c:v>
                </c:pt>
                <c:pt idx="46">
                  <c:v>1897</c:v>
                </c:pt>
                <c:pt idx="47">
                  <c:v>2216</c:v>
                </c:pt>
                <c:pt idx="48">
                  <c:v>2348</c:v>
                </c:pt>
                <c:pt idx="49">
                  <c:v>1103</c:v>
                </c:pt>
                <c:pt idx="50">
                  <c:v>1173</c:v>
                </c:pt>
                <c:pt idx="51">
                  <c:v>912</c:v>
                </c:pt>
                <c:pt idx="52">
                  <c:v>1376</c:v>
                </c:pt>
                <c:pt idx="53">
                  <c:v>1778</c:v>
                </c:pt>
                <c:pt idx="54">
                  <c:v>1707</c:v>
                </c:pt>
                <c:pt idx="55">
                  <c:v>1341</c:v>
                </c:pt>
                <c:pt idx="56">
                  <c:v>1545</c:v>
                </c:pt>
                <c:pt idx="57">
                  <c:v>1708</c:v>
                </c:pt>
                <c:pt idx="58">
                  <c:v>1365</c:v>
                </c:pt>
                <c:pt idx="59">
                  <c:v>1714</c:v>
                </c:pt>
                <c:pt idx="60">
                  <c:v>1903</c:v>
                </c:pt>
                <c:pt idx="61">
                  <c:v>1562</c:v>
                </c:pt>
                <c:pt idx="62">
                  <c:v>1730</c:v>
                </c:pt>
                <c:pt idx="63">
                  <c:v>1437</c:v>
                </c:pt>
                <c:pt idx="64">
                  <c:v>491</c:v>
                </c:pt>
                <c:pt idx="65">
                  <c:v>1628</c:v>
                </c:pt>
                <c:pt idx="66">
                  <c:v>1817</c:v>
                </c:pt>
                <c:pt idx="67">
                  <c:v>1700</c:v>
                </c:pt>
                <c:pt idx="68">
                  <c:v>577</c:v>
                </c:pt>
                <c:pt idx="69">
                  <c:v>1730</c:v>
                </c:pt>
                <c:pt idx="70">
                  <c:v>1408</c:v>
                </c:pt>
                <c:pt idx="71">
                  <c:v>1435</c:v>
                </c:pt>
                <c:pt idx="72">
                  <c:v>1687</c:v>
                </c:pt>
                <c:pt idx="73">
                  <c:v>1767</c:v>
                </c:pt>
                <c:pt idx="74">
                  <c:v>1871</c:v>
                </c:pt>
                <c:pt idx="75">
                  <c:v>2320</c:v>
                </c:pt>
                <c:pt idx="76">
                  <c:v>2355</c:v>
                </c:pt>
                <c:pt idx="77">
                  <c:v>1693</c:v>
                </c:pt>
                <c:pt idx="78">
                  <c:v>1424</c:v>
                </c:pt>
                <c:pt idx="79">
                  <c:v>1676</c:v>
                </c:pt>
                <c:pt idx="80">
                  <c:v>2243</c:v>
                </c:pt>
                <c:pt idx="81">
                  <c:v>1918</c:v>
                </c:pt>
                <c:pt idx="82">
                  <c:v>1699</c:v>
                </c:pt>
                <c:pt idx="83">
                  <c:v>1910</c:v>
                </c:pt>
                <c:pt idx="84">
                  <c:v>1515</c:v>
                </c:pt>
                <c:pt idx="85">
                  <c:v>1221</c:v>
                </c:pt>
                <c:pt idx="86">
                  <c:v>1806</c:v>
                </c:pt>
                <c:pt idx="87">
                  <c:v>2108</c:v>
                </c:pt>
                <c:pt idx="88">
                  <c:v>1368</c:v>
                </c:pt>
                <c:pt idx="89">
                  <c:v>1506</c:v>
                </c:pt>
                <c:pt idx="90">
                  <c:v>1920</c:v>
                </c:pt>
                <c:pt idx="91">
                  <c:v>1354</c:v>
                </c:pt>
                <c:pt idx="92">
                  <c:v>1598</c:v>
                </c:pt>
                <c:pt idx="93">
                  <c:v>2381</c:v>
                </c:pt>
                <c:pt idx="94">
                  <c:v>1628</c:v>
                </c:pt>
                <c:pt idx="95">
                  <c:v>2395</c:v>
                </c:pt>
                <c:pt idx="96">
                  <c:v>2570</c:v>
                </c:pt>
                <c:pt idx="97">
                  <c:v>1299</c:v>
                </c:pt>
                <c:pt idx="98">
                  <c:v>1576</c:v>
                </c:pt>
                <c:pt idx="99">
                  <c:v>1707</c:v>
                </c:pt>
                <c:pt idx="100">
                  <c:v>2493</c:v>
                </c:pt>
                <c:pt idx="101">
                  <c:v>1777</c:v>
                </c:pt>
                <c:pt idx="102">
                  <c:v>1953</c:v>
                </c:pt>
                <c:pt idx="103">
                  <c:v>2738</c:v>
                </c:pt>
                <c:pt idx="104">
                  <c:v>2484</c:v>
                </c:pt>
                <c:pt idx="105">
                  <c:v>674</c:v>
                </c:pt>
                <c:pt idx="106">
                  <c:v>2186</c:v>
                </c:pt>
                <c:pt idx="107">
                  <c:v>2760</c:v>
                </c:pt>
                <c:pt idx="108">
                  <c:v>2795</c:v>
                </c:pt>
                <c:pt idx="109">
                  <c:v>3331</c:v>
                </c:pt>
                <c:pt idx="110">
                  <c:v>3444</c:v>
                </c:pt>
                <c:pt idx="111">
                  <c:v>1506</c:v>
                </c:pt>
                <c:pt idx="112">
                  <c:v>2574</c:v>
                </c:pt>
                <c:pt idx="113">
                  <c:v>2481</c:v>
                </c:pt>
                <c:pt idx="114">
                  <c:v>3300</c:v>
                </c:pt>
                <c:pt idx="115">
                  <c:v>3722</c:v>
                </c:pt>
                <c:pt idx="116">
                  <c:v>3325</c:v>
                </c:pt>
                <c:pt idx="117">
                  <c:v>3489</c:v>
                </c:pt>
                <c:pt idx="118">
                  <c:v>3717</c:v>
                </c:pt>
                <c:pt idx="119">
                  <c:v>3347</c:v>
                </c:pt>
                <c:pt idx="120">
                  <c:v>2213</c:v>
                </c:pt>
                <c:pt idx="121">
                  <c:v>3554</c:v>
                </c:pt>
                <c:pt idx="122">
                  <c:v>3848</c:v>
                </c:pt>
                <c:pt idx="123">
                  <c:v>2378</c:v>
                </c:pt>
                <c:pt idx="124">
                  <c:v>3819</c:v>
                </c:pt>
                <c:pt idx="125">
                  <c:v>3714</c:v>
                </c:pt>
                <c:pt idx="126">
                  <c:v>3102</c:v>
                </c:pt>
                <c:pt idx="127">
                  <c:v>2932</c:v>
                </c:pt>
                <c:pt idx="128">
                  <c:v>3698</c:v>
                </c:pt>
                <c:pt idx="129">
                  <c:v>4109</c:v>
                </c:pt>
                <c:pt idx="130">
                  <c:v>3632</c:v>
                </c:pt>
                <c:pt idx="131">
                  <c:v>4169</c:v>
                </c:pt>
                <c:pt idx="132">
                  <c:v>3413</c:v>
                </c:pt>
                <c:pt idx="133">
                  <c:v>2507</c:v>
                </c:pt>
                <c:pt idx="134">
                  <c:v>2971</c:v>
                </c:pt>
                <c:pt idx="135">
                  <c:v>3185</c:v>
                </c:pt>
                <c:pt idx="136">
                  <c:v>3445</c:v>
                </c:pt>
                <c:pt idx="137">
                  <c:v>3319</c:v>
                </c:pt>
                <c:pt idx="138">
                  <c:v>3840</c:v>
                </c:pt>
                <c:pt idx="139">
                  <c:v>4008</c:v>
                </c:pt>
                <c:pt idx="140">
                  <c:v>3547</c:v>
                </c:pt>
                <c:pt idx="141">
                  <c:v>3084</c:v>
                </c:pt>
                <c:pt idx="142">
                  <c:v>3438</c:v>
                </c:pt>
                <c:pt idx="143">
                  <c:v>3833</c:v>
                </c:pt>
                <c:pt idx="144">
                  <c:v>4238</c:v>
                </c:pt>
                <c:pt idx="145">
                  <c:v>3919</c:v>
                </c:pt>
                <c:pt idx="146">
                  <c:v>3808</c:v>
                </c:pt>
                <c:pt idx="147">
                  <c:v>2757</c:v>
                </c:pt>
                <c:pt idx="148">
                  <c:v>2433</c:v>
                </c:pt>
                <c:pt idx="149">
                  <c:v>2549</c:v>
                </c:pt>
                <c:pt idx="150">
                  <c:v>3309</c:v>
                </c:pt>
                <c:pt idx="151">
                  <c:v>3461</c:v>
                </c:pt>
                <c:pt idx="152">
                  <c:v>4232</c:v>
                </c:pt>
                <c:pt idx="153">
                  <c:v>4414</c:v>
                </c:pt>
                <c:pt idx="154">
                  <c:v>3473</c:v>
                </c:pt>
                <c:pt idx="155">
                  <c:v>3221</c:v>
                </c:pt>
                <c:pt idx="156">
                  <c:v>3875</c:v>
                </c:pt>
                <c:pt idx="157">
                  <c:v>4070</c:v>
                </c:pt>
                <c:pt idx="158">
                  <c:v>3725</c:v>
                </c:pt>
                <c:pt idx="159">
                  <c:v>3352</c:v>
                </c:pt>
                <c:pt idx="160">
                  <c:v>3771</c:v>
                </c:pt>
                <c:pt idx="161">
                  <c:v>3237</c:v>
                </c:pt>
                <c:pt idx="162">
                  <c:v>2993</c:v>
                </c:pt>
                <c:pt idx="163">
                  <c:v>4157</c:v>
                </c:pt>
                <c:pt idx="164">
                  <c:v>4164</c:v>
                </c:pt>
                <c:pt idx="165">
                  <c:v>4411</c:v>
                </c:pt>
                <c:pt idx="166">
                  <c:v>3222</c:v>
                </c:pt>
                <c:pt idx="167">
                  <c:v>3981</c:v>
                </c:pt>
                <c:pt idx="168">
                  <c:v>3312</c:v>
                </c:pt>
                <c:pt idx="169">
                  <c:v>3105</c:v>
                </c:pt>
                <c:pt idx="170">
                  <c:v>3311</c:v>
                </c:pt>
                <c:pt idx="171">
                  <c:v>4061</c:v>
                </c:pt>
                <c:pt idx="172">
                  <c:v>3846</c:v>
                </c:pt>
                <c:pt idx="173">
                  <c:v>4044</c:v>
                </c:pt>
                <c:pt idx="174">
                  <c:v>4022</c:v>
                </c:pt>
                <c:pt idx="175">
                  <c:v>3420</c:v>
                </c:pt>
                <c:pt idx="176">
                  <c:v>3385</c:v>
                </c:pt>
                <c:pt idx="177">
                  <c:v>3854</c:v>
                </c:pt>
                <c:pt idx="178">
                  <c:v>3916</c:v>
                </c:pt>
                <c:pt idx="179">
                  <c:v>4377</c:v>
                </c:pt>
                <c:pt idx="180">
                  <c:v>4488</c:v>
                </c:pt>
                <c:pt idx="181">
                  <c:v>4116</c:v>
                </c:pt>
                <c:pt idx="182">
                  <c:v>2915</c:v>
                </c:pt>
                <c:pt idx="183">
                  <c:v>2367</c:v>
                </c:pt>
                <c:pt idx="184">
                  <c:v>2978</c:v>
                </c:pt>
                <c:pt idx="185">
                  <c:v>3634</c:v>
                </c:pt>
                <c:pt idx="186">
                  <c:v>3845</c:v>
                </c:pt>
                <c:pt idx="187">
                  <c:v>3838</c:v>
                </c:pt>
                <c:pt idx="188">
                  <c:v>3348</c:v>
                </c:pt>
                <c:pt idx="189">
                  <c:v>3348</c:v>
                </c:pt>
                <c:pt idx="190">
                  <c:v>3138</c:v>
                </c:pt>
                <c:pt idx="191">
                  <c:v>3363</c:v>
                </c:pt>
                <c:pt idx="192">
                  <c:v>3596</c:v>
                </c:pt>
                <c:pt idx="193">
                  <c:v>3594</c:v>
                </c:pt>
                <c:pt idx="194">
                  <c:v>4196</c:v>
                </c:pt>
                <c:pt idx="195">
                  <c:v>4220</c:v>
                </c:pt>
                <c:pt idx="196">
                  <c:v>3505</c:v>
                </c:pt>
                <c:pt idx="197">
                  <c:v>3296</c:v>
                </c:pt>
                <c:pt idx="198">
                  <c:v>3617</c:v>
                </c:pt>
                <c:pt idx="199">
                  <c:v>3789</c:v>
                </c:pt>
                <c:pt idx="200">
                  <c:v>3688</c:v>
                </c:pt>
                <c:pt idx="201">
                  <c:v>3152</c:v>
                </c:pt>
                <c:pt idx="202">
                  <c:v>2825</c:v>
                </c:pt>
                <c:pt idx="203">
                  <c:v>2298</c:v>
                </c:pt>
                <c:pt idx="204">
                  <c:v>2556</c:v>
                </c:pt>
                <c:pt idx="205">
                  <c:v>3272</c:v>
                </c:pt>
                <c:pt idx="206">
                  <c:v>3840</c:v>
                </c:pt>
                <c:pt idx="207">
                  <c:v>3901</c:v>
                </c:pt>
                <c:pt idx="208">
                  <c:v>3784</c:v>
                </c:pt>
                <c:pt idx="209">
                  <c:v>3176</c:v>
                </c:pt>
                <c:pt idx="210">
                  <c:v>2916</c:v>
                </c:pt>
                <c:pt idx="211">
                  <c:v>2778</c:v>
                </c:pt>
                <c:pt idx="212">
                  <c:v>3537</c:v>
                </c:pt>
                <c:pt idx="213">
                  <c:v>4044</c:v>
                </c:pt>
                <c:pt idx="214">
                  <c:v>3107</c:v>
                </c:pt>
                <c:pt idx="215">
                  <c:v>3777</c:v>
                </c:pt>
                <c:pt idx="216">
                  <c:v>3843</c:v>
                </c:pt>
                <c:pt idx="217">
                  <c:v>2773</c:v>
                </c:pt>
                <c:pt idx="218">
                  <c:v>2487</c:v>
                </c:pt>
                <c:pt idx="219">
                  <c:v>3480</c:v>
                </c:pt>
                <c:pt idx="220">
                  <c:v>3695</c:v>
                </c:pt>
                <c:pt idx="221">
                  <c:v>3896</c:v>
                </c:pt>
                <c:pt idx="222">
                  <c:v>3980</c:v>
                </c:pt>
                <c:pt idx="223">
                  <c:v>3854</c:v>
                </c:pt>
                <c:pt idx="224">
                  <c:v>2646</c:v>
                </c:pt>
                <c:pt idx="225">
                  <c:v>2482</c:v>
                </c:pt>
                <c:pt idx="226">
                  <c:v>3563</c:v>
                </c:pt>
                <c:pt idx="227">
                  <c:v>4004</c:v>
                </c:pt>
                <c:pt idx="228">
                  <c:v>4026</c:v>
                </c:pt>
                <c:pt idx="229">
                  <c:v>3166</c:v>
                </c:pt>
                <c:pt idx="230">
                  <c:v>3356</c:v>
                </c:pt>
                <c:pt idx="231">
                  <c:v>3277</c:v>
                </c:pt>
                <c:pt idx="232">
                  <c:v>2624</c:v>
                </c:pt>
                <c:pt idx="233">
                  <c:v>3925</c:v>
                </c:pt>
                <c:pt idx="234">
                  <c:v>4614</c:v>
                </c:pt>
                <c:pt idx="235">
                  <c:v>4181</c:v>
                </c:pt>
                <c:pt idx="236">
                  <c:v>3107</c:v>
                </c:pt>
                <c:pt idx="237">
                  <c:v>3893</c:v>
                </c:pt>
                <c:pt idx="238">
                  <c:v>889</c:v>
                </c:pt>
                <c:pt idx="239">
                  <c:v>2919</c:v>
                </c:pt>
                <c:pt idx="240">
                  <c:v>3905</c:v>
                </c:pt>
                <c:pt idx="241">
                  <c:v>4429</c:v>
                </c:pt>
                <c:pt idx="242">
                  <c:v>4370</c:v>
                </c:pt>
                <c:pt idx="243">
                  <c:v>4332</c:v>
                </c:pt>
                <c:pt idx="244">
                  <c:v>3852</c:v>
                </c:pt>
                <c:pt idx="245">
                  <c:v>2549</c:v>
                </c:pt>
                <c:pt idx="246">
                  <c:v>2419</c:v>
                </c:pt>
                <c:pt idx="247">
                  <c:v>2115</c:v>
                </c:pt>
                <c:pt idx="248">
                  <c:v>2506</c:v>
                </c:pt>
                <c:pt idx="249">
                  <c:v>1878</c:v>
                </c:pt>
                <c:pt idx="250">
                  <c:v>1689</c:v>
                </c:pt>
                <c:pt idx="251">
                  <c:v>3127</c:v>
                </c:pt>
                <c:pt idx="252">
                  <c:v>3595</c:v>
                </c:pt>
                <c:pt idx="253">
                  <c:v>3413</c:v>
                </c:pt>
                <c:pt idx="254">
                  <c:v>4023</c:v>
                </c:pt>
                <c:pt idx="255">
                  <c:v>4062</c:v>
                </c:pt>
                <c:pt idx="256">
                  <c:v>4138</c:v>
                </c:pt>
                <c:pt idx="257">
                  <c:v>3231</c:v>
                </c:pt>
                <c:pt idx="258">
                  <c:v>4018</c:v>
                </c:pt>
                <c:pt idx="259">
                  <c:v>3077</c:v>
                </c:pt>
                <c:pt idx="260">
                  <c:v>2921</c:v>
                </c:pt>
                <c:pt idx="261">
                  <c:v>3848</c:v>
                </c:pt>
                <c:pt idx="262">
                  <c:v>3203</c:v>
                </c:pt>
                <c:pt idx="263">
                  <c:v>3813</c:v>
                </c:pt>
                <c:pt idx="264">
                  <c:v>4240</c:v>
                </c:pt>
                <c:pt idx="265">
                  <c:v>2137</c:v>
                </c:pt>
                <c:pt idx="266">
                  <c:v>3647</c:v>
                </c:pt>
                <c:pt idx="267">
                  <c:v>3466</c:v>
                </c:pt>
                <c:pt idx="268">
                  <c:v>3946</c:v>
                </c:pt>
                <c:pt idx="269">
                  <c:v>3643</c:v>
                </c:pt>
                <c:pt idx="270">
                  <c:v>3427</c:v>
                </c:pt>
                <c:pt idx="271">
                  <c:v>4186</c:v>
                </c:pt>
                <c:pt idx="272">
                  <c:v>4372</c:v>
                </c:pt>
                <c:pt idx="273">
                  <c:v>1949</c:v>
                </c:pt>
                <c:pt idx="274">
                  <c:v>2302</c:v>
                </c:pt>
                <c:pt idx="275">
                  <c:v>3240</c:v>
                </c:pt>
                <c:pt idx="276">
                  <c:v>3970</c:v>
                </c:pt>
                <c:pt idx="277">
                  <c:v>4267</c:v>
                </c:pt>
                <c:pt idx="278">
                  <c:v>4126</c:v>
                </c:pt>
                <c:pt idx="279">
                  <c:v>4036</c:v>
                </c:pt>
                <c:pt idx="280">
                  <c:v>3174</c:v>
                </c:pt>
                <c:pt idx="281">
                  <c:v>3114</c:v>
                </c:pt>
                <c:pt idx="282">
                  <c:v>3603</c:v>
                </c:pt>
                <c:pt idx="283">
                  <c:v>3896</c:v>
                </c:pt>
                <c:pt idx="284">
                  <c:v>2199</c:v>
                </c:pt>
                <c:pt idx="285">
                  <c:v>2623</c:v>
                </c:pt>
                <c:pt idx="286">
                  <c:v>3115</c:v>
                </c:pt>
                <c:pt idx="287">
                  <c:v>3318</c:v>
                </c:pt>
                <c:pt idx="288">
                  <c:v>3293</c:v>
                </c:pt>
                <c:pt idx="289">
                  <c:v>3857</c:v>
                </c:pt>
                <c:pt idx="290">
                  <c:v>4111</c:v>
                </c:pt>
                <c:pt idx="291">
                  <c:v>2170</c:v>
                </c:pt>
                <c:pt idx="292">
                  <c:v>3724</c:v>
                </c:pt>
                <c:pt idx="293">
                  <c:v>3628</c:v>
                </c:pt>
                <c:pt idx="294">
                  <c:v>2809</c:v>
                </c:pt>
                <c:pt idx="295">
                  <c:v>2762</c:v>
                </c:pt>
                <c:pt idx="296">
                  <c:v>3488</c:v>
                </c:pt>
                <c:pt idx="297">
                  <c:v>3992</c:v>
                </c:pt>
                <c:pt idx="298">
                  <c:v>3490</c:v>
                </c:pt>
                <c:pt idx="299">
                  <c:v>2419</c:v>
                </c:pt>
                <c:pt idx="300">
                  <c:v>3291</c:v>
                </c:pt>
                <c:pt idx="301">
                  <c:v>570</c:v>
                </c:pt>
                <c:pt idx="302">
                  <c:v>2446</c:v>
                </c:pt>
                <c:pt idx="303">
                  <c:v>3307</c:v>
                </c:pt>
                <c:pt idx="304">
                  <c:v>3658</c:v>
                </c:pt>
                <c:pt idx="305">
                  <c:v>3816</c:v>
                </c:pt>
                <c:pt idx="306">
                  <c:v>3656</c:v>
                </c:pt>
                <c:pt idx="307">
                  <c:v>3576</c:v>
                </c:pt>
                <c:pt idx="308">
                  <c:v>2770</c:v>
                </c:pt>
                <c:pt idx="309">
                  <c:v>2697</c:v>
                </c:pt>
                <c:pt idx="310">
                  <c:v>3662</c:v>
                </c:pt>
                <c:pt idx="311">
                  <c:v>3829</c:v>
                </c:pt>
                <c:pt idx="312">
                  <c:v>3804</c:v>
                </c:pt>
                <c:pt idx="313">
                  <c:v>2743</c:v>
                </c:pt>
                <c:pt idx="314">
                  <c:v>2928</c:v>
                </c:pt>
                <c:pt idx="315">
                  <c:v>2792</c:v>
                </c:pt>
                <c:pt idx="316">
                  <c:v>2713</c:v>
                </c:pt>
                <c:pt idx="317">
                  <c:v>3891</c:v>
                </c:pt>
                <c:pt idx="318">
                  <c:v>3746</c:v>
                </c:pt>
                <c:pt idx="319">
                  <c:v>1672</c:v>
                </c:pt>
                <c:pt idx="320">
                  <c:v>2914</c:v>
                </c:pt>
                <c:pt idx="321">
                  <c:v>3147</c:v>
                </c:pt>
                <c:pt idx="322">
                  <c:v>2720</c:v>
                </c:pt>
                <c:pt idx="323">
                  <c:v>2733</c:v>
                </c:pt>
                <c:pt idx="324">
                  <c:v>2545</c:v>
                </c:pt>
                <c:pt idx="325">
                  <c:v>1538</c:v>
                </c:pt>
                <c:pt idx="326">
                  <c:v>2454</c:v>
                </c:pt>
                <c:pt idx="327">
                  <c:v>935</c:v>
                </c:pt>
                <c:pt idx="328">
                  <c:v>1697</c:v>
                </c:pt>
                <c:pt idx="329">
                  <c:v>1819</c:v>
                </c:pt>
                <c:pt idx="330">
                  <c:v>2261</c:v>
                </c:pt>
                <c:pt idx="331">
                  <c:v>3614</c:v>
                </c:pt>
                <c:pt idx="332">
                  <c:v>2818</c:v>
                </c:pt>
                <c:pt idx="333">
                  <c:v>3425</c:v>
                </c:pt>
                <c:pt idx="334">
                  <c:v>3545</c:v>
                </c:pt>
                <c:pt idx="335">
                  <c:v>3672</c:v>
                </c:pt>
                <c:pt idx="336">
                  <c:v>2908</c:v>
                </c:pt>
                <c:pt idx="337">
                  <c:v>2851</c:v>
                </c:pt>
                <c:pt idx="338">
                  <c:v>3578</c:v>
                </c:pt>
                <c:pt idx="339">
                  <c:v>2468</c:v>
                </c:pt>
                <c:pt idx="340">
                  <c:v>655</c:v>
                </c:pt>
                <c:pt idx="341">
                  <c:v>3172</c:v>
                </c:pt>
                <c:pt idx="342">
                  <c:v>3359</c:v>
                </c:pt>
                <c:pt idx="343">
                  <c:v>2688</c:v>
                </c:pt>
                <c:pt idx="344">
                  <c:v>2366</c:v>
                </c:pt>
                <c:pt idx="345">
                  <c:v>3167</c:v>
                </c:pt>
                <c:pt idx="346">
                  <c:v>3368</c:v>
                </c:pt>
                <c:pt idx="347">
                  <c:v>3562</c:v>
                </c:pt>
                <c:pt idx="348">
                  <c:v>3528</c:v>
                </c:pt>
                <c:pt idx="349">
                  <c:v>3399</c:v>
                </c:pt>
                <c:pt idx="350">
                  <c:v>2464</c:v>
                </c:pt>
                <c:pt idx="351">
                  <c:v>2211</c:v>
                </c:pt>
                <c:pt idx="352">
                  <c:v>3143</c:v>
                </c:pt>
                <c:pt idx="353">
                  <c:v>3534</c:v>
                </c:pt>
                <c:pt idx="354">
                  <c:v>2553</c:v>
                </c:pt>
                <c:pt idx="355">
                  <c:v>2841</c:v>
                </c:pt>
                <c:pt idx="356">
                  <c:v>2046</c:v>
                </c:pt>
                <c:pt idx="357">
                  <c:v>856</c:v>
                </c:pt>
                <c:pt idx="358">
                  <c:v>451</c:v>
                </c:pt>
                <c:pt idx="359">
                  <c:v>887</c:v>
                </c:pt>
                <c:pt idx="360">
                  <c:v>1059</c:v>
                </c:pt>
                <c:pt idx="361">
                  <c:v>2047</c:v>
                </c:pt>
                <c:pt idx="362">
                  <c:v>2169</c:v>
                </c:pt>
                <c:pt idx="363">
                  <c:v>2508</c:v>
                </c:pt>
                <c:pt idx="364">
                  <c:v>1820</c:v>
                </c:pt>
                <c:pt idx="365">
                  <c:v>1608</c:v>
                </c:pt>
                <c:pt idx="366">
                  <c:v>1707</c:v>
                </c:pt>
                <c:pt idx="367">
                  <c:v>2147</c:v>
                </c:pt>
                <c:pt idx="368">
                  <c:v>2273</c:v>
                </c:pt>
                <c:pt idx="369">
                  <c:v>3132</c:v>
                </c:pt>
                <c:pt idx="370">
                  <c:v>3791</c:v>
                </c:pt>
                <c:pt idx="371">
                  <c:v>3451</c:v>
                </c:pt>
                <c:pt idx="372">
                  <c:v>2826</c:v>
                </c:pt>
                <c:pt idx="373">
                  <c:v>2270</c:v>
                </c:pt>
                <c:pt idx="374">
                  <c:v>3425</c:v>
                </c:pt>
                <c:pt idx="375">
                  <c:v>2085</c:v>
                </c:pt>
                <c:pt idx="376">
                  <c:v>3828</c:v>
                </c:pt>
                <c:pt idx="377">
                  <c:v>3040</c:v>
                </c:pt>
                <c:pt idx="378">
                  <c:v>2160</c:v>
                </c:pt>
                <c:pt idx="379">
                  <c:v>2027</c:v>
                </c:pt>
                <c:pt idx="380">
                  <c:v>2081</c:v>
                </c:pt>
                <c:pt idx="381">
                  <c:v>2808</c:v>
                </c:pt>
                <c:pt idx="382">
                  <c:v>3267</c:v>
                </c:pt>
                <c:pt idx="383">
                  <c:v>3162</c:v>
                </c:pt>
                <c:pt idx="384">
                  <c:v>3048</c:v>
                </c:pt>
                <c:pt idx="385">
                  <c:v>1234</c:v>
                </c:pt>
                <c:pt idx="386">
                  <c:v>1781</c:v>
                </c:pt>
                <c:pt idx="387">
                  <c:v>2287</c:v>
                </c:pt>
                <c:pt idx="388">
                  <c:v>3900</c:v>
                </c:pt>
                <c:pt idx="389">
                  <c:v>3803</c:v>
                </c:pt>
                <c:pt idx="390">
                  <c:v>3831</c:v>
                </c:pt>
                <c:pt idx="391">
                  <c:v>3187</c:v>
                </c:pt>
                <c:pt idx="392">
                  <c:v>3248</c:v>
                </c:pt>
                <c:pt idx="393">
                  <c:v>2685</c:v>
                </c:pt>
                <c:pt idx="394">
                  <c:v>3498</c:v>
                </c:pt>
                <c:pt idx="395">
                  <c:v>4185</c:v>
                </c:pt>
                <c:pt idx="396">
                  <c:v>4275</c:v>
                </c:pt>
                <c:pt idx="397">
                  <c:v>3571</c:v>
                </c:pt>
                <c:pt idx="398">
                  <c:v>3841</c:v>
                </c:pt>
                <c:pt idx="399">
                  <c:v>2448</c:v>
                </c:pt>
                <c:pt idx="400">
                  <c:v>2629</c:v>
                </c:pt>
                <c:pt idx="401">
                  <c:v>3578</c:v>
                </c:pt>
                <c:pt idx="402">
                  <c:v>4176</c:v>
                </c:pt>
                <c:pt idx="403">
                  <c:v>2693</c:v>
                </c:pt>
                <c:pt idx="404">
                  <c:v>3667</c:v>
                </c:pt>
                <c:pt idx="405">
                  <c:v>3604</c:v>
                </c:pt>
                <c:pt idx="406">
                  <c:v>1977</c:v>
                </c:pt>
                <c:pt idx="407">
                  <c:v>1456</c:v>
                </c:pt>
                <c:pt idx="408">
                  <c:v>3328</c:v>
                </c:pt>
                <c:pt idx="409">
                  <c:v>3787</c:v>
                </c:pt>
                <c:pt idx="410">
                  <c:v>4028</c:v>
                </c:pt>
                <c:pt idx="411">
                  <c:v>2931</c:v>
                </c:pt>
                <c:pt idx="412">
                  <c:v>3805</c:v>
                </c:pt>
                <c:pt idx="413">
                  <c:v>2883</c:v>
                </c:pt>
                <c:pt idx="414">
                  <c:v>2071</c:v>
                </c:pt>
                <c:pt idx="415">
                  <c:v>2627</c:v>
                </c:pt>
                <c:pt idx="416">
                  <c:v>3614</c:v>
                </c:pt>
                <c:pt idx="417">
                  <c:v>4379</c:v>
                </c:pt>
                <c:pt idx="418">
                  <c:v>4546</c:v>
                </c:pt>
                <c:pt idx="419">
                  <c:v>3241</c:v>
                </c:pt>
                <c:pt idx="420">
                  <c:v>2415</c:v>
                </c:pt>
                <c:pt idx="421">
                  <c:v>2874</c:v>
                </c:pt>
                <c:pt idx="422">
                  <c:v>4069</c:v>
                </c:pt>
                <c:pt idx="423">
                  <c:v>4134</c:v>
                </c:pt>
                <c:pt idx="424">
                  <c:v>1769</c:v>
                </c:pt>
                <c:pt idx="425">
                  <c:v>4665</c:v>
                </c:pt>
                <c:pt idx="426">
                  <c:v>2948</c:v>
                </c:pt>
                <c:pt idx="427">
                  <c:v>3110</c:v>
                </c:pt>
                <c:pt idx="428">
                  <c:v>2713</c:v>
                </c:pt>
                <c:pt idx="429">
                  <c:v>3130</c:v>
                </c:pt>
                <c:pt idx="430">
                  <c:v>3735</c:v>
                </c:pt>
                <c:pt idx="431">
                  <c:v>4484</c:v>
                </c:pt>
                <c:pt idx="432">
                  <c:v>4896</c:v>
                </c:pt>
                <c:pt idx="433">
                  <c:v>4122</c:v>
                </c:pt>
                <c:pt idx="434">
                  <c:v>3150</c:v>
                </c:pt>
                <c:pt idx="435">
                  <c:v>3253</c:v>
                </c:pt>
                <c:pt idx="436">
                  <c:v>4460</c:v>
                </c:pt>
                <c:pt idx="437">
                  <c:v>5085</c:v>
                </c:pt>
                <c:pt idx="438">
                  <c:v>5315</c:v>
                </c:pt>
                <c:pt idx="439">
                  <c:v>5187</c:v>
                </c:pt>
                <c:pt idx="440">
                  <c:v>3830</c:v>
                </c:pt>
                <c:pt idx="441">
                  <c:v>4681</c:v>
                </c:pt>
                <c:pt idx="442">
                  <c:v>3685</c:v>
                </c:pt>
                <c:pt idx="443">
                  <c:v>5171</c:v>
                </c:pt>
                <c:pt idx="444">
                  <c:v>5042</c:v>
                </c:pt>
                <c:pt idx="445">
                  <c:v>5108</c:v>
                </c:pt>
                <c:pt idx="446">
                  <c:v>5537</c:v>
                </c:pt>
                <c:pt idx="447">
                  <c:v>5893</c:v>
                </c:pt>
                <c:pt idx="448">
                  <c:v>2339</c:v>
                </c:pt>
                <c:pt idx="449">
                  <c:v>3464</c:v>
                </c:pt>
                <c:pt idx="450">
                  <c:v>4763</c:v>
                </c:pt>
                <c:pt idx="451">
                  <c:v>4571</c:v>
                </c:pt>
                <c:pt idx="452">
                  <c:v>5024</c:v>
                </c:pt>
                <c:pt idx="453">
                  <c:v>5299</c:v>
                </c:pt>
                <c:pt idx="454">
                  <c:v>4663</c:v>
                </c:pt>
                <c:pt idx="455">
                  <c:v>3934</c:v>
                </c:pt>
                <c:pt idx="456">
                  <c:v>3694</c:v>
                </c:pt>
                <c:pt idx="457">
                  <c:v>4728</c:v>
                </c:pt>
                <c:pt idx="458">
                  <c:v>5424</c:v>
                </c:pt>
                <c:pt idx="459">
                  <c:v>5378</c:v>
                </c:pt>
                <c:pt idx="460">
                  <c:v>5265</c:v>
                </c:pt>
                <c:pt idx="461">
                  <c:v>4653</c:v>
                </c:pt>
                <c:pt idx="462">
                  <c:v>3605</c:v>
                </c:pt>
                <c:pt idx="463">
                  <c:v>2939</c:v>
                </c:pt>
                <c:pt idx="464">
                  <c:v>4680</c:v>
                </c:pt>
                <c:pt idx="465">
                  <c:v>5099</c:v>
                </c:pt>
                <c:pt idx="466">
                  <c:v>4380</c:v>
                </c:pt>
                <c:pt idx="467">
                  <c:v>4746</c:v>
                </c:pt>
                <c:pt idx="468">
                  <c:v>5146</c:v>
                </c:pt>
                <c:pt idx="469">
                  <c:v>4665</c:v>
                </c:pt>
                <c:pt idx="470">
                  <c:v>4286</c:v>
                </c:pt>
                <c:pt idx="471">
                  <c:v>5172</c:v>
                </c:pt>
                <c:pt idx="472">
                  <c:v>5702</c:v>
                </c:pt>
                <c:pt idx="473">
                  <c:v>4020</c:v>
                </c:pt>
                <c:pt idx="474">
                  <c:v>5719</c:v>
                </c:pt>
                <c:pt idx="475">
                  <c:v>5950</c:v>
                </c:pt>
                <c:pt idx="476">
                  <c:v>4083</c:v>
                </c:pt>
                <c:pt idx="477">
                  <c:v>907</c:v>
                </c:pt>
                <c:pt idx="478">
                  <c:v>3019</c:v>
                </c:pt>
                <c:pt idx="479">
                  <c:v>5115</c:v>
                </c:pt>
                <c:pt idx="480">
                  <c:v>5541</c:v>
                </c:pt>
                <c:pt idx="481">
                  <c:v>4551</c:v>
                </c:pt>
                <c:pt idx="482">
                  <c:v>5219</c:v>
                </c:pt>
                <c:pt idx="483">
                  <c:v>3100</c:v>
                </c:pt>
                <c:pt idx="484">
                  <c:v>4075</c:v>
                </c:pt>
                <c:pt idx="485">
                  <c:v>4907</c:v>
                </c:pt>
                <c:pt idx="486">
                  <c:v>5087</c:v>
                </c:pt>
                <c:pt idx="487">
                  <c:v>5502</c:v>
                </c:pt>
                <c:pt idx="488">
                  <c:v>5657</c:v>
                </c:pt>
                <c:pt idx="489">
                  <c:v>5227</c:v>
                </c:pt>
                <c:pt idx="490">
                  <c:v>4387</c:v>
                </c:pt>
                <c:pt idx="491">
                  <c:v>4224</c:v>
                </c:pt>
                <c:pt idx="492">
                  <c:v>5265</c:v>
                </c:pt>
                <c:pt idx="493">
                  <c:v>4990</c:v>
                </c:pt>
                <c:pt idx="494">
                  <c:v>4097</c:v>
                </c:pt>
                <c:pt idx="495">
                  <c:v>5546</c:v>
                </c:pt>
                <c:pt idx="496">
                  <c:v>5711</c:v>
                </c:pt>
                <c:pt idx="497">
                  <c:v>4807</c:v>
                </c:pt>
                <c:pt idx="498">
                  <c:v>3946</c:v>
                </c:pt>
                <c:pt idx="499">
                  <c:v>2501</c:v>
                </c:pt>
                <c:pt idx="500">
                  <c:v>4490</c:v>
                </c:pt>
                <c:pt idx="501">
                  <c:v>6433</c:v>
                </c:pt>
                <c:pt idx="502">
                  <c:v>6142</c:v>
                </c:pt>
                <c:pt idx="503">
                  <c:v>6118</c:v>
                </c:pt>
                <c:pt idx="504">
                  <c:v>4884</c:v>
                </c:pt>
                <c:pt idx="505">
                  <c:v>4425</c:v>
                </c:pt>
                <c:pt idx="506">
                  <c:v>3729</c:v>
                </c:pt>
                <c:pt idx="507">
                  <c:v>5254</c:v>
                </c:pt>
                <c:pt idx="508">
                  <c:v>4494</c:v>
                </c:pt>
                <c:pt idx="509">
                  <c:v>5711</c:v>
                </c:pt>
                <c:pt idx="510">
                  <c:v>5317</c:v>
                </c:pt>
                <c:pt idx="511">
                  <c:v>3681</c:v>
                </c:pt>
                <c:pt idx="512">
                  <c:v>3308</c:v>
                </c:pt>
                <c:pt idx="513">
                  <c:v>3486</c:v>
                </c:pt>
                <c:pt idx="514">
                  <c:v>4863</c:v>
                </c:pt>
                <c:pt idx="515">
                  <c:v>6110</c:v>
                </c:pt>
                <c:pt idx="516">
                  <c:v>6238</c:v>
                </c:pt>
                <c:pt idx="517">
                  <c:v>3594</c:v>
                </c:pt>
                <c:pt idx="518">
                  <c:v>5325</c:v>
                </c:pt>
                <c:pt idx="519">
                  <c:v>5147</c:v>
                </c:pt>
                <c:pt idx="520">
                  <c:v>5927</c:v>
                </c:pt>
                <c:pt idx="521">
                  <c:v>6033</c:v>
                </c:pt>
                <c:pt idx="522">
                  <c:v>6028</c:v>
                </c:pt>
                <c:pt idx="523">
                  <c:v>6456</c:v>
                </c:pt>
                <c:pt idx="524">
                  <c:v>6248</c:v>
                </c:pt>
                <c:pt idx="525">
                  <c:v>4790</c:v>
                </c:pt>
                <c:pt idx="526">
                  <c:v>4374</c:v>
                </c:pt>
                <c:pt idx="527">
                  <c:v>5647</c:v>
                </c:pt>
                <c:pt idx="528">
                  <c:v>4495</c:v>
                </c:pt>
                <c:pt idx="529">
                  <c:v>6248</c:v>
                </c:pt>
                <c:pt idx="530">
                  <c:v>6183</c:v>
                </c:pt>
                <c:pt idx="531">
                  <c:v>6102</c:v>
                </c:pt>
                <c:pt idx="532">
                  <c:v>4739</c:v>
                </c:pt>
                <c:pt idx="533">
                  <c:v>4344</c:v>
                </c:pt>
                <c:pt idx="534">
                  <c:v>4446</c:v>
                </c:pt>
                <c:pt idx="535">
                  <c:v>5857</c:v>
                </c:pt>
                <c:pt idx="536">
                  <c:v>5339</c:v>
                </c:pt>
                <c:pt idx="537">
                  <c:v>5127</c:v>
                </c:pt>
                <c:pt idx="538">
                  <c:v>4859</c:v>
                </c:pt>
                <c:pt idx="539">
                  <c:v>4801</c:v>
                </c:pt>
                <c:pt idx="540">
                  <c:v>4340</c:v>
                </c:pt>
                <c:pt idx="541">
                  <c:v>5640</c:v>
                </c:pt>
                <c:pt idx="542">
                  <c:v>6365</c:v>
                </c:pt>
                <c:pt idx="543">
                  <c:v>6258</c:v>
                </c:pt>
                <c:pt idx="544">
                  <c:v>5958</c:v>
                </c:pt>
                <c:pt idx="545">
                  <c:v>4634</c:v>
                </c:pt>
                <c:pt idx="546">
                  <c:v>4232</c:v>
                </c:pt>
                <c:pt idx="547">
                  <c:v>4110</c:v>
                </c:pt>
                <c:pt idx="548">
                  <c:v>5323</c:v>
                </c:pt>
                <c:pt idx="549">
                  <c:v>5608</c:v>
                </c:pt>
                <c:pt idx="550">
                  <c:v>4841</c:v>
                </c:pt>
                <c:pt idx="551">
                  <c:v>4836</c:v>
                </c:pt>
                <c:pt idx="552">
                  <c:v>4841</c:v>
                </c:pt>
                <c:pt idx="553">
                  <c:v>3392</c:v>
                </c:pt>
                <c:pt idx="554">
                  <c:v>3469</c:v>
                </c:pt>
                <c:pt idx="555">
                  <c:v>5571</c:v>
                </c:pt>
                <c:pt idx="556">
                  <c:v>5336</c:v>
                </c:pt>
                <c:pt idx="557">
                  <c:v>6289</c:v>
                </c:pt>
                <c:pt idx="558">
                  <c:v>6414</c:v>
                </c:pt>
                <c:pt idx="559">
                  <c:v>5988</c:v>
                </c:pt>
                <c:pt idx="560">
                  <c:v>4614</c:v>
                </c:pt>
                <c:pt idx="561">
                  <c:v>4111</c:v>
                </c:pt>
                <c:pt idx="562">
                  <c:v>5742</c:v>
                </c:pt>
                <c:pt idx="563">
                  <c:v>5865</c:v>
                </c:pt>
                <c:pt idx="564">
                  <c:v>4914</c:v>
                </c:pt>
                <c:pt idx="565">
                  <c:v>5703</c:v>
                </c:pt>
                <c:pt idx="566">
                  <c:v>5123</c:v>
                </c:pt>
                <c:pt idx="567">
                  <c:v>3195</c:v>
                </c:pt>
                <c:pt idx="568">
                  <c:v>4866</c:v>
                </c:pt>
                <c:pt idx="569">
                  <c:v>5831</c:v>
                </c:pt>
                <c:pt idx="570">
                  <c:v>6452</c:v>
                </c:pt>
                <c:pt idx="571">
                  <c:v>6790</c:v>
                </c:pt>
                <c:pt idx="572">
                  <c:v>5825</c:v>
                </c:pt>
                <c:pt idx="573">
                  <c:v>5645</c:v>
                </c:pt>
                <c:pt idx="574">
                  <c:v>4451</c:v>
                </c:pt>
                <c:pt idx="575">
                  <c:v>4444</c:v>
                </c:pt>
                <c:pt idx="576">
                  <c:v>6065</c:v>
                </c:pt>
                <c:pt idx="577">
                  <c:v>6248</c:v>
                </c:pt>
                <c:pt idx="578">
                  <c:v>6506</c:v>
                </c:pt>
                <c:pt idx="579">
                  <c:v>6278</c:v>
                </c:pt>
                <c:pt idx="580">
                  <c:v>5847</c:v>
                </c:pt>
                <c:pt idx="581">
                  <c:v>4479</c:v>
                </c:pt>
                <c:pt idx="582">
                  <c:v>3757</c:v>
                </c:pt>
                <c:pt idx="583">
                  <c:v>5780</c:v>
                </c:pt>
                <c:pt idx="584">
                  <c:v>5995</c:v>
                </c:pt>
                <c:pt idx="585">
                  <c:v>6271</c:v>
                </c:pt>
                <c:pt idx="586">
                  <c:v>6090</c:v>
                </c:pt>
                <c:pt idx="587">
                  <c:v>4721</c:v>
                </c:pt>
                <c:pt idx="588">
                  <c:v>4052</c:v>
                </c:pt>
                <c:pt idx="589">
                  <c:v>4362</c:v>
                </c:pt>
                <c:pt idx="590">
                  <c:v>5676</c:v>
                </c:pt>
                <c:pt idx="591">
                  <c:v>5656</c:v>
                </c:pt>
                <c:pt idx="592">
                  <c:v>6149</c:v>
                </c:pt>
                <c:pt idx="593">
                  <c:v>6267</c:v>
                </c:pt>
                <c:pt idx="594">
                  <c:v>5665</c:v>
                </c:pt>
                <c:pt idx="595">
                  <c:v>5038</c:v>
                </c:pt>
                <c:pt idx="596">
                  <c:v>3341</c:v>
                </c:pt>
                <c:pt idx="597">
                  <c:v>5504</c:v>
                </c:pt>
                <c:pt idx="598">
                  <c:v>5925</c:v>
                </c:pt>
                <c:pt idx="599">
                  <c:v>6281</c:v>
                </c:pt>
                <c:pt idx="600">
                  <c:v>6402</c:v>
                </c:pt>
                <c:pt idx="601">
                  <c:v>6257</c:v>
                </c:pt>
                <c:pt idx="602">
                  <c:v>4224</c:v>
                </c:pt>
                <c:pt idx="603">
                  <c:v>3772</c:v>
                </c:pt>
                <c:pt idx="604">
                  <c:v>5928</c:v>
                </c:pt>
                <c:pt idx="605">
                  <c:v>6105</c:v>
                </c:pt>
                <c:pt idx="606">
                  <c:v>6520</c:v>
                </c:pt>
                <c:pt idx="607">
                  <c:v>6541</c:v>
                </c:pt>
                <c:pt idx="608">
                  <c:v>5917</c:v>
                </c:pt>
                <c:pt idx="609">
                  <c:v>3788</c:v>
                </c:pt>
                <c:pt idx="610">
                  <c:v>3197</c:v>
                </c:pt>
                <c:pt idx="611">
                  <c:v>4069</c:v>
                </c:pt>
                <c:pt idx="612">
                  <c:v>5997</c:v>
                </c:pt>
                <c:pt idx="613">
                  <c:v>6280</c:v>
                </c:pt>
                <c:pt idx="614">
                  <c:v>5592</c:v>
                </c:pt>
                <c:pt idx="615">
                  <c:v>6459</c:v>
                </c:pt>
                <c:pt idx="616">
                  <c:v>4419</c:v>
                </c:pt>
                <c:pt idx="617">
                  <c:v>5657</c:v>
                </c:pt>
                <c:pt idx="618">
                  <c:v>6407</c:v>
                </c:pt>
                <c:pt idx="619">
                  <c:v>6697</c:v>
                </c:pt>
                <c:pt idx="620">
                  <c:v>6820</c:v>
                </c:pt>
                <c:pt idx="621">
                  <c:v>6750</c:v>
                </c:pt>
                <c:pt idx="622">
                  <c:v>6630</c:v>
                </c:pt>
                <c:pt idx="623">
                  <c:v>5554</c:v>
                </c:pt>
                <c:pt idx="624">
                  <c:v>5167</c:v>
                </c:pt>
                <c:pt idx="625">
                  <c:v>5847</c:v>
                </c:pt>
                <c:pt idx="626">
                  <c:v>3702</c:v>
                </c:pt>
                <c:pt idx="627">
                  <c:v>6803</c:v>
                </c:pt>
                <c:pt idx="628">
                  <c:v>6781</c:v>
                </c:pt>
                <c:pt idx="629">
                  <c:v>6917</c:v>
                </c:pt>
                <c:pt idx="630">
                  <c:v>5883</c:v>
                </c:pt>
                <c:pt idx="631">
                  <c:v>5453</c:v>
                </c:pt>
                <c:pt idx="632">
                  <c:v>6435</c:v>
                </c:pt>
                <c:pt idx="633">
                  <c:v>6693</c:v>
                </c:pt>
                <c:pt idx="634">
                  <c:v>6946</c:v>
                </c:pt>
                <c:pt idx="635">
                  <c:v>6642</c:v>
                </c:pt>
                <c:pt idx="636">
                  <c:v>6370</c:v>
                </c:pt>
                <c:pt idx="637">
                  <c:v>5966</c:v>
                </c:pt>
                <c:pt idx="638">
                  <c:v>4874</c:v>
                </c:pt>
                <c:pt idx="639">
                  <c:v>6015</c:v>
                </c:pt>
                <c:pt idx="640">
                  <c:v>4324</c:v>
                </c:pt>
                <c:pt idx="641">
                  <c:v>6844</c:v>
                </c:pt>
                <c:pt idx="642">
                  <c:v>6437</c:v>
                </c:pt>
                <c:pt idx="643">
                  <c:v>6640</c:v>
                </c:pt>
                <c:pt idx="644">
                  <c:v>4934</c:v>
                </c:pt>
                <c:pt idx="645">
                  <c:v>2729</c:v>
                </c:pt>
                <c:pt idx="646">
                  <c:v>4604</c:v>
                </c:pt>
                <c:pt idx="647">
                  <c:v>5791</c:v>
                </c:pt>
                <c:pt idx="648">
                  <c:v>6911</c:v>
                </c:pt>
                <c:pt idx="649">
                  <c:v>6736</c:v>
                </c:pt>
                <c:pt idx="650">
                  <c:v>6222</c:v>
                </c:pt>
                <c:pt idx="651">
                  <c:v>4857</c:v>
                </c:pt>
                <c:pt idx="652">
                  <c:v>4559</c:v>
                </c:pt>
                <c:pt idx="653">
                  <c:v>5115</c:v>
                </c:pt>
                <c:pt idx="654">
                  <c:v>6612</c:v>
                </c:pt>
                <c:pt idx="655">
                  <c:v>6482</c:v>
                </c:pt>
                <c:pt idx="656">
                  <c:v>6501</c:v>
                </c:pt>
                <c:pt idx="657">
                  <c:v>4671</c:v>
                </c:pt>
                <c:pt idx="658">
                  <c:v>5284</c:v>
                </c:pt>
                <c:pt idx="659">
                  <c:v>4692</c:v>
                </c:pt>
                <c:pt idx="660">
                  <c:v>6228</c:v>
                </c:pt>
                <c:pt idx="661">
                  <c:v>6625</c:v>
                </c:pt>
                <c:pt idx="662">
                  <c:v>6898</c:v>
                </c:pt>
                <c:pt idx="663">
                  <c:v>6484</c:v>
                </c:pt>
                <c:pt idx="664">
                  <c:v>6262</c:v>
                </c:pt>
                <c:pt idx="665">
                  <c:v>5209</c:v>
                </c:pt>
                <c:pt idx="666">
                  <c:v>3461</c:v>
                </c:pt>
                <c:pt idx="667">
                  <c:v>20</c:v>
                </c:pt>
                <c:pt idx="668">
                  <c:v>1009</c:v>
                </c:pt>
                <c:pt idx="669">
                  <c:v>5147</c:v>
                </c:pt>
                <c:pt idx="670">
                  <c:v>5520</c:v>
                </c:pt>
                <c:pt idx="671">
                  <c:v>5229</c:v>
                </c:pt>
                <c:pt idx="672">
                  <c:v>4109</c:v>
                </c:pt>
                <c:pt idx="673">
                  <c:v>3906</c:v>
                </c:pt>
                <c:pt idx="674">
                  <c:v>4881</c:v>
                </c:pt>
                <c:pt idx="675">
                  <c:v>5220</c:v>
                </c:pt>
                <c:pt idx="676">
                  <c:v>4709</c:v>
                </c:pt>
                <c:pt idx="677">
                  <c:v>4975</c:v>
                </c:pt>
                <c:pt idx="678">
                  <c:v>5283</c:v>
                </c:pt>
                <c:pt idx="679">
                  <c:v>4446</c:v>
                </c:pt>
                <c:pt idx="680">
                  <c:v>4562</c:v>
                </c:pt>
                <c:pt idx="681">
                  <c:v>5172</c:v>
                </c:pt>
                <c:pt idx="682">
                  <c:v>3767</c:v>
                </c:pt>
                <c:pt idx="683">
                  <c:v>5122</c:v>
                </c:pt>
                <c:pt idx="684">
                  <c:v>5125</c:v>
                </c:pt>
                <c:pt idx="685">
                  <c:v>5214</c:v>
                </c:pt>
                <c:pt idx="686">
                  <c:v>4316</c:v>
                </c:pt>
                <c:pt idx="687">
                  <c:v>3747</c:v>
                </c:pt>
                <c:pt idx="688">
                  <c:v>5050</c:v>
                </c:pt>
                <c:pt idx="689">
                  <c:v>5100</c:v>
                </c:pt>
                <c:pt idx="690">
                  <c:v>4531</c:v>
                </c:pt>
                <c:pt idx="691">
                  <c:v>1470</c:v>
                </c:pt>
                <c:pt idx="692">
                  <c:v>2307</c:v>
                </c:pt>
                <c:pt idx="693">
                  <c:v>1745</c:v>
                </c:pt>
                <c:pt idx="694">
                  <c:v>2115</c:v>
                </c:pt>
                <c:pt idx="695">
                  <c:v>4750</c:v>
                </c:pt>
                <c:pt idx="696">
                  <c:v>3836</c:v>
                </c:pt>
                <c:pt idx="697">
                  <c:v>5062</c:v>
                </c:pt>
                <c:pt idx="698">
                  <c:v>5080</c:v>
                </c:pt>
                <c:pt idx="699">
                  <c:v>5306</c:v>
                </c:pt>
                <c:pt idx="700">
                  <c:v>4240</c:v>
                </c:pt>
                <c:pt idx="701">
                  <c:v>3757</c:v>
                </c:pt>
                <c:pt idx="702">
                  <c:v>5679</c:v>
                </c:pt>
                <c:pt idx="703">
                  <c:v>6055</c:v>
                </c:pt>
                <c:pt idx="704">
                  <c:v>5398</c:v>
                </c:pt>
                <c:pt idx="705">
                  <c:v>5035</c:v>
                </c:pt>
                <c:pt idx="706">
                  <c:v>4659</c:v>
                </c:pt>
                <c:pt idx="707">
                  <c:v>4429</c:v>
                </c:pt>
                <c:pt idx="708">
                  <c:v>2787</c:v>
                </c:pt>
                <c:pt idx="709">
                  <c:v>4841</c:v>
                </c:pt>
                <c:pt idx="710">
                  <c:v>5219</c:v>
                </c:pt>
                <c:pt idx="711">
                  <c:v>5009</c:v>
                </c:pt>
                <c:pt idx="712">
                  <c:v>5107</c:v>
                </c:pt>
                <c:pt idx="713">
                  <c:v>5182</c:v>
                </c:pt>
                <c:pt idx="714">
                  <c:v>4280</c:v>
                </c:pt>
                <c:pt idx="715">
                  <c:v>3248</c:v>
                </c:pt>
                <c:pt idx="716">
                  <c:v>4373</c:v>
                </c:pt>
                <c:pt idx="717">
                  <c:v>5124</c:v>
                </c:pt>
                <c:pt idx="718">
                  <c:v>4934</c:v>
                </c:pt>
                <c:pt idx="719">
                  <c:v>3814</c:v>
                </c:pt>
                <c:pt idx="720">
                  <c:v>3402</c:v>
                </c:pt>
                <c:pt idx="721">
                  <c:v>1544</c:v>
                </c:pt>
                <c:pt idx="722">
                  <c:v>1379</c:v>
                </c:pt>
                <c:pt idx="723">
                  <c:v>746</c:v>
                </c:pt>
                <c:pt idx="724">
                  <c:v>573</c:v>
                </c:pt>
                <c:pt idx="725">
                  <c:v>432</c:v>
                </c:pt>
                <c:pt idx="726">
                  <c:v>1867</c:v>
                </c:pt>
                <c:pt idx="727">
                  <c:v>2451</c:v>
                </c:pt>
                <c:pt idx="728">
                  <c:v>1182</c:v>
                </c:pt>
                <c:pt idx="729">
                  <c:v>1432</c:v>
                </c:pt>
                <c:pt idx="730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7-5947-BFB1-110A212D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767"/>
        <c:axId val="37007471"/>
      </c:scatterChart>
      <c:valAx>
        <c:axId val="370047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7471"/>
        <c:crosses val="autoZero"/>
        <c:crossBetween val="midCat"/>
      </c:valAx>
      <c:valAx>
        <c:axId val="3700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Registered</a:t>
                </a:r>
                <a:r>
                  <a:rPr lang="en-US" baseline="0"/>
                  <a:t>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4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'Bike Data for Boxplot'!$B$2:$B$732</cx:f>
        <cx:lvl ptCount="731">
          <cx:pt idx="0">Spring</cx:pt>
          <cx:pt idx="1">Spring</cx:pt>
          <cx:pt idx="2">Spring</cx:pt>
          <cx:pt idx="3">Spring</cx:pt>
          <cx:pt idx="4">Spring</cx:pt>
          <cx:pt idx="5">Spring</cx:pt>
          <cx:pt idx="6">Spring</cx:pt>
          <cx:pt idx="7">Spring</cx:pt>
          <cx:pt idx="8">Spring</cx:pt>
          <cx:pt idx="9">Spring</cx:pt>
          <cx:pt idx="10">Spring</cx:pt>
          <cx:pt idx="11">Spring</cx:pt>
          <cx:pt idx="12">Spring</cx:pt>
          <cx:pt idx="13">Spring</cx:pt>
          <cx:pt idx="14">Spring</cx:pt>
          <cx:pt idx="15">Spring</cx:pt>
          <cx:pt idx="16">Spring</cx:pt>
          <cx:pt idx="17">Spring</cx:pt>
          <cx:pt idx="18">Spring</cx:pt>
          <cx:pt idx="19">Spring</cx:pt>
          <cx:pt idx="20">Spring</cx:pt>
          <cx:pt idx="21">Spring</cx:pt>
          <cx:pt idx="22">Spring</cx:pt>
          <cx:pt idx="23">Spring</cx:pt>
          <cx:pt idx="24">Spring</cx:pt>
          <cx:pt idx="25">Spring</cx:pt>
          <cx:pt idx="26">Spring</cx:pt>
          <cx:pt idx="27">Spring</cx:pt>
          <cx:pt idx="28">Spring</cx:pt>
          <cx:pt idx="29">Spring</cx:pt>
          <cx:pt idx="30">Spring</cx:pt>
          <cx:pt idx="31">Spring</cx:pt>
          <cx:pt idx="32">Spring</cx:pt>
          <cx:pt idx="33">Spring</cx:pt>
          <cx:pt idx="34">Spring</cx:pt>
          <cx:pt idx="35">Spring</cx:pt>
          <cx:pt idx="36">Spring</cx:pt>
          <cx:pt idx="37">Spring</cx:pt>
          <cx:pt idx="38">Spring</cx:pt>
          <cx:pt idx="39">Spring</cx:pt>
          <cx:pt idx="40">Spring</cx:pt>
          <cx:pt idx="41">Spring</cx:pt>
          <cx:pt idx="42">Spring</cx:pt>
          <cx:pt idx="43">Spring</cx:pt>
          <cx:pt idx="44">Spring</cx:pt>
          <cx:pt idx="45">Spring</cx:pt>
          <cx:pt idx="46">Spring</cx:pt>
          <cx:pt idx="47">Spring</cx:pt>
          <cx:pt idx="48">Spring</cx:pt>
          <cx:pt idx="49">Spring</cx:pt>
          <cx:pt idx="50">Spring</cx:pt>
          <cx:pt idx="51">Spring</cx:pt>
          <cx:pt idx="52">Spring</cx:pt>
          <cx:pt idx="53">Spring</cx:pt>
          <cx:pt idx="54">Spring</cx:pt>
          <cx:pt idx="55">Spring</cx:pt>
          <cx:pt idx="56">Spring</cx:pt>
          <cx:pt idx="57">Spring</cx:pt>
          <cx:pt idx="58">Spring</cx:pt>
          <cx:pt idx="59">Spring</cx:pt>
          <cx:pt idx="60">Spring</cx:pt>
          <cx:pt idx="61">Spring</cx:pt>
          <cx:pt idx="62">Spring</cx:pt>
          <cx:pt idx="63">Spring</cx:pt>
          <cx:pt idx="64">Spring</cx:pt>
          <cx:pt idx="65">Spring</cx:pt>
          <cx:pt idx="66">Spring</cx:pt>
          <cx:pt idx="67">Spring</cx:pt>
          <cx:pt idx="68">Spring</cx:pt>
          <cx:pt idx="69">Spring</cx:pt>
          <cx:pt idx="70">Spring</cx:pt>
          <cx:pt idx="71">Spring</cx:pt>
          <cx:pt idx="72">Spring</cx:pt>
          <cx:pt idx="73">Spring</cx:pt>
          <cx:pt idx="74">Spring</cx:pt>
          <cx:pt idx="75">Spring</cx:pt>
          <cx:pt idx="76">Spring</cx:pt>
          <cx:pt idx="77">Spring</cx:pt>
          <cx:pt idx="78">Spring</cx:pt>
          <cx:pt idx="79">Spring</cx:pt>
          <cx:pt idx="80">Spring</cx:pt>
          <cx:pt idx="81">Spring</cx:pt>
          <cx:pt idx="82">Spring</cx:pt>
          <cx:pt idx="83">Spring</cx:pt>
          <cx:pt idx="84">Spring</cx:pt>
          <cx:pt idx="85">Spring</cx:pt>
          <cx:pt idx="86">Spring</cx:pt>
          <cx:pt idx="87">Spring</cx:pt>
          <cx:pt idx="88">Spring</cx:pt>
          <cx:pt idx="89">Spring</cx:pt>
          <cx:pt idx="90">Spring</cx:pt>
          <cx:pt idx="91">Spring</cx:pt>
          <cx:pt idx="92">Summer</cx:pt>
          <cx:pt idx="93">Summer</cx:pt>
          <cx:pt idx="94">Summer</cx:pt>
          <cx:pt idx="95">Summer</cx:pt>
          <cx:pt idx="96">Summer</cx:pt>
          <cx:pt idx="97">Summer</cx:pt>
          <cx:pt idx="98">Summer</cx:pt>
          <cx:pt idx="99">Summer</cx:pt>
          <cx:pt idx="100">Summer</cx:pt>
          <cx:pt idx="101">Summer</cx:pt>
          <cx:pt idx="102">Summer</cx:pt>
          <cx:pt idx="103">Summer</cx:pt>
          <cx:pt idx="104">Summer</cx:pt>
          <cx:pt idx="105">Summer</cx:pt>
          <cx:pt idx="106">Summer</cx:pt>
          <cx:pt idx="107">Summer</cx:pt>
          <cx:pt idx="108">Summer</cx:pt>
          <cx:pt idx="109">Summer</cx:pt>
          <cx:pt idx="110">Summer</cx:pt>
          <cx:pt idx="111">Summer</cx:pt>
          <cx:pt idx="112">Summer</cx:pt>
          <cx:pt idx="113">Summer</cx:pt>
          <cx:pt idx="114">Summer</cx:pt>
          <cx:pt idx="115">Summer</cx:pt>
          <cx:pt idx="116">Summer</cx:pt>
          <cx:pt idx="117">Summer</cx:pt>
          <cx:pt idx="118">Summer</cx:pt>
          <cx:pt idx="119">Summer</cx:pt>
          <cx:pt idx="120">Summer</cx:pt>
          <cx:pt idx="121">Summer</cx:pt>
          <cx:pt idx="122">Summer</cx:pt>
          <cx:pt idx="123">Summer</cx:pt>
          <cx:pt idx="124">Summer</cx:pt>
          <cx:pt idx="125">Summer</cx:pt>
          <cx:pt idx="126">Summer</cx:pt>
          <cx:pt idx="127">Summer</cx:pt>
          <cx:pt idx="128">Summer</cx:pt>
          <cx:pt idx="129">Summer</cx:pt>
          <cx:pt idx="130">Summer</cx:pt>
          <cx:pt idx="131">Summer</cx:pt>
          <cx:pt idx="132">Summer</cx:pt>
          <cx:pt idx="133">Summer</cx:pt>
          <cx:pt idx="134">Summer</cx:pt>
          <cx:pt idx="135">Summer</cx:pt>
          <cx:pt idx="136">Summer</cx:pt>
          <cx:pt idx="137">Summer</cx:pt>
          <cx:pt idx="138">Summer</cx:pt>
          <cx:pt idx="139">Summer</cx:pt>
          <cx:pt idx="140">Summer</cx:pt>
          <cx:pt idx="141">Summer</cx:pt>
          <cx:pt idx="142">Summer</cx:pt>
          <cx:pt idx="143">Summer</cx:pt>
          <cx:pt idx="144">Summer</cx:pt>
          <cx:pt idx="145">Summer</cx:pt>
          <cx:pt idx="146">Summer</cx:pt>
          <cx:pt idx="147">Summer</cx:pt>
          <cx:pt idx="148">Summer</cx:pt>
          <cx:pt idx="149">Summer</cx:pt>
          <cx:pt idx="150">Summer</cx:pt>
          <cx:pt idx="151">Summer</cx:pt>
          <cx:pt idx="152">Summer</cx:pt>
          <cx:pt idx="153">Summer</cx:pt>
          <cx:pt idx="154">Summer</cx:pt>
          <cx:pt idx="155">Summer</cx:pt>
          <cx:pt idx="156">Summer</cx:pt>
          <cx:pt idx="157">Summer</cx:pt>
          <cx:pt idx="158">Summer</cx:pt>
          <cx:pt idx="159">Summer</cx:pt>
          <cx:pt idx="160">Summer</cx:pt>
          <cx:pt idx="161">Summer</cx:pt>
          <cx:pt idx="162">Summer</cx:pt>
          <cx:pt idx="163">Summer</cx:pt>
          <cx:pt idx="164">Summer</cx:pt>
          <cx:pt idx="165">Summer</cx:pt>
          <cx:pt idx="166">Summer</cx:pt>
          <cx:pt idx="167">Summer</cx:pt>
          <cx:pt idx="168">Summer</cx:pt>
          <cx:pt idx="169">Summer</cx:pt>
          <cx:pt idx="170">Summer</cx:pt>
          <cx:pt idx="171">Summer</cx:pt>
          <cx:pt idx="172">Summer</cx:pt>
          <cx:pt idx="173">Summer</cx:pt>
          <cx:pt idx="174">Summer</cx:pt>
          <cx:pt idx="175">Summer</cx:pt>
          <cx:pt idx="176">Summer</cx:pt>
          <cx:pt idx="177">Summer</cx:pt>
          <cx:pt idx="178">Summer</cx:pt>
          <cx:pt idx="179">Summer</cx:pt>
          <cx:pt idx="180">Summer</cx:pt>
          <cx:pt idx="181">Summer</cx:pt>
          <cx:pt idx="182">Summer</cx:pt>
          <cx:pt idx="183">Summer</cx:pt>
          <cx:pt idx="184">Summer</cx:pt>
          <cx:pt idx="185">Summer</cx:pt>
          <cx:pt idx="186">Fall</cx:pt>
          <cx:pt idx="187">Fall</cx:pt>
          <cx:pt idx="188">Fall</cx:pt>
          <cx:pt idx="189">Fall</cx:pt>
          <cx:pt idx="190">Fall</cx:pt>
          <cx:pt idx="191">Fall</cx:pt>
          <cx:pt idx="192">Fall</cx:pt>
          <cx:pt idx="193">Fall</cx:pt>
          <cx:pt idx="194">Fall</cx:pt>
          <cx:pt idx="195">Fall</cx:pt>
          <cx:pt idx="196">Fall</cx:pt>
          <cx:pt idx="197">Fall</cx:pt>
          <cx:pt idx="198">Fall</cx:pt>
          <cx:pt idx="199">Fall</cx:pt>
          <cx:pt idx="200">Fall</cx:pt>
          <cx:pt idx="201">Fall</cx:pt>
          <cx:pt idx="202">Fall</cx:pt>
          <cx:pt idx="203">Fall</cx:pt>
          <cx:pt idx="204">Fall</cx:pt>
          <cx:pt idx="205">Fall</cx:pt>
          <cx:pt idx="206">Fall</cx:pt>
          <cx:pt idx="207">Fall</cx:pt>
          <cx:pt idx="208">Fall</cx:pt>
          <cx:pt idx="209">Fall</cx:pt>
          <cx:pt idx="210">Fall</cx:pt>
          <cx:pt idx="211">Fall</cx:pt>
          <cx:pt idx="212">Fall</cx:pt>
          <cx:pt idx="213">Fall</cx:pt>
          <cx:pt idx="214">Fall</cx:pt>
          <cx:pt idx="215">Fall</cx:pt>
          <cx:pt idx="216">Fall</cx:pt>
          <cx:pt idx="217">Fall</cx:pt>
          <cx:pt idx="218">Fall</cx:pt>
          <cx:pt idx="219">Fall</cx:pt>
          <cx:pt idx="220">Fall</cx:pt>
          <cx:pt idx="221">Fall</cx:pt>
          <cx:pt idx="222">Fall</cx:pt>
          <cx:pt idx="223">Fall</cx:pt>
          <cx:pt idx="224">Fall</cx:pt>
          <cx:pt idx="225">Fall</cx:pt>
          <cx:pt idx="226">Fall</cx:pt>
          <cx:pt idx="227">Fall</cx:pt>
          <cx:pt idx="228">Fall</cx:pt>
          <cx:pt idx="229">Fall</cx:pt>
          <cx:pt idx="230">Fall</cx:pt>
          <cx:pt idx="231">Fall</cx:pt>
          <cx:pt idx="232">Fall</cx:pt>
          <cx:pt idx="233">Fall</cx:pt>
          <cx:pt idx="234">Fall</cx:pt>
          <cx:pt idx="235">Fall</cx:pt>
          <cx:pt idx="236">Fall</cx:pt>
          <cx:pt idx="237">Fall</cx:pt>
          <cx:pt idx="238">Fall</cx:pt>
          <cx:pt idx="239">Fall</cx:pt>
          <cx:pt idx="240">Fall</cx:pt>
          <cx:pt idx="241">Fall</cx:pt>
          <cx:pt idx="242">Fall</cx:pt>
          <cx:pt idx="243">Fall</cx:pt>
          <cx:pt idx="244">Fall</cx:pt>
          <cx:pt idx="245">Fall</cx:pt>
          <cx:pt idx="246">Fall</cx:pt>
          <cx:pt idx="247">Fall</cx:pt>
          <cx:pt idx="248">Fall</cx:pt>
          <cx:pt idx="249">Fall</cx:pt>
          <cx:pt idx="250">Fall</cx:pt>
          <cx:pt idx="251">Fall</cx:pt>
          <cx:pt idx="252">Fall</cx:pt>
          <cx:pt idx="253">Fall</cx:pt>
          <cx:pt idx="254">Fall</cx:pt>
          <cx:pt idx="255">Fall</cx:pt>
          <cx:pt idx="256">Fall</cx:pt>
          <cx:pt idx="257">Fall</cx:pt>
          <cx:pt idx="258">Fall</cx:pt>
          <cx:pt idx="259">Fall</cx:pt>
          <cx:pt idx="260">Fall</cx:pt>
          <cx:pt idx="261">Fall</cx:pt>
          <cx:pt idx="262">Fall</cx:pt>
          <cx:pt idx="263">Fall</cx:pt>
          <cx:pt idx="264">Fall</cx:pt>
          <cx:pt idx="265">Fall</cx:pt>
          <cx:pt idx="266">Fall</cx:pt>
          <cx:pt idx="267">Fall</cx:pt>
          <cx:pt idx="268">Fall</cx:pt>
          <cx:pt idx="269">Fall</cx:pt>
          <cx:pt idx="270">Fall</cx:pt>
          <cx:pt idx="271">Fall</cx:pt>
          <cx:pt idx="272">Fall</cx:pt>
          <cx:pt idx="273">Fall</cx:pt>
          <cx:pt idx="274">Fall</cx:pt>
          <cx:pt idx="275">Winter</cx:pt>
          <cx:pt idx="276">Winter</cx:pt>
          <cx:pt idx="277">Winter</cx:pt>
          <cx:pt idx="278">Winter</cx:pt>
          <cx:pt idx="279">Winter</cx:pt>
          <cx:pt idx="280">Winter</cx:pt>
          <cx:pt idx="281">Winter</cx:pt>
          <cx:pt idx="282">Winter</cx:pt>
          <cx:pt idx="283">Winter</cx:pt>
          <cx:pt idx="284">Winter</cx:pt>
          <cx:pt idx="285">Winter</cx:pt>
          <cx:pt idx="286">Winter</cx:pt>
          <cx:pt idx="287">Winter</cx:pt>
          <cx:pt idx="288">Winter</cx:pt>
          <cx:pt idx="289">Winter</cx:pt>
          <cx:pt idx="290">Winter</cx:pt>
          <cx:pt idx="291">Winter</cx:pt>
          <cx:pt idx="292">Winter</cx:pt>
          <cx:pt idx="293">Winter</cx:pt>
          <cx:pt idx="294">Winter</cx:pt>
          <cx:pt idx="295">Winter</cx:pt>
          <cx:pt idx="296">Winter</cx:pt>
          <cx:pt idx="297">Winter</cx:pt>
          <cx:pt idx="298">Winter</cx:pt>
          <cx:pt idx="299">Winter</cx:pt>
          <cx:pt idx="300">Winter</cx:pt>
          <cx:pt idx="301">Winter</cx:pt>
          <cx:pt idx="302">Winter</cx:pt>
          <cx:pt idx="303">Winter</cx:pt>
          <cx:pt idx="304">Winter</cx:pt>
          <cx:pt idx="305">Winter</cx:pt>
          <cx:pt idx="306">Winter</cx:pt>
          <cx:pt idx="307">Winter</cx:pt>
          <cx:pt idx="308">Winter</cx:pt>
          <cx:pt idx="309">Winter</cx:pt>
          <cx:pt idx="310">Winter</cx:pt>
          <cx:pt idx="311">Winter</cx:pt>
          <cx:pt idx="312">Winter</cx:pt>
          <cx:pt idx="313">Winter</cx:pt>
          <cx:pt idx="314">Winter</cx:pt>
          <cx:pt idx="315">Winter</cx:pt>
          <cx:pt idx="316">Winter</cx:pt>
          <cx:pt idx="317">Winter</cx:pt>
          <cx:pt idx="318">Winter</cx:pt>
          <cx:pt idx="319">Winter</cx:pt>
          <cx:pt idx="320">Winter</cx:pt>
          <cx:pt idx="321">Winter</cx:pt>
          <cx:pt idx="322">Winter</cx:pt>
          <cx:pt idx="323">Winter</cx:pt>
          <cx:pt idx="324">Winter</cx:pt>
          <cx:pt idx="325">Winter</cx:pt>
          <cx:pt idx="326">Winter</cx:pt>
          <cx:pt idx="327">Winter</cx:pt>
          <cx:pt idx="328">Winter</cx:pt>
          <cx:pt idx="329">Winter</cx:pt>
          <cx:pt idx="330">Winter</cx:pt>
          <cx:pt idx="331">Winter</cx:pt>
          <cx:pt idx="332">Winter</cx:pt>
          <cx:pt idx="333">Winter</cx:pt>
          <cx:pt idx="334">Winter</cx:pt>
          <cx:pt idx="335">Winter</cx:pt>
          <cx:pt idx="336">Winter</cx:pt>
          <cx:pt idx="337">Winter</cx:pt>
          <cx:pt idx="338">Winter</cx:pt>
          <cx:pt idx="339">Winter</cx:pt>
          <cx:pt idx="340">Winter</cx:pt>
          <cx:pt idx="341">Winter</cx:pt>
          <cx:pt idx="342">Winter</cx:pt>
          <cx:pt idx="343">Winter</cx:pt>
          <cx:pt idx="344">Winter</cx:pt>
          <cx:pt idx="345">Winter</cx:pt>
          <cx:pt idx="346">Winter</cx:pt>
          <cx:pt idx="347">Winter</cx:pt>
          <cx:pt idx="348">Winter</cx:pt>
          <cx:pt idx="349">Winter</cx:pt>
          <cx:pt idx="350">Winter</cx:pt>
          <cx:pt idx="351">Winter</cx:pt>
          <cx:pt idx="352">Winter</cx:pt>
          <cx:pt idx="353">Winter</cx:pt>
          <cx:pt idx="354">Winter</cx:pt>
          <cx:pt idx="355">Winter</cx:pt>
          <cx:pt idx="356">Winter</cx:pt>
          <cx:pt idx="357">Winter</cx:pt>
          <cx:pt idx="358">Winter</cx:pt>
          <cx:pt idx="359">Winter</cx:pt>
          <cx:pt idx="360">Winter</cx:pt>
          <cx:pt idx="361">Winter</cx:pt>
          <cx:pt idx="362">Winter</cx:pt>
          <cx:pt idx="363">Winter</cx:pt>
          <cx:pt idx="364">Winter</cx:pt>
          <cx:pt idx="365">Winter</cx:pt>
          <cx:pt idx="366">Spring</cx:pt>
          <cx:pt idx="367">Spring</cx:pt>
          <cx:pt idx="368">Spring</cx:pt>
          <cx:pt idx="369">Spring</cx:pt>
          <cx:pt idx="370">Spring</cx:pt>
          <cx:pt idx="371">Spring</cx:pt>
          <cx:pt idx="372">Spring</cx:pt>
          <cx:pt idx="373">Spring</cx:pt>
          <cx:pt idx="374">Spring</cx:pt>
          <cx:pt idx="375">Spring</cx:pt>
          <cx:pt idx="376">Spring</cx:pt>
          <cx:pt idx="377">Spring</cx:pt>
          <cx:pt idx="378">Spring</cx:pt>
          <cx:pt idx="379">Spring</cx:pt>
          <cx:pt idx="380">Spring</cx:pt>
          <cx:pt idx="381">Spring</cx:pt>
          <cx:pt idx="382">Spring</cx:pt>
          <cx:pt idx="383">Spring</cx:pt>
          <cx:pt idx="384">Spring</cx:pt>
          <cx:pt idx="385">Spring</cx:pt>
          <cx:pt idx="386">Spring</cx:pt>
          <cx:pt idx="387">Spring</cx:pt>
          <cx:pt idx="388">Spring</cx:pt>
          <cx:pt idx="389">Spring</cx:pt>
          <cx:pt idx="390">Spring</cx:pt>
          <cx:pt idx="391">Spring</cx:pt>
          <cx:pt idx="392">Spring</cx:pt>
          <cx:pt idx="393">Spring</cx:pt>
          <cx:pt idx="394">Spring</cx:pt>
          <cx:pt idx="395">Spring</cx:pt>
          <cx:pt idx="396">Spring</cx:pt>
          <cx:pt idx="397">Spring</cx:pt>
          <cx:pt idx="398">Spring</cx:pt>
          <cx:pt idx="399">Spring</cx:pt>
          <cx:pt idx="400">Spring</cx:pt>
          <cx:pt idx="401">Spring</cx:pt>
          <cx:pt idx="402">Spring</cx:pt>
          <cx:pt idx="403">Spring</cx:pt>
          <cx:pt idx="404">Spring</cx:pt>
          <cx:pt idx="405">Spring</cx:pt>
          <cx:pt idx="406">Spring</cx:pt>
          <cx:pt idx="407">Spring</cx:pt>
          <cx:pt idx="408">Spring</cx:pt>
          <cx:pt idx="409">Spring</cx:pt>
          <cx:pt idx="410">Spring</cx:pt>
          <cx:pt idx="411">Spring</cx:pt>
          <cx:pt idx="412">Spring</cx:pt>
          <cx:pt idx="413">Spring</cx:pt>
          <cx:pt idx="414">Spring</cx:pt>
          <cx:pt idx="415">Spring</cx:pt>
          <cx:pt idx="416">Spring</cx:pt>
          <cx:pt idx="417">Spring</cx:pt>
          <cx:pt idx="418">Spring</cx:pt>
          <cx:pt idx="419">Spring</cx:pt>
          <cx:pt idx="420">Spring</cx:pt>
          <cx:pt idx="421">Spring</cx:pt>
          <cx:pt idx="422">Spring</cx:pt>
          <cx:pt idx="423">Spring</cx:pt>
          <cx:pt idx="424">Spring</cx:pt>
          <cx:pt idx="425">Spring</cx:pt>
          <cx:pt idx="426">Spring</cx:pt>
          <cx:pt idx="427">Spring</cx:pt>
          <cx:pt idx="428">Spring</cx:pt>
          <cx:pt idx="429">Spring</cx:pt>
          <cx:pt idx="430">Spring</cx:pt>
          <cx:pt idx="431">Spring</cx:pt>
          <cx:pt idx="432">Spring</cx:pt>
          <cx:pt idx="433">Spring</cx:pt>
          <cx:pt idx="434">Spring</cx:pt>
          <cx:pt idx="435">Spring</cx:pt>
          <cx:pt idx="436">Spring</cx:pt>
          <cx:pt idx="437">Spring</cx:pt>
          <cx:pt idx="438">Spring</cx:pt>
          <cx:pt idx="439">Spring</cx:pt>
          <cx:pt idx="440">Spring</cx:pt>
          <cx:pt idx="441">Spring</cx:pt>
          <cx:pt idx="442">Spring</cx:pt>
          <cx:pt idx="443">Spring</cx:pt>
          <cx:pt idx="444">Spring</cx:pt>
          <cx:pt idx="445">Spring</cx:pt>
          <cx:pt idx="446">Spring</cx:pt>
          <cx:pt idx="447">Spring</cx:pt>
          <cx:pt idx="448">Spring</cx:pt>
          <cx:pt idx="449">Spring</cx:pt>
          <cx:pt idx="450">Spring</cx:pt>
          <cx:pt idx="451">Spring</cx:pt>
          <cx:pt idx="452">Spring</cx:pt>
          <cx:pt idx="453">Spring</cx:pt>
          <cx:pt idx="454">Spring</cx:pt>
          <cx:pt idx="455">Spring</cx:pt>
          <cx:pt idx="456">Spring</cx:pt>
          <cx:pt idx="457">Spring</cx:pt>
          <cx:pt idx="458">Summer</cx:pt>
          <cx:pt idx="459">Summer</cx:pt>
          <cx:pt idx="460">Summer</cx:pt>
          <cx:pt idx="461">Summer</cx:pt>
          <cx:pt idx="462">Summer</cx:pt>
          <cx:pt idx="463">Summer</cx:pt>
          <cx:pt idx="464">Summer</cx:pt>
          <cx:pt idx="465">Summer</cx:pt>
          <cx:pt idx="466">Summer</cx:pt>
          <cx:pt idx="467">Summer</cx:pt>
          <cx:pt idx="468">Summer</cx:pt>
          <cx:pt idx="469">Summer</cx:pt>
          <cx:pt idx="470">Summer</cx:pt>
          <cx:pt idx="471">Summer</cx:pt>
          <cx:pt idx="472">Summer</cx:pt>
          <cx:pt idx="473">Summer</cx:pt>
          <cx:pt idx="474">Summer</cx:pt>
          <cx:pt idx="475">Summer</cx:pt>
          <cx:pt idx="476">Summer</cx:pt>
          <cx:pt idx="477">Summer</cx:pt>
          <cx:pt idx="478">Summer</cx:pt>
          <cx:pt idx="479">Summer</cx:pt>
          <cx:pt idx="480">Summer</cx:pt>
          <cx:pt idx="481">Summer</cx:pt>
          <cx:pt idx="482">Summer</cx:pt>
          <cx:pt idx="483">Summer</cx:pt>
          <cx:pt idx="484">Summer</cx:pt>
          <cx:pt idx="485">Summer</cx:pt>
          <cx:pt idx="486">Summer</cx:pt>
          <cx:pt idx="487">Summer</cx:pt>
          <cx:pt idx="488">Summer</cx:pt>
          <cx:pt idx="489">Summer</cx:pt>
          <cx:pt idx="490">Summer</cx:pt>
          <cx:pt idx="491">Summer</cx:pt>
          <cx:pt idx="492">Summer</cx:pt>
          <cx:pt idx="493">Summer</cx:pt>
          <cx:pt idx="494">Summer</cx:pt>
          <cx:pt idx="495">Summer</cx:pt>
          <cx:pt idx="496">Summer</cx:pt>
          <cx:pt idx="497">Summer</cx:pt>
          <cx:pt idx="498">Summer</cx:pt>
          <cx:pt idx="499">Summer</cx:pt>
          <cx:pt idx="500">Summer</cx:pt>
          <cx:pt idx="501">Summer</cx:pt>
          <cx:pt idx="502">Summer</cx:pt>
          <cx:pt idx="503">Summer</cx:pt>
          <cx:pt idx="504">Summer</cx:pt>
          <cx:pt idx="505">Summer</cx:pt>
          <cx:pt idx="506">Summer</cx:pt>
          <cx:pt idx="507">Summer</cx:pt>
          <cx:pt idx="508">Summer</cx:pt>
          <cx:pt idx="509">Summer</cx:pt>
          <cx:pt idx="510">Summer</cx:pt>
          <cx:pt idx="511">Summer</cx:pt>
          <cx:pt idx="512">Summer</cx:pt>
          <cx:pt idx="513">Summer</cx:pt>
          <cx:pt idx="514">Summer</cx:pt>
          <cx:pt idx="515">Summer</cx:pt>
          <cx:pt idx="516">Summer</cx:pt>
          <cx:pt idx="517">Summer</cx:pt>
          <cx:pt idx="518">Summer</cx:pt>
          <cx:pt idx="519">Summer</cx:pt>
          <cx:pt idx="520">Summer</cx:pt>
          <cx:pt idx="521">Summer</cx:pt>
          <cx:pt idx="522">Summer</cx:pt>
          <cx:pt idx="523">Summer</cx:pt>
          <cx:pt idx="524">Summer</cx:pt>
          <cx:pt idx="525">Summer</cx:pt>
          <cx:pt idx="526">Summer</cx:pt>
          <cx:pt idx="527">Summer</cx:pt>
          <cx:pt idx="528">Summer</cx:pt>
          <cx:pt idx="529">Summer</cx:pt>
          <cx:pt idx="530">Summer</cx:pt>
          <cx:pt idx="531">Summer</cx:pt>
          <cx:pt idx="532">Summer</cx:pt>
          <cx:pt idx="533">Summer</cx:pt>
          <cx:pt idx="534">Summer</cx:pt>
          <cx:pt idx="535">Summer</cx:pt>
          <cx:pt idx="536">Summer</cx:pt>
          <cx:pt idx="537">Summer</cx:pt>
          <cx:pt idx="538">Summer</cx:pt>
          <cx:pt idx="539">Summer</cx:pt>
          <cx:pt idx="540">Summer</cx:pt>
          <cx:pt idx="541">Summer</cx:pt>
          <cx:pt idx="542">Summer</cx:pt>
          <cx:pt idx="543">Summer</cx:pt>
          <cx:pt idx="544">Summer</cx:pt>
          <cx:pt idx="545">Summer</cx:pt>
          <cx:pt idx="546">Summer</cx:pt>
          <cx:pt idx="547">Summer</cx:pt>
          <cx:pt idx="548">Summer</cx:pt>
          <cx:pt idx="549">Summer</cx:pt>
          <cx:pt idx="550">Summer</cx:pt>
          <cx:pt idx="551">Summer</cx:pt>
          <cx:pt idx="552">Fall</cx:pt>
          <cx:pt idx="553">Fall</cx:pt>
          <cx:pt idx="554">Fall</cx:pt>
          <cx:pt idx="555">Fall</cx:pt>
          <cx:pt idx="556">Fall</cx:pt>
          <cx:pt idx="557">Fall</cx:pt>
          <cx:pt idx="558">Fall</cx:pt>
          <cx:pt idx="559">Fall</cx:pt>
          <cx:pt idx="560">Fall</cx:pt>
          <cx:pt idx="561">Fall</cx:pt>
          <cx:pt idx="562">Fall</cx:pt>
          <cx:pt idx="563">Fall</cx:pt>
          <cx:pt idx="564">Fall</cx:pt>
          <cx:pt idx="565">Fall</cx:pt>
          <cx:pt idx="566">Fall</cx:pt>
          <cx:pt idx="567">Fall</cx:pt>
          <cx:pt idx="568">Fall</cx:pt>
          <cx:pt idx="569">Fall</cx:pt>
          <cx:pt idx="570">Fall</cx:pt>
          <cx:pt idx="571">Fall</cx:pt>
          <cx:pt idx="572">Fall</cx:pt>
          <cx:pt idx="573">Fall</cx:pt>
          <cx:pt idx="574">Fall</cx:pt>
          <cx:pt idx="575">Fall</cx:pt>
          <cx:pt idx="576">Fall</cx:pt>
          <cx:pt idx="577">Fall</cx:pt>
          <cx:pt idx="578">Fall</cx:pt>
          <cx:pt idx="579">Fall</cx:pt>
          <cx:pt idx="580">Fall</cx:pt>
          <cx:pt idx="581">Fall</cx:pt>
          <cx:pt idx="582">Fall</cx:pt>
          <cx:pt idx="583">Fall</cx:pt>
          <cx:pt idx="584">Fall</cx:pt>
          <cx:pt idx="585">Fall</cx:pt>
          <cx:pt idx="586">Fall</cx:pt>
          <cx:pt idx="587">Fall</cx:pt>
          <cx:pt idx="588">Fall</cx:pt>
          <cx:pt idx="589">Fall</cx:pt>
          <cx:pt idx="590">Fall</cx:pt>
          <cx:pt idx="591">Fall</cx:pt>
          <cx:pt idx="592">Fall</cx:pt>
          <cx:pt idx="593">Fall</cx:pt>
          <cx:pt idx="594">Fall</cx:pt>
          <cx:pt idx="595">Fall</cx:pt>
          <cx:pt idx="596">Fall</cx:pt>
          <cx:pt idx="597">Fall</cx:pt>
          <cx:pt idx="598">Fall</cx:pt>
          <cx:pt idx="599">Fall</cx:pt>
          <cx:pt idx="600">Fall</cx:pt>
          <cx:pt idx="601">Fall</cx:pt>
          <cx:pt idx="602">Fall</cx:pt>
          <cx:pt idx="603">Fall</cx:pt>
          <cx:pt idx="604">Fall</cx:pt>
          <cx:pt idx="605">Fall</cx:pt>
          <cx:pt idx="606">Fall</cx:pt>
          <cx:pt idx="607">Fall</cx:pt>
          <cx:pt idx="608">Fall</cx:pt>
          <cx:pt idx="609">Fall</cx:pt>
          <cx:pt idx="610">Fall</cx:pt>
          <cx:pt idx="611">Fall</cx:pt>
          <cx:pt idx="612">Fall</cx:pt>
          <cx:pt idx="613">Fall</cx:pt>
          <cx:pt idx="614">Fall</cx:pt>
          <cx:pt idx="615">Fall</cx:pt>
          <cx:pt idx="616">Fall</cx:pt>
          <cx:pt idx="617">Fall</cx:pt>
          <cx:pt idx="618">Fall</cx:pt>
          <cx:pt idx="619">Fall</cx:pt>
          <cx:pt idx="620">Fall</cx:pt>
          <cx:pt idx="621">Fall</cx:pt>
          <cx:pt idx="622">Fall</cx:pt>
          <cx:pt idx="623">Fall</cx:pt>
          <cx:pt idx="624">Fall</cx:pt>
          <cx:pt idx="625">Fall</cx:pt>
          <cx:pt idx="626">Fall</cx:pt>
          <cx:pt idx="627">Fall</cx:pt>
          <cx:pt idx="628">Fall</cx:pt>
          <cx:pt idx="629">Fall</cx:pt>
          <cx:pt idx="630">Fall</cx:pt>
          <cx:pt idx="631">Fall</cx:pt>
          <cx:pt idx="632">Fall</cx:pt>
          <cx:pt idx="633">Fall</cx:pt>
          <cx:pt idx="634">Fall</cx:pt>
          <cx:pt idx="635">Fall</cx:pt>
          <cx:pt idx="636">Fall</cx:pt>
          <cx:pt idx="637">Fall</cx:pt>
          <cx:pt idx="638">Fall</cx:pt>
          <cx:pt idx="639">Fall</cx:pt>
          <cx:pt idx="640">Fall</cx:pt>
          <cx:pt idx="641">Winter</cx:pt>
          <cx:pt idx="642">Winter</cx:pt>
          <cx:pt idx="643">Winter</cx:pt>
          <cx:pt idx="644">Winter</cx:pt>
          <cx:pt idx="645">Winter</cx:pt>
          <cx:pt idx="646">Winter</cx:pt>
          <cx:pt idx="647">Winter</cx:pt>
          <cx:pt idx="648">Winter</cx:pt>
          <cx:pt idx="649">Winter</cx:pt>
          <cx:pt idx="650">Winter</cx:pt>
          <cx:pt idx="651">Winter</cx:pt>
          <cx:pt idx="652">Winter</cx:pt>
          <cx:pt idx="653">Winter</cx:pt>
          <cx:pt idx="654">Winter</cx:pt>
          <cx:pt idx="655">Winter</cx:pt>
          <cx:pt idx="656">Winter</cx:pt>
          <cx:pt idx="657">Winter</cx:pt>
          <cx:pt idx="658">Winter</cx:pt>
          <cx:pt idx="659">Winter</cx:pt>
          <cx:pt idx="660">Winter</cx:pt>
          <cx:pt idx="661">Winter</cx:pt>
          <cx:pt idx="662">Winter</cx:pt>
          <cx:pt idx="663">Winter</cx:pt>
          <cx:pt idx="664">Winter</cx:pt>
          <cx:pt idx="665">Winter</cx:pt>
          <cx:pt idx="666">Winter</cx:pt>
          <cx:pt idx="667">Winter</cx:pt>
          <cx:pt idx="668">Winter</cx:pt>
          <cx:pt idx="669">Winter</cx:pt>
          <cx:pt idx="670">Winter</cx:pt>
          <cx:pt idx="671">Winter</cx:pt>
          <cx:pt idx="672">Winter</cx:pt>
          <cx:pt idx="673">Winter</cx:pt>
          <cx:pt idx="674">Winter</cx:pt>
          <cx:pt idx="675">Winter</cx:pt>
          <cx:pt idx="676">Winter</cx:pt>
          <cx:pt idx="677">Winter</cx:pt>
          <cx:pt idx="678">Winter</cx:pt>
          <cx:pt idx="679">Winter</cx:pt>
          <cx:pt idx="680">Winter</cx:pt>
          <cx:pt idx="681">Winter</cx:pt>
          <cx:pt idx="682">Winter</cx:pt>
          <cx:pt idx="683">Winter</cx:pt>
          <cx:pt idx="684">Winter</cx:pt>
          <cx:pt idx="685">Winter</cx:pt>
          <cx:pt idx="686">Winter</cx:pt>
          <cx:pt idx="687">Winter</cx:pt>
          <cx:pt idx="688">Winter</cx:pt>
          <cx:pt idx="689">Winter</cx:pt>
          <cx:pt idx="690">Winter</cx:pt>
          <cx:pt idx="691">Winter</cx:pt>
          <cx:pt idx="692">Winter</cx:pt>
          <cx:pt idx="693">Winter</cx:pt>
          <cx:pt idx="694">Winter</cx:pt>
          <cx:pt idx="695">Winter</cx:pt>
          <cx:pt idx="696">Winter</cx:pt>
          <cx:pt idx="697">Winter</cx:pt>
          <cx:pt idx="698">Winter</cx:pt>
          <cx:pt idx="699">Winter</cx:pt>
          <cx:pt idx="700">Winter</cx:pt>
          <cx:pt idx="701">Winter</cx:pt>
          <cx:pt idx="702">Winter</cx:pt>
          <cx:pt idx="703">Winter</cx:pt>
          <cx:pt idx="704">Winter</cx:pt>
          <cx:pt idx="705">Winter</cx:pt>
          <cx:pt idx="706">Winter</cx:pt>
          <cx:pt idx="707">Winter</cx:pt>
          <cx:pt idx="708">Winter</cx:pt>
          <cx:pt idx="709">Winter</cx:pt>
          <cx:pt idx="710">Winter</cx:pt>
          <cx:pt idx="711">Winter</cx:pt>
          <cx:pt idx="712">Winter</cx:pt>
          <cx:pt idx="713">Winter</cx:pt>
          <cx:pt idx="714">Winter</cx:pt>
          <cx:pt idx="715">Winter</cx:pt>
          <cx:pt idx="716">Winter</cx:pt>
          <cx:pt idx="717">Winter</cx:pt>
          <cx:pt idx="718">Winter</cx:pt>
          <cx:pt idx="719">Winter</cx:pt>
          <cx:pt idx="720">Winter</cx:pt>
          <cx:pt idx="721">Winter</cx:pt>
          <cx:pt idx="722">Winter</cx:pt>
          <cx:pt idx="723">Winter</cx:pt>
          <cx:pt idx="724">Winter</cx:pt>
          <cx:pt idx="725">Winter</cx:pt>
          <cx:pt idx="726">Winter</cx:pt>
          <cx:pt idx="727">Winter</cx:pt>
          <cx:pt idx="728">Winter</cx:pt>
          <cx:pt idx="729">Winter</cx:pt>
          <cx:pt idx="730">Winter</cx:pt>
        </cx:lvl>
      </cx:strDim>
      <cx:numDim type="val">
        <cx:f>'Bike Data for Boxplot'!$O$2:$O$732</cx:f>
        <cx:lvl ptCount="731" formatCode="General">
          <cx:pt idx="0">2077</cx:pt>
          <cx:pt idx="1">2703</cx:pt>
          <cx:pt idx="2">2121</cx:pt>
          <cx:pt idx="3">1865</cx:pt>
          <cx:pt idx="4">2210</cx:pt>
          <cx:pt idx="5">2496</cx:pt>
          <cx:pt idx="6">1693</cx:pt>
          <cx:pt idx="7">2028</cx:pt>
          <cx:pt idx="8">2425</cx:pt>
          <cx:pt idx="9">1536</cx:pt>
          <cx:pt idx="10">1685</cx:pt>
          <cx:pt idx="11">2227</cx:pt>
          <cx:pt idx="12">2252</cx:pt>
          <cx:pt idx="13">3249</cx:pt>
          <cx:pt idx="14">3115</cx:pt>
          <cx:pt idx="15">1795</cx:pt>
          <cx:pt idx="16">2808</cx:pt>
          <cx:pt idx="17">3141</cx:pt>
          <cx:pt idx="18">1471</cx:pt>
          <cx:pt idx="19">2455</cx:pt>
          <cx:pt idx="20">2895</cx:pt>
          <cx:pt idx="21">3348</cx:pt>
          <cx:pt idx="22">2034</cx:pt>
          <cx:pt idx="23">2162</cx:pt>
          <cx:pt idx="24">3267</cx:pt>
          <cx:pt idx="25">3126</cx:pt>
          <cx:pt idx="26">795</cx:pt>
          <cx:pt idx="27">3744</cx:pt>
          <cx:pt idx="28">3429</cx:pt>
          <cx:pt idx="29">3204</cx:pt>
          <cx:pt idx="30">3944</cx:pt>
          <cx:pt idx="31">4189</cx:pt>
          <cx:pt idx="32">1683</cx:pt>
          <cx:pt idx="33">4036</cx:pt>
          <cx:pt idx="34">4191</cx:pt>
          <cx:pt idx="35">4073</cx:pt>
          <cx:pt idx="36">4400</cx:pt>
          <cx:pt idx="37">3872</cx:pt>
          <cx:pt idx="38">4058</cx:pt>
          <cx:pt idx="39">4595</cx:pt>
          <cx:pt idx="40">5312</cx:pt>
          <cx:pt idx="41">3351</cx:pt>
          <cx:pt idx="42">4401</cx:pt>
          <cx:pt idx="43">4451</cx:pt>
          <cx:pt idx="44">2633</cx:pt>
          <cx:pt idx="45">4433</cx:pt>
          <cx:pt idx="46">4608</cx:pt>
          <cx:pt idx="47">4714</cx:pt>
          <cx:pt idx="48">4333</cx:pt>
          <cx:pt idx="49">4362</cx:pt>
          <cx:pt idx="50">4803</cx:pt>
          <cx:pt idx="51">4182</cx:pt>
          <cx:pt idx="52">4864</cx:pt>
          <cx:pt idx="53">4105</cx:pt>
          <cx:pt idx="54">3409</cx:pt>
          <cx:pt idx="55">4553</cx:pt>
          <cx:pt idx="56">3958</cx:pt>
          <cx:pt idx="57">4123</cx:pt>
          <cx:pt idx="58">3855</cx:pt>
          <cx:pt idx="59">4575</cx:pt>
          <cx:pt idx="60">4917</cx:pt>
          <cx:pt idx="61">5805</cx:pt>
          <cx:pt idx="62">4660</cx:pt>
          <cx:pt idx="63">4274</cx:pt>
          <cx:pt idx="64">4492</cx:pt>
          <cx:pt idx="65">4978</cx:pt>
          <cx:pt idx="66">4677</cx:pt>
          <cx:pt idx="67">4679</cx:pt>
          <cx:pt idx="68">4758</cx:pt>
          <cx:pt idx="69">4788</cx:pt>
          <cx:pt idx="70">4098</cx:pt>
          <cx:pt idx="71">3982</cx:pt>
          <cx:pt idx="72">3974</cx:pt>
          <cx:pt idx="73">4968</cx:pt>
          <cx:pt idx="74">5312</cx:pt>
          <cx:pt idx="75">5342</cx:pt>
          <cx:pt idx="76">4906</cx:pt>
          <cx:pt idx="77">4548</cx:pt>
          <cx:pt idx="78">4833</cx:pt>
          <cx:pt idx="79">4401</cx:pt>
          <cx:pt idx="80">3915</cx:pt>
          <cx:pt idx="81">4586</cx:pt>
          <cx:pt idx="82">4966</cx:pt>
          <cx:pt idx="83">4460</cx:pt>
          <cx:pt idx="84">5020</cx:pt>
          <cx:pt idx="85">4891</cx:pt>
          <cx:pt idx="86">5180</cx:pt>
          <cx:pt idx="87">3767</cx:pt>
          <cx:pt idx="88">4844</cx:pt>
          <cx:pt idx="89">5119</cx:pt>
          <cx:pt idx="90">4744</cx:pt>
          <cx:pt idx="91">4010</cx:pt>
          <cx:pt idx="92">4835</cx:pt>
          <cx:pt idx="93">4507</cx:pt>
          <cx:pt idx="94">4790</cx:pt>
          <cx:pt idx="95">4991</cx:pt>
          <cx:pt idx="96">5202</cx:pt>
          <cx:pt idx="97">5305</cx:pt>
          <cx:pt idx="98">4708</cx:pt>
          <cx:pt idx="99">4648</cx:pt>
          <cx:pt idx="100">5225</cx:pt>
          <cx:pt idx="101">5515</cx:pt>
          <cx:pt idx="102">5362</cx:pt>
          <cx:pt idx="103">5119</cx:pt>
          <cx:pt idx="104">4649</cx:pt>
          <cx:pt idx="105">6043</cx:pt>
          <cx:pt idx="106">4665</cx:pt>
          <cx:pt idx="107">4629</cx:pt>
          <cx:pt idx="108">4592</cx:pt>
          <cx:pt idx="109">4040</cx:pt>
          <cx:pt idx="110">5336</cx:pt>
          <cx:pt idx="111">4881</cx:pt>
          <cx:pt idx="112">4086</cx:pt>
          <cx:pt idx="113">4258</cx:pt>
          <cx:pt idx="114">4342</cx:pt>
          <cx:pt idx="115">5084</cx:pt>
          <cx:pt idx="116">5538</cx:pt>
          <cx:pt idx="117">5923</cx:pt>
          <cx:pt idx="118">5302</cx:pt>
          <cx:pt idx="119">4458</cx:pt>
          <cx:pt idx="120">4541</cx:pt>
          <cx:pt idx="121">4332</cx:pt>
          <cx:pt idx="122">3784</cx:pt>
          <cx:pt idx="123">3387</cx:pt>
          <cx:pt idx="124">3285</cx:pt>
          <cx:pt idx="125">3606</cx:pt>
          <cx:pt idx="126">3840</cx:pt>
          <cx:pt idx="127">4590</cx:pt>
          <cx:pt idx="128">4656</cx:pt>
          <cx:pt idx="129">4390</cx:pt>
          <cx:pt idx="130">3846</cx:pt>
          <cx:pt idx="131">4475</cx:pt>
          <cx:pt idx="132">4302</cx:pt>
          <cx:pt idx="133">4266</cx:pt>
          <cx:pt idx="134">4845</cx:pt>
          <cx:pt idx="135">3574</cx:pt>
          <cx:pt idx="136">4576</cx:pt>
          <cx:pt idx="137">4866</cx:pt>
          <cx:pt idx="138">4294</cx:pt>
          <cx:pt idx="139">3785</cx:pt>
          <cx:pt idx="140">4326</cx:pt>
          <cx:pt idx="141">4602</cx:pt>
          <cx:pt idx="142">4780</cx:pt>
          <cx:pt idx="143">4792</cx:pt>
          <cx:pt idx="144">4905</cx:pt>
          <cx:pt idx="145">4150</cx:pt>
          <cx:pt idx="146">3820</cx:pt>
          <cx:pt idx="147">4338</cx:pt>
          <cx:pt idx="148">4725</cx:pt>
          <cx:pt idx="149">4694</cx:pt>
          <cx:pt idx="150">3805</cx:pt>
          <cx:pt idx="151">4153</cx:pt>
          <cx:pt idx="152">5191</cx:pt>
          <cx:pt idx="153">3873</cx:pt>
          <cx:pt idx="154">4758</cx:pt>
          <cx:pt idx="155">5895</cx:pt>
          <cx:pt idx="156">5130</cx:pt>
          <cx:pt idx="157">3542</cx:pt>
          <cx:pt idx="158">4661</cx:pt>
          <cx:pt idx="159">1115</cx:pt>
          <cx:pt idx="160">4334</cx:pt>
          <cx:pt idx="161">4634</cx:pt>
          <cx:pt idx="162">5204</cx:pt>
          <cx:pt idx="163">5058</cx:pt>
          <cx:pt idx="164">5115</cx:pt>
          <cx:pt idx="165">4727</cx:pt>
          <cx:pt idx="166">4484</cx:pt>
          <cx:pt idx="167">4940</cx:pt>
          <cx:pt idx="168">3351</cx:pt>
          <cx:pt idx="169">2710</cx:pt>
          <cx:pt idx="170">1996</cx:pt>
          <cx:pt idx="171">1842</cx:pt>
          <cx:pt idx="172">3544</cx:pt>
          <cx:pt idx="173">5345</cx:pt>
          <cx:pt idx="174">5046</cx:pt>
          <cx:pt idx="175">4713</cx:pt>
          <cx:pt idx="176">4763</cx:pt>
          <cx:pt idx="177">4785</cx:pt>
          <cx:pt idx="178">3659</cx:pt>
          <cx:pt idx="179">4760</cx:pt>
          <cx:pt idx="180">4511</cx:pt>
          <cx:pt idx="181">4274</cx:pt>
          <cx:pt idx="182">4539</cx:pt>
          <cx:pt idx="183">3641</cx:pt>
          <cx:pt idx="184">4352</cx:pt>
          <cx:pt idx="185">4795</cx:pt>
          <cx:pt idx="186">2395</cx:pt>
          <cx:pt idx="187">5423</cx:pt>
          <cx:pt idx="188">5010</cx:pt>
          <cx:pt idx="189">4630</cx:pt>
          <cx:pt idx="190">4120</cx:pt>
          <cx:pt idx="191">3907</cx:pt>
          <cx:pt idx="192">4839</cx:pt>
          <cx:pt idx="193">5202</cx:pt>
          <cx:pt idx="194">2429</cx:pt>
          <cx:pt idx="195">2918</cx:pt>
          <cx:pt idx="196">3570</cx:pt>
          <cx:pt idx="197">4456</cx:pt>
          <cx:pt idx="198">4826</cx:pt>
          <cx:pt idx="199">4765</cx:pt>
          <cx:pt idx="200">4985</cx:pt>
          <cx:pt idx="201">5409</cx:pt>
          <cx:pt idx="202">5511</cx:pt>
          <cx:pt idx="203">5117</cx:pt>
          <cx:pt idx="204">4563</cx:pt>
          <cx:pt idx="205">2416</cx:pt>
          <cx:pt idx="206">2913</cx:pt>
          <cx:pt idx="207">3644</cx:pt>
          <cx:pt idx="208">5217</cx:pt>
          <cx:pt idx="209">5041</cx:pt>
          <cx:pt idx="210">4570</cx:pt>
          <cx:pt idx="211">4748</cx:pt>
          <cx:pt idx="212">2424</cx:pt>
          <cx:pt idx="213">4195</cx:pt>
          <cx:pt idx="214">4304</cx:pt>
          <cx:pt idx="215">4308</cx:pt>
          <cx:pt idx="216">4381</cx:pt>
          <cx:pt idx="217">4187</cx:pt>
          <cx:pt idx="218">4687</cx:pt>
          <cx:pt idx="219">3894</cx:pt>
          <cx:pt idx="220">2659</cx:pt>
          <cx:pt idx="221">3747</cx:pt>
          <cx:pt idx="222">627</cx:pt>
          <cx:pt idx="223">3331</cx:pt>
          <cx:pt idx="224">3669</cx:pt>
          <cx:pt idx="225">4068</cx:pt>
          <cx:pt idx="226">4186</cx:pt>
          <cx:pt idx="227">3974</cx:pt>
          <cx:pt idx="228">4046</cx:pt>
          <cx:pt idx="229">3926</cx:pt>
          <cx:pt idx="230">3649</cx:pt>
          <cx:pt idx="231">4035</cx:pt>
          <cx:pt idx="232">4205</cx:pt>
          <cx:pt idx="233">4109</cx:pt>
          <cx:pt idx="234">2933</cx:pt>
          <cx:pt idx="235">3368</cx:pt>
          <cx:pt idx="236">4067</cx:pt>
          <cx:pt idx="237">3717</cx:pt>
          <cx:pt idx="238">4486</cx:pt>
          <cx:pt idx="239">4195</cx:pt>
          <cx:pt idx="240">1817</cx:pt>
          <cx:pt idx="241">3053</cx:pt>
          <cx:pt idx="242">3392</cx:pt>
          <cx:pt idx="243">3663</cx:pt>
          <cx:pt idx="244">3520</cx:pt>
          <cx:pt idx="245">2765</cx:pt>
          <cx:pt idx="246">1607</cx:pt>
          <cx:pt idx="247">2566</cx:pt>
          <cx:pt idx="248">1495</cx:pt>
          <cx:pt idx="249">2792</cx:pt>
          <cx:pt idx="250">3068</cx:pt>
          <cx:pt idx="251">3071</cx:pt>
          <cx:pt idx="252">3867</cx:pt>
          <cx:pt idx="253">2914</cx:pt>
          <cx:pt idx="254">3613</cx:pt>
          <cx:pt idx="255">3727</cx:pt>
          <cx:pt idx="256">3940</cx:pt>
          <cx:pt idx="257">3614</cx:pt>
          <cx:pt idx="258">3485</cx:pt>
          <cx:pt idx="259">3811</cx:pt>
          <cx:pt idx="260">2594</cx:pt>
          <cx:pt idx="261">705</cx:pt>
          <cx:pt idx="262">3322</cx:pt>
          <cx:pt idx="263">3620</cx:pt>
          <cx:pt idx="264">3190</cx:pt>
          <cx:pt idx="265">2743</cx:pt>
          <cx:pt idx="266">3310</cx:pt>
          <cx:pt idx="267">3523</cx:pt>
          <cx:pt idx="268">3740</cx:pt>
          <cx:pt idx="269">3709</cx:pt>
          <cx:pt idx="270">3577</cx:pt>
          <cx:pt idx="271">2739</cx:pt>
          <cx:pt idx="272">2431</cx:pt>
          <cx:pt idx="273">3403</cx:pt>
          <cx:pt idx="274">3750</cx:pt>
          <cx:pt idx="275">2660</cx:pt>
          <cx:pt idx="276">3068</cx:pt>
          <cx:pt idx="277">2209</cx:pt>
          <cx:pt idx="278">1011</cx:pt>
          <cx:pt idx="279">754</cx:pt>
          <cx:pt idx="280">1317</cx:pt>
          <cx:pt idx="281">1162</cx:pt>
          <cx:pt idx="282">2302</cx:pt>
          <cx:pt idx="283">2423</cx:pt>
          <cx:pt idx="284">2999</cx:pt>
          <cx:pt idx="285">2485</cx:pt>
          <cx:pt idx="286">2294</cx:pt>
          <cx:pt idx="287">1951</cx:pt>
          <cx:pt idx="288">2236</cx:pt>
          <cx:pt idx="289">2368</cx:pt>
          <cx:pt idx="290">3272</cx:pt>
          <cx:pt idx="291">4098</cx:pt>
          <cx:pt idx="292">4521</cx:pt>
          <cx:pt idx="293">3425</cx:pt>
          <cx:pt idx="294">2376</cx:pt>
          <cx:pt idx="295">3598</cx:pt>
          <cx:pt idx="296">2177</cx:pt>
          <cx:pt idx="297">4097</cx:pt>
          <cx:pt idx="298">3214</cx:pt>
          <cx:pt idx="299">2493</cx:pt>
          <cx:pt idx="300">2311</cx:pt>
          <cx:pt idx="301">2298</cx:pt>
          <cx:pt idx="302">2935</cx:pt>
          <cx:pt idx="303">3376</cx:pt>
          <cx:pt idx="304">3292</cx:pt>
          <cx:pt idx="305">3163</cx:pt>
          <cx:pt idx="306">1301</cx:pt>
          <cx:pt idx="307">1977</cx:pt>
          <cx:pt idx="308">2432</cx:pt>
          <cx:pt idx="309">4339</cx:pt>
          <cx:pt idx="310">4270</cx:pt>
          <cx:pt idx="311">4075</cx:pt>
          <cx:pt idx="312">3456</cx:pt>
          <cx:pt idx="313">4023</cx:pt>
          <cx:pt idx="314">3243</cx:pt>
          <cx:pt idx="315">3624</cx:pt>
          <cx:pt idx="316">4509</cx:pt>
          <cx:pt idx="317">4579</cx:pt>
          <cx:pt idx="318">3761</cx:pt>
          <cx:pt idx="319">4151</cx:pt>
          <cx:pt idx="320">2832</cx:pt>
          <cx:pt idx="321">2947</cx:pt>
          <cx:pt idx="322">3784</cx:pt>
          <cx:pt idx="323">4375</cx:pt>
          <cx:pt idx="324">2802</cx:pt>
          <cx:pt idx="325">3830</cx:pt>
          <cx:pt idx="326">3831</cx:pt>
          <cx:pt idx="327">2169</cx:pt>
          <cx:pt idx="328">1529</cx:pt>
          <cx:pt idx="329">3422</cx:pt>
          <cx:pt idx="330">3922</cx:pt>
          <cx:pt idx="331">4169</cx:pt>
          <cx:pt idx="332">3005</cx:pt>
          <cx:pt idx="333">4154</cx:pt>
          <cx:pt idx="334">4318</cx:pt>
          <cx:pt idx="335">2689</cx:pt>
          <cx:pt idx="336">3129</cx:pt>
          <cx:pt idx="337">3777</cx:pt>
          <cx:pt idx="338">4773</cx:pt>
          <cx:pt idx="339">5062</cx:pt>
          <cx:pt idx="340">3487</cx:pt>
          <cx:pt idx="341">2732</cx:pt>
          <cx:pt idx="342">3389</cx:pt>
          <cx:pt idx="343">4322</cx:pt>
          <cx:pt idx="344">4363</cx:pt>
          <cx:pt idx="345">1834</cx:pt>
          <cx:pt idx="346">4990</cx:pt>
          <cx:pt idx="347">3194</cx:pt>
          <cx:pt idx="348">4066</cx:pt>
          <cx:pt idx="349">3423</cx:pt>
          <cx:pt idx="350">3333</cx:pt>
          <cx:pt idx="351">3956</cx:pt>
          <cx:pt idx="352">4916</cx:pt>
          <cx:pt idx="353">5382</cx:pt>
          <cx:pt idx="354">4569</cx:pt>
          <cx:pt idx="355">4118</cx:pt>
          <cx:pt idx="356">4911</cx:pt>
          <cx:pt idx="357">5298</cx:pt>
          <cx:pt idx="358">5847</cx:pt>
          <cx:pt idx="359">6312</cx:pt>
          <cx:pt idx="360">6192</cx:pt>
          <cx:pt idx="361">4378</cx:pt>
          <cx:pt idx="362">7836</cx:pt>
          <cx:pt idx="363">5892</cx:pt>
          <cx:pt idx="364">6153</cx:pt>
          <cx:pt idx="365">6093</cx:pt>
          <cx:pt idx="366">6230</cx:pt>
          <cx:pt idx="367">6871</cx:pt>
          <cx:pt idx="368">8362</cx:pt>
          <cx:pt idx="369">3372</cx:pt>
          <cx:pt idx="370">4996</cx:pt>
          <cx:pt idx="371">5558</cx:pt>
          <cx:pt idx="372">5102</cx:pt>
          <cx:pt idx="373">5698</cx:pt>
          <cx:pt idx="374">6133</cx:pt>
          <cx:pt idx="375">5459</cx:pt>
          <cx:pt idx="376">6235</cx:pt>
          <cx:pt idx="377">6041</cx:pt>
          <cx:pt idx="378">5936</cx:pt>
          <cx:pt idx="379">6772</cx:pt>
          <cx:pt idx="380">6436</cx:pt>
          <cx:pt idx="381">6457</cx:pt>
          <cx:pt idx="382">6460</cx:pt>
          <cx:pt idx="383">6857</cx:pt>
          <cx:pt idx="384">5169</cx:pt>
          <cx:pt idx="385">5585</cx:pt>
          <cx:pt idx="386">5918</cx:pt>
          <cx:pt idx="387">4862</cx:pt>
          <cx:pt idx="388">5409</cx:pt>
          <cx:pt idx="389">6398</cx:pt>
          <cx:pt idx="390">7460</cx:pt>
          <cx:pt idx="391">7132</cx:pt>
          <cx:pt idx="392">6370</cx:pt>
          <cx:pt idx="393">6691</cx:pt>
          <cx:pt idx="394">4367</cx:pt>
          <cx:pt idx="395">6565</cx:pt>
          <cx:pt idx="396">7290</cx:pt>
          <cx:pt idx="397">6624</cx:pt>
          <cx:pt idx="398">1027</cx:pt>
          <cx:pt idx="399">3214</cx:pt>
          <cx:pt idx="400">5633</cx:pt>
          <cx:pt idx="401">6196</cx:pt>
          <cx:pt idx="402">5026</cx:pt>
          <cx:pt idx="403">6233</cx:pt>
          <cx:pt idx="404">4220</cx:pt>
          <cx:pt idx="405">6304</cx:pt>
          <cx:pt idx="406">5572</cx:pt>
          <cx:pt idx="407">5740</cx:pt>
          <cx:pt idx="408">6169</cx:pt>
          <cx:pt idx="409">6421</cx:pt>
          <cx:pt idx="410">6296</cx:pt>
          <cx:pt idx="411">6883</cx:pt>
          <cx:pt idx="412">6359</cx:pt>
          <cx:pt idx="413">6273</cx:pt>
          <cx:pt idx="414">5728</cx:pt>
          <cx:pt idx="415">4717</cx:pt>
          <cx:pt idx="416">6572</cx:pt>
          <cx:pt idx="417">7030</cx:pt>
          <cx:pt idx="418">7429</cx:pt>
          <cx:pt idx="419">6118</cx:pt>
          <cx:pt idx="420">2843</cx:pt>
          <cx:pt idx="421">5115</cx:pt>
          <cx:pt idx="422">7424</cx:pt>
          <cx:pt idx="423">7384</cx:pt>
          <cx:pt idx="424">7639</cx:pt>
          <cx:pt idx="425">8294</cx:pt>
          <cx:pt idx="426">7129</cx:pt>
          <cx:pt idx="427">4359</cx:pt>
          <cx:pt idx="428">6073</cx:pt>
          <cx:pt idx="429">5260</cx:pt>
          <cx:pt idx="430">6770</cx:pt>
          <cx:pt idx="431">6734</cx:pt>
          <cx:pt idx="432">6536</cx:pt>
          <cx:pt idx="433">6591</cx:pt>
          <cx:pt idx="434">6043</cx:pt>
          <cx:pt idx="435">5743</cx:pt>
          <cx:pt idx="436">6855</cx:pt>
          <cx:pt idx="437">7338</cx:pt>
          <cx:pt idx="438">4127</cx:pt>
          <cx:pt idx="439">8120</cx:pt>
          <cx:pt idx="440">7641</cx:pt>
          <cx:pt idx="441">6998</cx:pt>
          <cx:pt idx="442">7001</cx:pt>
          <cx:pt idx="443">7055</cx:pt>
          <cx:pt idx="444">7494</cx:pt>
          <cx:pt idx="445">7736</cx:pt>
          <cx:pt idx="446">7498</cx:pt>
          <cx:pt idx="447">6598</cx:pt>
          <cx:pt idx="448">6664</cx:pt>
          <cx:pt idx="449">4972</cx:pt>
          <cx:pt idx="450">7421</cx:pt>
          <cx:pt idx="451">7363</cx:pt>
          <cx:pt idx="452">7665</cx:pt>
          <cx:pt idx="453">7702</cx:pt>
          <cx:pt idx="454">6978</cx:pt>
          <cx:pt idx="455">5099</cx:pt>
          <cx:pt idx="456">6825</cx:pt>
          <cx:pt idx="457">6211</cx:pt>
          <cx:pt idx="458">5905</cx:pt>
          <cx:pt idx="459">5823</cx:pt>
          <cx:pt idx="460">7458</cx:pt>
          <cx:pt idx="461">6891</cx:pt>
          <cx:pt idx="462">6779</cx:pt>
          <cx:pt idx="463">7442</cx:pt>
          <cx:pt idx="464">7335</cx:pt>
          <cx:pt idx="465">6879</cx:pt>
          <cx:pt idx="466">5463</cx:pt>
          <cx:pt idx="467">5687</cx:pt>
          <cx:pt idx="468">5531</cx:pt>
          <cx:pt idx="469">6227</cx:pt>
          <cx:pt idx="470">6660</cx:pt>
          <cx:pt idx="471">7403</cx:pt>
          <cx:pt idx="472">6241</cx:pt>
          <cx:pt idx="473">6207</cx:pt>
          <cx:pt idx="474">4840</cx:pt>
          <cx:pt idx="475">4672</cx:pt>
          <cx:pt idx="476">6569</cx:pt>
          <cx:pt idx="477">6290</cx:pt>
          <cx:pt idx="478">7264</cx:pt>
          <cx:pt idx="479">7446</cx:pt>
          <cx:pt idx="480">7499</cx:pt>
          <cx:pt idx="481">6969</cx:pt>
          <cx:pt idx="482">6031</cx:pt>
          <cx:pt idx="483">6830</cx:pt>
          <cx:pt idx="484">6786</cx:pt>
          <cx:pt idx="485">5713</cx:pt>
          <cx:pt idx="486">6591</cx:pt>
          <cx:pt idx="487">5870</cx:pt>
          <cx:pt idx="488">4459</cx:pt>
          <cx:pt idx="489">7410</cx:pt>
          <cx:pt idx="490">6966</cx:pt>
          <cx:pt idx="491">7592</cx:pt>
          <cx:pt idx="492">8173</cx:pt>
          <cx:pt idx="493">6861</cx:pt>
          <cx:pt idx="494">6904</cx:pt>
          <cx:pt idx="495">6685</cx:pt>
          <cx:pt idx="496">6597</cx:pt>
          <cx:pt idx="497">7105</cx:pt>
          <cx:pt idx="498">7216</cx:pt>
          <cx:pt idx="499">7580</cx:pt>
          <cx:pt idx="500">7261</cx:pt>
          <cx:pt idx="501">7175</cx:pt>
          <cx:pt idx="502">6824</cx:pt>
          <cx:pt idx="503">5464</cx:pt>
          <cx:pt idx="504">7013</cx:pt>
          <cx:pt idx="505">7273</cx:pt>
          <cx:pt idx="506">7534</cx:pt>
          <cx:pt idx="507">7286</cx:pt>
          <cx:pt idx="508">5786</cx:pt>
          <cx:pt idx="509">6299</cx:pt>
          <cx:pt idx="510">6544</cx:pt>
          <cx:pt idx="511">6883</cx:pt>
          <cx:pt idx="512">6784</cx:pt>
          <cx:pt idx="513">7347</cx:pt>
          <cx:pt idx="514">7605</cx:pt>
          <cx:pt idx="515">7148</cx:pt>
          <cx:pt idx="516">7865</cx:pt>
          <cx:pt idx="517">4549</cx:pt>
          <cx:pt idx="518">6530</cx:pt>
          <cx:pt idx="519">7006</cx:pt>
          <cx:pt idx="520">7375</cx:pt>
          <cx:pt idx="521">7765</cx:pt>
          <cx:pt idx="522">7582</cx:pt>
          <cx:pt idx="523">6053</cx:pt>
          <cx:pt idx="524">5255</cx:pt>
          <cx:pt idx="525">6917</cx:pt>
          <cx:pt idx="526">7040</cx:pt>
          <cx:pt idx="527">7697</cx:pt>
          <cx:pt idx="528">7713</cx:pt>
          <cx:pt idx="529">7350</cx:pt>
          <cx:pt idx="530">6140</cx:pt>
          <cx:pt idx="531">5810</cx:pt>
          <cx:pt idx="532">6034</cx:pt>
          <cx:pt idx="533">6864</cx:pt>
          <cx:pt idx="534">7112</cx:pt>
          <cx:pt idx="535">6203</cx:pt>
          <cx:pt idx="536">7504</cx:pt>
          <cx:pt idx="537">5976</cx:pt>
          <cx:pt idx="538">8227</cx:pt>
          <cx:pt idx="539">7525</cx:pt>
          <cx:pt idx="540">7767</cx:pt>
          <cx:pt idx="541">7870</cx:pt>
          <cx:pt idx="542">7804</cx:pt>
          <cx:pt idx="543">8009</cx:pt>
          <cx:pt idx="544">8714</cx:pt>
          <cx:pt idx="545">7333</cx:pt>
          <cx:pt idx="546">6869</cx:pt>
          <cx:pt idx="547">4073</cx:pt>
          <cx:pt idx="548">7591</cx:pt>
          <cx:pt idx="549">7720</cx:pt>
          <cx:pt idx="550">8167</cx:pt>
          <cx:pt idx="551">8395</cx:pt>
          <cx:pt idx="552">7907</cx:pt>
          <cx:pt idx="553">7436</cx:pt>
          <cx:pt idx="554">7538</cx:pt>
          <cx:pt idx="555">7733</cx:pt>
          <cx:pt idx="556">7393</cx:pt>
          <cx:pt idx="557">7415</cx:pt>
          <cx:pt idx="558">8555</cx:pt>
          <cx:pt idx="559">6889</cx:pt>
          <cx:pt idx="560">6778</cx:pt>
          <cx:pt idx="561">4639</cx:pt>
          <cx:pt idx="562">7572</cx:pt>
          <cx:pt idx="563">7328</cx:pt>
          <cx:pt idx="564">8156</cx:pt>
          <cx:pt idx="565">7965</cx:pt>
          <cx:pt idx="566">3510</cx:pt>
          <cx:pt idx="567">5478</cx:pt>
          <cx:pt idx="568">6392</cx:pt>
          <cx:pt idx="569">7691</cx:pt>
          <cx:pt idx="570">7570</cx:pt>
          <cx:pt idx="571">7282</cx:pt>
          <cx:pt idx="572">7109</cx:pt>
          <cx:pt idx="573">6639</cx:pt>
          <cx:pt idx="574">5875</cx:pt>
          <cx:pt idx="575">7534</cx:pt>
          <cx:pt idx="576">7461</cx:pt>
          <cx:pt idx="577">7509</cx:pt>
          <cx:pt idx="578">5424</cx:pt>
          <cx:pt idx="579">8090</cx:pt>
          <cx:pt idx="580">6824</cx:pt>
          <cx:pt idx="581">7058</cx:pt>
          <cx:pt idx="582">7466</cx:pt>
          <cx:pt idx="583">7693</cx:pt>
          <cx:pt idx="584">7359</cx:pt>
          <cx:pt idx="585">7444</cx:pt>
          <cx:pt idx="586">7852</cx:pt>
          <cx:pt idx="587">4459</cx:pt>
          <cx:pt idx="588">22</cx:pt>
          <cx:pt idx="589">1096</cx:pt>
          <cx:pt idx="590">5566</cx:pt>
          <cx:pt idx="591">5986</cx:pt>
          <cx:pt idx="592">5847</cx:pt>
          <cx:pt idx="593">5138</cx:pt>
          <cx:pt idx="594">5107</cx:pt>
          <cx:pt idx="595">5259</cx:pt>
          <cx:pt idx="596">5686</cx:pt>
          <cx:pt idx="597">5035</cx:pt>
          <cx:pt idx="598">5315</cx:pt>
          <cx:pt idx="599">5992</cx:pt>
          <cx:pt idx="600">6536</cx:pt>
          <cx:pt idx="601">6852</cx:pt>
          <cx:pt idx="602">6269</cx:pt>
          <cx:pt idx="603">4094</cx:pt>
          <cx:pt idx="604">5495</cx:pt>
          <cx:pt idx="605">5445</cx:pt>
          <cx:pt idx="606">5698</cx:pt>
          <cx:pt idx="607">5629</cx:pt>
          <cx:pt idx="608">4669</cx:pt>
          <cx:pt idx="609">5499</cx:pt>
          <cx:pt idx="610">5634</cx:pt>
          <cx:pt idx="611">5146</cx:pt>
          <cx:pt idx="612">2425</cx:pt>
          <cx:pt idx="613">3910</cx:pt>
          <cx:pt idx="614">2277</cx:pt>
          <cx:pt idx="615">2424</cx:pt>
          <cx:pt idx="616">5087</cx:pt>
          <cx:pt idx="617">3959</cx:pt>
          <cx:pt idx="618">5260</cx:pt>
          <cx:pt idx="619">5323</cx:pt>
          <cx:pt idx="620">5668</cx:pt>
          <cx:pt idx="621">5191</cx:pt>
          <cx:pt idx="622">4649</cx:pt>
          <cx:pt idx="623">6234</cx:pt>
          <cx:pt idx="624">6606</cx:pt>
          <cx:pt idx="625">5729</cx:pt>
          <cx:pt idx="626">5375</cx:pt>
          <cx:pt idx="627">5008</cx:pt>
          <cx:pt idx="628">5582</cx:pt>
          <cx:pt idx="629">3228</cx:pt>
          <cx:pt idx="630">5170</cx:pt>
          <cx:pt idx="631">5501</cx:pt>
          <cx:pt idx="632">5319</cx:pt>
          <cx:pt idx="633">5532</cx:pt>
          <cx:pt idx="634">5611</cx:pt>
          <cx:pt idx="635">5047</cx:pt>
          <cx:pt idx="636">3786</cx:pt>
          <cx:pt idx="637">4585</cx:pt>
          <cx:pt idx="638">5557</cx:pt>
          <cx:pt idx="639">5267</cx:pt>
          <cx:pt idx="640">4128</cx:pt>
          <cx:pt idx="641">3623</cx:pt>
          <cx:pt idx="642">1749</cx:pt>
          <cx:pt idx="643">1787</cx:pt>
          <cx:pt idx="644">920</cx:pt>
          <cx:pt idx="645">1013</cx:pt>
          <cx:pt idx="646">441</cx:pt>
          <cx:pt idx="647">2114</cx:pt>
          <cx:pt idx="648">3095</cx:pt>
          <cx:pt idx="649">1341</cx:pt>
          <cx:pt idx="650">1796</cx:pt>
          <cx:pt idx="651">2729</cx:pt>
          <cx:pt idx="652">985</cx:pt>
          <cx:pt idx="653">801</cx:pt>
          <cx:pt idx="654">1349</cx:pt>
          <cx:pt idx="655">1562</cx:pt>
          <cx:pt idx="656">1600</cx:pt>
          <cx:pt idx="657">1606</cx:pt>
          <cx:pt idx="658">1510</cx:pt>
          <cx:pt idx="659">959</cx:pt>
          <cx:pt idx="660">822</cx:pt>
          <cx:pt idx="661">1321</cx:pt>
          <cx:pt idx="662">1263</cx:pt>
          <cx:pt idx="663">1162</cx:pt>
          <cx:pt idx="664">1406</cx:pt>
          <cx:pt idx="665">1421</cx:pt>
          <cx:pt idx="666">1248</cx:pt>
          <cx:pt idx="667">1204</cx:pt>
          <cx:pt idx="668">1000</cx:pt>
          <cx:pt idx="669">683</cx:pt>
          <cx:pt idx="670">1650</cx:pt>
          <cx:pt idx="671">1927</cx:pt>
          <cx:pt idx="672">1543</cx:pt>
          <cx:pt idx="673">981</cx:pt>
          <cx:pt idx="674">986</cx:pt>
          <cx:pt idx="675">1416</cx:pt>
          <cx:pt idx="676">1985</cx:pt>
          <cx:pt idx="677">506</cx:pt>
          <cx:pt idx="678">431</cx:pt>
          <cx:pt idx="679">1167</cx:pt>
          <cx:pt idx="680">1098</cx:pt>
          <cx:pt idx="681">1096</cx:pt>
          <cx:pt idx="682">1501</cx:pt>
          <cx:pt idx="683">1360</cx:pt>
          <cx:pt idx="684">1526</cx:pt>
          <cx:pt idx="685">1550</cx:pt>
          <cx:pt idx="686">1708</cx:pt>
          <cx:pt idx="687">1005</cx:pt>
          <cx:pt idx="688">1623</cx:pt>
          <cx:pt idx="689">1712</cx:pt>
          <cx:pt idx="690">1530</cx:pt>
          <cx:pt idx="691">1605</cx:pt>
          <cx:pt idx="692">1538</cx:pt>
          <cx:pt idx="693">1746</cx:pt>
          <cx:pt idx="694">1472</cx:pt>
          <cx:pt idx="695">1589</cx:pt>
          <cx:pt idx="696">1913</cx:pt>
          <cx:pt idx="697">1815</cx:pt>
          <cx:pt idx="698">2115</cx:pt>
          <cx:pt idx="699">2475</cx:pt>
          <cx:pt idx="700">2927</cx:pt>
          <cx:pt idx="701">1635</cx:pt>
          <cx:pt idx="702">1812</cx:pt>
          <cx:pt idx="703">1107</cx:pt>
          <cx:pt idx="704">1450</cx:pt>
          <cx:pt idx="705">1917</cx:pt>
          <cx:pt idx="706">1807</cx:pt>
          <cx:pt idx="707">1461</cx:pt>
          <cx:pt idx="708">1969</cx:pt>
          <cx:pt idx="709">2402</cx:pt>
          <cx:pt idx="710">1446</cx:pt>
          <cx:pt idx="711">1851</cx:pt>
          <cx:pt idx="712">2134</cx:pt>
          <cx:pt idx="713">1685</cx:pt>
          <cx:pt idx="714">1944</cx:pt>
          <cx:pt idx="715">2077</cx:pt>
          <cx:pt idx="716">605</cx:pt>
          <cx:pt idx="717">1872</cx:pt>
          <cx:pt idx="718">2133</cx:pt>
          <cx:pt idx="719">1891</cx:pt>
          <cx:pt idx="720">623</cx:pt>
          <cx:pt idx="721">1977</cx:pt>
          <cx:pt idx="722">2132</cx:pt>
          <cx:pt idx="723">2417</cx:pt>
          <cx:pt idx="724">2046</cx:pt>
          <cx:pt idx="725">2056</cx:pt>
          <cx:pt idx="726">2192</cx:pt>
          <cx:pt idx="727">2744</cx:pt>
          <cx:pt idx="728">3239</cx:pt>
          <cx:pt idx="729">3117</cx:pt>
          <cx:pt idx="730">2471</cx:pt>
        </cx:lvl>
      </cx:numDim>
    </cx:data>
  </cx:chartData>
  <cx:chart>
    <cx:title pos="t" align="ctr" overlay="0">
      <cx:tx>
        <cx:txData>
          <cx:v>Boxplot for Daily Users by Season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Boxplot for Daily Users by Season</a:t>
          </a:r>
        </a:p>
      </cx:txPr>
    </cx:title>
    <cx:plotArea>
      <cx:plotAreaRegion>
        <cx:series layoutId="boxWhisker" uniqueId="{227F1668-628F-4C49-A978-DFD1F2586042}">
          <cx:tx>
            <cx:txData>
              <cx:f>'Bike Data for Boxplot'!$O$1</cx:f>
              <cx:v>cnt</cx:v>
            </cx:txData>
          </cx:tx>
          <cx:spPr>
            <a:ln w="25400">
              <a:solidFill>
                <a:schemeClr val="accent2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#,##0" sourceLinked="0"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0022-5802-6149-82BB-0EA5F4B6344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AA749-EBAC-EB4A-9796-D28EF7BB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DB30D-C3B2-0E90-1BFB-2FCA2B6D69B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0AA9E-C848-FDFA-4AD1-A4247EAA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4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9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1BA2DB-01AE-3E45-A801-90828AD1A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 with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99096F-9F90-944E-A4EC-FD590817C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ST101 – Dr. Aric </a:t>
            </a:r>
            <a:r>
              <a:rPr lang="en-US" dirty="0" err="1"/>
              <a:t>LaBarr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575894" y="2365513"/>
            <a:ext cx="9164454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1798983" y="2365513"/>
            <a:ext cx="9978887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FC6A2FE2-BAC7-F650-7B0E-2519DEFB8853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8CFCB-D81A-0333-C681-7D0DBCC3796D}"/>
              </a:ext>
            </a:extLst>
          </p:cNvPr>
          <p:cNvSpPr txBox="1"/>
          <p:nvPr/>
        </p:nvSpPr>
        <p:spPr>
          <a:xfrm>
            <a:off x="4512886" y="6322155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Appear to be rather close!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E541-EAD4-58B4-3670-52D07759A073}"/>
              </a:ext>
            </a:extLst>
          </p:cNvPr>
          <p:cNvSpPr txBox="1"/>
          <p:nvPr/>
        </p:nvSpPr>
        <p:spPr>
          <a:xfrm>
            <a:off x="1659103" y="2413337"/>
            <a:ext cx="2263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Spread of the two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distributions seems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to overlap a lot.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0DB130-CF6E-902E-F264-EE5D95CA5EDE}"/>
              </a:ext>
            </a:extLst>
          </p:cNvPr>
          <p:cNvCxnSpPr>
            <a:cxnSpLocks/>
          </p:cNvCxnSpPr>
          <p:nvPr/>
        </p:nvCxnSpPr>
        <p:spPr>
          <a:xfrm>
            <a:off x="3607904" y="3309338"/>
            <a:ext cx="1103244" cy="98436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7908DE-9B1E-7C12-3C2B-9CBBA3E4A738}"/>
              </a:ext>
            </a:extLst>
          </p:cNvPr>
          <p:cNvCxnSpPr>
            <a:cxnSpLocks/>
          </p:cNvCxnSpPr>
          <p:nvPr/>
        </p:nvCxnSpPr>
        <p:spPr>
          <a:xfrm>
            <a:off x="3786809" y="3170583"/>
            <a:ext cx="2504661" cy="95376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78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4CBE7-EA69-9A2D-A8CB-0DF06364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accountants, on average, make more than teachers?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33D78-FF31-2D06-B6F5-6E2E65EA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ANOVA Can Help With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9EF4-026D-5E03-8B8D-2EA6CD59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876647"/>
            <a:ext cx="7340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4CBE7-EA69-9A2D-A8CB-0DF06364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people treated with one of the two new drugs have higher average T-cell counts than people in the control group?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33D78-FF31-2D06-B6F5-6E2E65EA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ANOVA Can Help With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1325F-95BD-65F1-3E5A-74BDC384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772400" cy="11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1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4CBE7-EA69-9A2D-A8CB-0DF06364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people spend different amounts depending on which type of credit card they have?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33D78-FF31-2D06-B6F5-6E2E65EA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ANOVA Can Help With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92D88-FF49-879A-1E2E-ADFD6A10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63" y="3129072"/>
            <a:ext cx="9465072" cy="16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17FC4D-72FA-FE0B-2238-93F54533EC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210736"/>
              </p:ext>
            </p:extLst>
          </p:nvPr>
        </p:nvGraphicFramePr>
        <p:xfrm>
          <a:off x="410467" y="1151903"/>
          <a:ext cx="7070988" cy="515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CE9FA-309A-6EB0-EC8A-9F6AC4F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FFFF"/>
                </a:solidFill>
              </a:rPr>
              <a:t>Does Winter have lower average total users?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0E1BF-2A78-D27E-2AE3-12A38FF5716A}"/>
              </a:ext>
            </a:extLst>
          </p:cNvPr>
          <p:cNvSpPr txBox="1"/>
          <p:nvPr/>
        </p:nvSpPr>
        <p:spPr>
          <a:xfrm>
            <a:off x="5385209" y="3234066"/>
            <a:ext cx="219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Winter looks to be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lower on average!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1795F4-55A0-DB02-680C-0A2566440E9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483426" y="3941952"/>
            <a:ext cx="0" cy="796213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5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FE601-8F2C-E476-FC67-729C1AD3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DOES Winter Have LOWER AVERAGE TOTAL USERS?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4ECB6232-3BA6-7D71-36EB-90ED984EA94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55279754"/>
                  </p:ext>
                </p:extLst>
              </p:nvPr>
            </p:nvGraphicFramePr>
            <p:xfrm>
              <a:off x="410467" y="1208531"/>
              <a:ext cx="7039499" cy="51132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4ECB6232-3BA6-7D71-36EB-90ED984EA9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467" y="1208531"/>
                <a:ext cx="7039499" cy="511329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486B3C-DB14-3241-A2F1-D36D23F62187}"/>
              </a:ext>
            </a:extLst>
          </p:cNvPr>
          <p:cNvSpPr txBox="1"/>
          <p:nvPr/>
        </p:nvSpPr>
        <p:spPr>
          <a:xfrm>
            <a:off x="8042147" y="4366665"/>
            <a:ext cx="2684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Look at how spread out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the values of users in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winter are!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68CC933-BAD1-2372-BEDD-E9CE5A84EEE6}"/>
              </a:ext>
            </a:extLst>
          </p:cNvPr>
          <p:cNvSpPr/>
          <p:nvPr/>
        </p:nvSpPr>
        <p:spPr>
          <a:xfrm>
            <a:off x="7208321" y="2553195"/>
            <a:ext cx="720337" cy="3301340"/>
          </a:xfrm>
          <a:prstGeom prst="rightBrace">
            <a:avLst>
              <a:gd name="adj1" fmla="val 117091"/>
              <a:gd name="adj2" fmla="val 69065"/>
            </a:avLst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4076C-83E5-88D9-42A8-1F28F915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One-Way ANOVA</a:t>
            </a:r>
            <a:r>
              <a:rPr lang="en-US" dirty="0"/>
              <a:t> – design in which independent samples are obtained from 2 or more categories of a single explanatory variable, then </a:t>
            </a:r>
            <a:r>
              <a:rPr lang="en-US" b="1" dirty="0"/>
              <a:t>testing</a:t>
            </a:r>
            <a:r>
              <a:rPr lang="en-US" dirty="0"/>
              <a:t> whether these categories </a:t>
            </a:r>
            <a:r>
              <a:rPr lang="en-US" b="1" dirty="0"/>
              <a:t>have equal means</a:t>
            </a:r>
            <a:r>
              <a:rPr lang="en-US" dirty="0"/>
              <a:t>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Variable of interest is total users – looking at the average total users.</a:t>
            </a:r>
          </a:p>
          <a:p>
            <a:pPr lvl="1"/>
            <a:r>
              <a:rPr lang="en-US" dirty="0"/>
              <a:t>Explanatory variable is season – looking to see if average total users changes across season.</a:t>
            </a:r>
          </a:p>
          <a:p>
            <a:pPr lvl="1"/>
            <a:r>
              <a:rPr lang="en-US" dirty="0"/>
              <a:t>Number of categories is 4 – looking to see if the average total users changes across the 4 seasons.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BAC20-E1A9-4478-3A8A-882B3F75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</p:spTree>
    <p:extLst>
      <p:ext uri="{BB962C8B-B14F-4D97-AF65-F5344CB8AC3E}">
        <p14:creationId xmlns:p14="http://schemas.microsoft.com/office/powerpoint/2010/main" val="259208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4076C-83E5-88D9-42A8-1F28F915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One-Way ANOVA</a:t>
            </a:r>
            <a:r>
              <a:rPr lang="en-US" dirty="0"/>
              <a:t> – design in which independent samples are obtained from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/>
              <a:t> categories of a single explanatory variable, then </a:t>
            </a:r>
            <a:r>
              <a:rPr lang="en-US" b="1" dirty="0"/>
              <a:t>testing</a:t>
            </a:r>
            <a:r>
              <a:rPr lang="en-US" dirty="0"/>
              <a:t> whether these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/>
              <a:t> categories </a:t>
            </a:r>
            <a:r>
              <a:rPr lang="en-US" b="1" dirty="0"/>
              <a:t>have equal means</a:t>
            </a:r>
            <a:r>
              <a:rPr lang="en-US" dirty="0"/>
              <a:t>.</a:t>
            </a:r>
          </a:p>
          <a:p>
            <a:r>
              <a:rPr lang="en-US" dirty="0"/>
              <a:t>Null Hypothesis:</a:t>
            </a:r>
          </a:p>
          <a:p>
            <a:endParaRPr lang="en-US" dirty="0"/>
          </a:p>
          <a:p>
            <a:r>
              <a:rPr lang="en-US" dirty="0"/>
              <a:t>Alternative Hypothesis: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BAC20-E1A9-4478-3A8A-882B3F75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 Hypotheses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0CC19-33F1-BB47-9A3A-4812F309E703}"/>
                  </a:ext>
                </a:extLst>
              </p:cNvPr>
              <p:cNvSpPr txBox="1"/>
              <p:nvPr/>
            </p:nvSpPr>
            <p:spPr>
              <a:xfrm>
                <a:off x="3289852" y="3830743"/>
                <a:ext cx="2969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0CC19-33F1-BB47-9A3A-4812F309E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852" y="3830743"/>
                <a:ext cx="2969083" cy="369332"/>
              </a:xfrm>
              <a:prstGeom prst="rect">
                <a:avLst/>
              </a:prstGeom>
              <a:blipFill>
                <a:blip r:embed="rId2"/>
                <a:stretch>
                  <a:fillRect l="-170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9BB0A2-FC1C-FDB8-AB5A-2183C30D2DF9}"/>
                  </a:ext>
                </a:extLst>
              </p:cNvPr>
              <p:cNvSpPr txBox="1"/>
              <p:nvPr/>
            </p:nvSpPr>
            <p:spPr>
              <a:xfrm>
                <a:off x="3289852" y="5112026"/>
                <a:ext cx="5889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least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one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different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another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9BB0A2-FC1C-FDB8-AB5A-2183C30D2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852" y="5112026"/>
                <a:ext cx="5889626" cy="369332"/>
              </a:xfrm>
              <a:prstGeom prst="rect">
                <a:avLst/>
              </a:prstGeom>
              <a:blipFill>
                <a:blip r:embed="rId3"/>
                <a:stretch>
                  <a:fillRect l="-647" t="-6667" r="-64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3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4076C-83E5-88D9-42A8-1F28F915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One-Way ANOVA</a:t>
            </a:r>
            <a:r>
              <a:rPr lang="en-US" dirty="0"/>
              <a:t> – design in which independent samples are obtained from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/>
              <a:t> categories of a single explanatory variable, then </a:t>
            </a:r>
            <a:r>
              <a:rPr lang="en-US" b="1" dirty="0"/>
              <a:t>testing</a:t>
            </a:r>
            <a:r>
              <a:rPr lang="en-US" dirty="0"/>
              <a:t> whether these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/>
              <a:t> categories </a:t>
            </a:r>
            <a:r>
              <a:rPr lang="en-US" b="1" dirty="0"/>
              <a:t>have equal means</a:t>
            </a:r>
            <a:r>
              <a:rPr lang="en-US" dirty="0"/>
              <a:t>.</a:t>
            </a:r>
          </a:p>
          <a:p>
            <a:r>
              <a:rPr lang="en-US" dirty="0"/>
              <a:t>Assumptions: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Groups are Normally distributed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Groups have equal variance / spread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Independence of observations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BAC20-E1A9-4478-3A8A-882B3F75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 Hypotheses</a:t>
            </a:r>
          </a:p>
        </p:txBody>
      </p:sp>
    </p:spTree>
    <p:extLst>
      <p:ext uri="{BB962C8B-B14F-4D97-AF65-F5344CB8AC3E}">
        <p14:creationId xmlns:p14="http://schemas.microsoft.com/office/powerpoint/2010/main" val="194339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4076C-83E5-88D9-42A8-1F28F915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One-Way ANOVA</a:t>
            </a:r>
            <a:r>
              <a:rPr lang="en-US" dirty="0"/>
              <a:t> – design in which independent samples are obtained from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/>
              <a:t> categories of a single explanatory variable, then </a:t>
            </a:r>
            <a:r>
              <a:rPr lang="en-US" b="1" dirty="0"/>
              <a:t>testing</a:t>
            </a:r>
            <a:r>
              <a:rPr lang="en-US" dirty="0"/>
              <a:t> whether these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/>
              <a:t> categories </a:t>
            </a:r>
            <a:r>
              <a:rPr lang="en-US" b="1" dirty="0"/>
              <a:t>have equal means</a:t>
            </a:r>
            <a:r>
              <a:rPr lang="en-US" dirty="0"/>
              <a:t>.</a:t>
            </a:r>
          </a:p>
          <a:p>
            <a:r>
              <a:rPr lang="en-US" dirty="0"/>
              <a:t>Assumptions: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Groups are Normally distributed – total users across each season is Normally distributed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Groups have equal variance / spread – total users across each season have equal variance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Independence of observations – total users from each day don’t depend on each other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BAC20-E1A9-4478-3A8A-882B3F75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 Hypotheses</a:t>
            </a:r>
          </a:p>
        </p:txBody>
      </p:sp>
    </p:spTree>
    <p:extLst>
      <p:ext uri="{BB962C8B-B14F-4D97-AF65-F5344CB8AC3E}">
        <p14:creationId xmlns:p14="http://schemas.microsoft.com/office/powerpoint/2010/main" val="315639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84DC-FC55-B055-7DDE-AEAD84D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 With Data</a:t>
            </a:r>
          </a:p>
        </p:txBody>
      </p:sp>
    </p:spTree>
    <p:extLst>
      <p:ext uri="{BB962C8B-B14F-4D97-AF65-F5344CB8AC3E}">
        <p14:creationId xmlns:p14="http://schemas.microsoft.com/office/powerpoint/2010/main" val="307169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A046F-8728-8D5B-6870-CABE0EA0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279939"/>
          </a:xfrm>
        </p:spPr>
        <p:txBody>
          <a:bodyPr>
            <a:normAutofit/>
          </a:bodyPr>
          <a:lstStyle/>
          <a:p>
            <a:r>
              <a:rPr lang="en-US" dirty="0"/>
              <a:t>Variation in an ANOVA can come from two places – within a category and between different categories.</a:t>
            </a:r>
          </a:p>
          <a:p>
            <a:pPr lvl="1"/>
            <a:r>
              <a:rPr lang="en-US" b="1" dirty="0"/>
              <a:t>Between-Sample Variability </a:t>
            </a:r>
            <a:r>
              <a:rPr lang="en-US" dirty="0"/>
              <a:t>– variability in the variable of interest that exists between categories of an explanatory variable.</a:t>
            </a:r>
            <a:endParaRPr lang="en-US" b="1" dirty="0"/>
          </a:p>
          <a:p>
            <a:pPr lvl="1"/>
            <a:r>
              <a:rPr lang="en-US" b="1" dirty="0"/>
              <a:t>Within-Sample Variability </a:t>
            </a:r>
            <a:r>
              <a:rPr lang="en-US" dirty="0"/>
              <a:t>– variability in the variability of interest that exists within a category of an explanatory variable.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BE07B-94AC-E7DF-70B9-74493C94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18048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A046F-8728-8D5B-6870-CABE0EA0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279939"/>
          </a:xfrm>
        </p:spPr>
        <p:txBody>
          <a:bodyPr>
            <a:normAutofit/>
          </a:bodyPr>
          <a:lstStyle/>
          <a:p>
            <a:r>
              <a:rPr lang="en-US" dirty="0"/>
              <a:t>Variation in an ANOVA can come from two places – within a category and between different categories.</a:t>
            </a:r>
          </a:p>
          <a:p>
            <a:pPr lvl="1"/>
            <a:r>
              <a:rPr lang="en-US" b="1" dirty="0"/>
              <a:t>Between-Sample Variability </a:t>
            </a:r>
            <a:r>
              <a:rPr lang="en-US" dirty="0"/>
              <a:t>– variability in the variable of interest that exists between categories of an explanatory variable.     </a:t>
            </a:r>
            <a:r>
              <a:rPr lang="en-US" dirty="0">
                <a:solidFill>
                  <a:schemeClr val="accent2"/>
                </a:solidFill>
              </a:rPr>
              <a:t>WHAT CATEGORIES CAN EXPLAIN</a:t>
            </a:r>
            <a:endParaRPr lang="en-US" b="1" dirty="0"/>
          </a:p>
          <a:p>
            <a:pPr lvl="1"/>
            <a:r>
              <a:rPr lang="en-US" b="1" dirty="0"/>
              <a:t>Within-Sample Variability </a:t>
            </a:r>
            <a:r>
              <a:rPr lang="en-US" dirty="0"/>
              <a:t>– variability in the variability of interest that exists within a category of an explanatory variable.     </a:t>
            </a:r>
            <a:r>
              <a:rPr lang="en-US" dirty="0">
                <a:solidFill>
                  <a:schemeClr val="accent2"/>
                </a:solidFill>
              </a:rPr>
              <a:t>WHAT CATEGORIES CANNOT EXPLAIN</a:t>
            </a:r>
            <a:endParaRPr lang="en-US" b="1" dirty="0"/>
          </a:p>
          <a:p>
            <a:pPr marL="3240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BE07B-94AC-E7DF-70B9-74493C94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56570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4393096" y="2365513"/>
            <a:ext cx="1630018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5943602" y="2365513"/>
            <a:ext cx="1759219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BC0D64D1-6FBB-E625-32B6-1F637F290E87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ECE6-75A3-138D-63CF-DBD7E915D259}"/>
              </a:ext>
            </a:extLst>
          </p:cNvPr>
          <p:cNvSpPr txBox="1"/>
          <p:nvPr/>
        </p:nvSpPr>
        <p:spPr>
          <a:xfrm>
            <a:off x="4516733" y="6322155"/>
            <a:ext cx="2946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Between-Sample Variability</a:t>
            </a:r>
          </a:p>
        </p:txBody>
      </p:sp>
    </p:spTree>
    <p:extLst>
      <p:ext uri="{BB962C8B-B14F-4D97-AF65-F5344CB8AC3E}">
        <p14:creationId xmlns:p14="http://schemas.microsoft.com/office/powerpoint/2010/main" val="192224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4393096" y="2365513"/>
            <a:ext cx="1630018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5943602" y="2365513"/>
            <a:ext cx="1759219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BC0D64D1-6FBB-E625-32B6-1F637F290E87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ECE6-75A3-138D-63CF-DBD7E915D259}"/>
              </a:ext>
            </a:extLst>
          </p:cNvPr>
          <p:cNvSpPr txBox="1"/>
          <p:nvPr/>
        </p:nvSpPr>
        <p:spPr>
          <a:xfrm>
            <a:off x="4516733" y="6322155"/>
            <a:ext cx="2946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Between-Sample Variability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63ABE75-6617-C9A3-7AF6-74CDB68D9406}"/>
              </a:ext>
            </a:extLst>
          </p:cNvPr>
          <p:cNvSpPr/>
          <p:nvPr/>
        </p:nvSpPr>
        <p:spPr>
          <a:xfrm rot="16200000">
            <a:off x="5020411" y="4391782"/>
            <a:ext cx="387626" cy="1617786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7037BAA-90A5-063E-6D39-A06763BA66E6}"/>
              </a:ext>
            </a:extLst>
          </p:cNvPr>
          <p:cNvSpPr/>
          <p:nvPr/>
        </p:nvSpPr>
        <p:spPr>
          <a:xfrm rot="16200000">
            <a:off x="6629396" y="4302640"/>
            <a:ext cx="387626" cy="1759215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E4EA8-AA7B-FBAC-ED8D-0580799EB5C9}"/>
              </a:ext>
            </a:extLst>
          </p:cNvPr>
          <p:cNvSpPr txBox="1"/>
          <p:nvPr/>
        </p:nvSpPr>
        <p:spPr>
          <a:xfrm>
            <a:off x="1813727" y="3626680"/>
            <a:ext cx="276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Within-Sample Variability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620E51-FA06-9CEF-08F0-307B23E5821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014753" y="4121357"/>
            <a:ext cx="1199471" cy="8855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FFC57D-FEA5-DA99-9D92-DEC7735504FB}"/>
              </a:ext>
            </a:extLst>
          </p:cNvPr>
          <p:cNvCxnSpPr>
            <a:cxnSpLocks/>
          </p:cNvCxnSpPr>
          <p:nvPr/>
        </p:nvCxnSpPr>
        <p:spPr>
          <a:xfrm>
            <a:off x="4224130" y="4111734"/>
            <a:ext cx="2606416" cy="8767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72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575894" y="2365513"/>
            <a:ext cx="9164454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1798983" y="2365513"/>
            <a:ext cx="9978887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FC6A2FE2-BAC7-F650-7B0E-2519DEFB8853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FEB9267-A757-A2B9-022B-4CC436D96B16}"/>
              </a:ext>
            </a:extLst>
          </p:cNvPr>
          <p:cNvSpPr/>
          <p:nvPr/>
        </p:nvSpPr>
        <p:spPr>
          <a:xfrm rot="16200000">
            <a:off x="4964310" y="618446"/>
            <a:ext cx="387626" cy="916445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485FAE8-2C11-C710-896D-C42B9D4B867B}"/>
              </a:ext>
            </a:extLst>
          </p:cNvPr>
          <p:cNvSpPr/>
          <p:nvPr/>
        </p:nvSpPr>
        <p:spPr>
          <a:xfrm rot="16200000">
            <a:off x="6624431" y="212684"/>
            <a:ext cx="387626" cy="9978883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2C292-DEA7-ABF4-65F2-F0C3F28A856E}"/>
              </a:ext>
            </a:extLst>
          </p:cNvPr>
          <p:cNvSpPr txBox="1"/>
          <p:nvPr/>
        </p:nvSpPr>
        <p:spPr>
          <a:xfrm>
            <a:off x="1066690" y="3129724"/>
            <a:ext cx="276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Within-Sample Variability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409EE8-AEA9-9EE2-1700-DFE50569BC8F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220278" y="3588743"/>
            <a:ext cx="1937846" cy="141811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5BC4DD-800A-1BF5-F3A8-93BC3E42E1C8}"/>
              </a:ext>
            </a:extLst>
          </p:cNvPr>
          <p:cNvCxnSpPr>
            <a:cxnSpLocks/>
          </p:cNvCxnSpPr>
          <p:nvPr/>
        </p:nvCxnSpPr>
        <p:spPr>
          <a:xfrm>
            <a:off x="3737113" y="3494176"/>
            <a:ext cx="3093433" cy="14942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DA67CDB-0681-C4AC-24B7-621D9FB0AFF4}"/>
              </a:ext>
            </a:extLst>
          </p:cNvPr>
          <p:cNvSpPr txBox="1"/>
          <p:nvPr/>
        </p:nvSpPr>
        <p:spPr>
          <a:xfrm>
            <a:off x="4516733" y="6322155"/>
            <a:ext cx="2946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Between-Sample Variability</a:t>
            </a:r>
          </a:p>
        </p:txBody>
      </p:sp>
    </p:spTree>
    <p:extLst>
      <p:ext uri="{BB962C8B-B14F-4D97-AF65-F5344CB8AC3E}">
        <p14:creationId xmlns:p14="http://schemas.microsoft.com/office/powerpoint/2010/main" val="1075202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D9806E-69F3-A7FB-834F-49BECBF5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Variability in ANOVA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E8033D-4839-84D4-6871-4D30038C75D0}"/>
              </a:ext>
            </a:extLst>
          </p:cNvPr>
          <p:cNvGrpSpPr/>
          <p:nvPr/>
        </p:nvGrpSpPr>
        <p:grpSpPr>
          <a:xfrm>
            <a:off x="2365996" y="2585219"/>
            <a:ext cx="7904865" cy="2360612"/>
            <a:chOff x="690563" y="1449388"/>
            <a:chExt cx="7904865" cy="2360612"/>
          </a:xfrm>
        </p:grpSpPr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9F114FC0-C1AA-9E1F-2A96-3B84C1C02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3" y="2528888"/>
              <a:ext cx="2933700" cy="12255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7BF84DA5-B727-3D21-AE6F-FEEF340B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8" y="2528888"/>
              <a:ext cx="2933700" cy="12255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C73A2860-40BD-B39A-9A08-95D57C5CF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189" y="1449388"/>
              <a:ext cx="229389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Variability</a:t>
              </a:r>
              <a:br>
                <a:rPr lang="en-US" dirty="0"/>
              </a:br>
              <a:r>
                <a:rPr lang="en-US" dirty="0"/>
                <a:t>Between Groups</a:t>
              </a:r>
            </a:p>
          </p:txBody>
        </p:sp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EB9C0448-2D55-E5EA-10C2-CA015F1C7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4573" y="1466850"/>
              <a:ext cx="19508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Variability</a:t>
              </a:r>
              <a:br>
                <a:rPr lang="en-US" dirty="0"/>
              </a:br>
              <a:r>
                <a:rPr lang="en-US" dirty="0"/>
                <a:t>Within Groups</a:t>
              </a: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48FE5C0A-24CC-02EB-B7DD-D19C72353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125" y="3151188"/>
              <a:ext cx="1243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8E00967F-3459-8162-2112-B71E1B8D1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2233613"/>
              <a:ext cx="735012" cy="739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9" descr="Picture1">
              <a:extLst>
                <a:ext uri="{FF2B5EF4-FFF2-40B4-BE49-F238E27FC236}">
                  <a16:creationId xmlns:a16="http://schemas.microsoft.com/office/drawing/2014/main" id="{E907EFF2-57FA-CA2C-54AC-A02298986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590800"/>
              <a:ext cx="666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17F91101-F831-3593-8DE2-9D350F5BE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314" y="1726297"/>
              <a:ext cx="1862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dirty="0"/>
                <a:t>Total Variability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EA5496A3-8903-4B6A-6463-CFBE689A4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563" y="2160588"/>
              <a:ext cx="260350" cy="327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6D0AD91-58F3-61CC-72BA-C6251E08B541}"/>
              </a:ext>
            </a:extLst>
          </p:cNvPr>
          <p:cNvSpPr/>
          <p:nvPr/>
        </p:nvSpPr>
        <p:spPr>
          <a:xfrm rot="5400000">
            <a:off x="7858607" y="3795695"/>
            <a:ext cx="387626" cy="2933700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50ECA7-BC5A-0B35-8AE8-C57F541CC87C}"/>
              </a:ext>
            </a:extLst>
          </p:cNvPr>
          <p:cNvSpPr txBox="1"/>
          <p:nvPr/>
        </p:nvSpPr>
        <p:spPr>
          <a:xfrm>
            <a:off x="6739530" y="5527488"/>
            <a:ext cx="3036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Compare the ratio of these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variances!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9952FAC1-E7D5-6193-5DFF-6F83B1978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5571" y="3334520"/>
            <a:ext cx="735012" cy="7386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D9806E-69F3-A7FB-834F-49BECBF5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Variability in ANOVA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E8033D-4839-84D4-6871-4D30038C75D0}"/>
              </a:ext>
            </a:extLst>
          </p:cNvPr>
          <p:cNvGrpSpPr/>
          <p:nvPr/>
        </p:nvGrpSpPr>
        <p:grpSpPr>
          <a:xfrm>
            <a:off x="2365996" y="2585219"/>
            <a:ext cx="7904865" cy="2360612"/>
            <a:chOff x="690563" y="1449388"/>
            <a:chExt cx="7904865" cy="2360612"/>
          </a:xfrm>
        </p:grpSpPr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9F114FC0-C1AA-9E1F-2A96-3B84C1C02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3" y="2528888"/>
              <a:ext cx="2933700" cy="12255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7BF84DA5-B727-3D21-AE6F-FEEF340B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8" y="2528888"/>
              <a:ext cx="2933700" cy="12255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C73A2860-40BD-B39A-9A08-95D57C5CF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189" y="1449388"/>
              <a:ext cx="229389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Variability</a:t>
              </a:r>
              <a:br>
                <a:rPr lang="en-US" dirty="0"/>
              </a:br>
              <a:r>
                <a:rPr lang="en-US" dirty="0"/>
                <a:t>Between Groups</a:t>
              </a:r>
            </a:p>
          </p:txBody>
        </p:sp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EB9C0448-2D55-E5EA-10C2-CA015F1C7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4573" y="1466850"/>
              <a:ext cx="19508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Variability</a:t>
              </a:r>
              <a:br>
                <a:rPr lang="en-US" dirty="0"/>
              </a:br>
              <a:r>
                <a:rPr lang="en-US" dirty="0"/>
                <a:t>Within Groups</a:t>
              </a: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48FE5C0A-24CC-02EB-B7DD-D19C72353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125" y="3151188"/>
              <a:ext cx="1243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CCC6B7A5-C116-B001-50BF-0517F6B30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138" y="2198689"/>
              <a:ext cx="735012" cy="7386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8E00967F-3459-8162-2112-B71E1B8D1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2233613"/>
              <a:ext cx="735012" cy="739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9" descr="Picture1">
              <a:extLst>
                <a:ext uri="{FF2B5EF4-FFF2-40B4-BE49-F238E27FC236}">
                  <a16:creationId xmlns:a16="http://schemas.microsoft.com/office/drawing/2014/main" id="{E907EFF2-57FA-CA2C-54AC-A02298986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294" y="2590800"/>
              <a:ext cx="666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17F91101-F831-3593-8DE2-9D350F5BE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314" y="1726297"/>
              <a:ext cx="1862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dirty="0"/>
                <a:t>Total Variability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EA5496A3-8903-4B6A-6463-CFBE689A4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563" y="2160588"/>
              <a:ext cx="260350" cy="327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6D0AD91-58F3-61CC-72BA-C6251E08B541}"/>
              </a:ext>
            </a:extLst>
          </p:cNvPr>
          <p:cNvSpPr/>
          <p:nvPr/>
        </p:nvSpPr>
        <p:spPr>
          <a:xfrm rot="5400000">
            <a:off x="7858607" y="3795695"/>
            <a:ext cx="387626" cy="2933700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50ECA7-BC5A-0B35-8AE8-C57F541CC87C}"/>
              </a:ext>
            </a:extLst>
          </p:cNvPr>
          <p:cNvSpPr txBox="1"/>
          <p:nvPr/>
        </p:nvSpPr>
        <p:spPr>
          <a:xfrm>
            <a:off x="6174342" y="5512569"/>
            <a:ext cx="3756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If within group/sample variability is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much bigger than the categories’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averages aren’t that different.</a:t>
            </a:r>
          </a:p>
        </p:txBody>
      </p:sp>
    </p:spTree>
    <p:extLst>
      <p:ext uri="{BB962C8B-B14F-4D97-AF65-F5344CB8AC3E}">
        <p14:creationId xmlns:p14="http://schemas.microsoft.com/office/powerpoint/2010/main" val="200238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D9806E-69F3-A7FB-834F-49BECBF5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Variability in ANOVA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E8033D-4839-84D4-6871-4D30038C75D0}"/>
              </a:ext>
            </a:extLst>
          </p:cNvPr>
          <p:cNvGrpSpPr/>
          <p:nvPr/>
        </p:nvGrpSpPr>
        <p:grpSpPr>
          <a:xfrm>
            <a:off x="2365996" y="2585219"/>
            <a:ext cx="7904865" cy="2360612"/>
            <a:chOff x="690563" y="1449388"/>
            <a:chExt cx="7904865" cy="2360612"/>
          </a:xfrm>
        </p:grpSpPr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9F114FC0-C1AA-9E1F-2A96-3B84C1C02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3" y="2528888"/>
              <a:ext cx="2933700" cy="12255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7BF84DA5-B727-3D21-AE6F-FEEF340B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8" y="2528888"/>
              <a:ext cx="2933700" cy="12255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C73A2860-40BD-B39A-9A08-95D57C5CF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189" y="1449388"/>
              <a:ext cx="229389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Variability</a:t>
              </a:r>
              <a:br>
                <a:rPr lang="en-US" dirty="0"/>
              </a:br>
              <a:r>
                <a:rPr lang="en-US" dirty="0"/>
                <a:t>Between Groups</a:t>
              </a:r>
            </a:p>
          </p:txBody>
        </p:sp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EB9C0448-2D55-E5EA-10C2-CA015F1C7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4573" y="1466850"/>
              <a:ext cx="19508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Variability</a:t>
              </a:r>
              <a:br>
                <a:rPr lang="en-US" dirty="0"/>
              </a:br>
              <a:r>
                <a:rPr lang="en-US" dirty="0"/>
                <a:t>Within Groups</a:t>
              </a: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48FE5C0A-24CC-02EB-B7DD-D19C72353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125" y="3151188"/>
              <a:ext cx="1243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8E00967F-3459-8162-2112-B71E1B8D1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2233613"/>
              <a:ext cx="735012" cy="739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9" descr="Picture1">
              <a:extLst>
                <a:ext uri="{FF2B5EF4-FFF2-40B4-BE49-F238E27FC236}">
                  <a16:creationId xmlns:a16="http://schemas.microsoft.com/office/drawing/2014/main" id="{E907EFF2-57FA-CA2C-54AC-A02298986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590800"/>
              <a:ext cx="666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17F91101-F831-3593-8DE2-9D350F5BE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314" y="1726297"/>
              <a:ext cx="1862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dirty="0"/>
                <a:t>Total Variability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EA5496A3-8903-4B6A-6463-CFBE689A4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563" y="2160588"/>
              <a:ext cx="260350" cy="327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6D0AD91-58F3-61CC-72BA-C6251E08B541}"/>
              </a:ext>
            </a:extLst>
          </p:cNvPr>
          <p:cNvSpPr/>
          <p:nvPr/>
        </p:nvSpPr>
        <p:spPr>
          <a:xfrm rot="5400000">
            <a:off x="7858607" y="3795695"/>
            <a:ext cx="387626" cy="2933700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9952FAC1-E7D5-6193-5DFF-6F83B1978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5571" y="3334520"/>
            <a:ext cx="735012" cy="7386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72633-F115-A0D0-B6BF-CF13DFCD4713}"/>
              </a:ext>
            </a:extLst>
          </p:cNvPr>
          <p:cNvSpPr txBox="1"/>
          <p:nvPr/>
        </p:nvSpPr>
        <p:spPr>
          <a:xfrm>
            <a:off x="6174342" y="5512569"/>
            <a:ext cx="4009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If between group/sample variability is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much bigger than the categories’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averages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334963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A39915-7EFC-3E83-BAE5-9D9A3343E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677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Null Hypothesis: </a:t>
                </a:r>
              </a:p>
              <a:p>
                <a:pPr lvl="1"/>
                <a:r>
                  <a:rPr lang="en-US" dirty="0"/>
                  <a:t>Average total users is the same across seasons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𝑠𝑝𝑟𝑖𝑛𝑔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𝑠𝑢𝑚𝑚𝑒𝑟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𝑤𝑖𝑛𝑡𝑒𝑟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Test Statistic: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=128.8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P-value: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≥144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&lt;0.0001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Decision: </a:t>
                </a:r>
              </a:p>
              <a:p>
                <a:pPr lvl="1"/>
                <a:r>
                  <a:rPr lang="en-US" dirty="0"/>
                  <a:t>REJECT NULL HYPOTHESIS </a:t>
                </a:r>
                <a:r>
                  <a:rPr lang="en-US" dirty="0">
                    <a:sym typeface="Wingdings" pitchFamily="2" charset="2"/>
                  </a:rPr>
                  <a:t> At least one of the seasons has a different average total number of users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A39915-7EFC-3E83-BAE5-9D9A3343E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677504"/>
              </a:xfrm>
              <a:blipFill>
                <a:blip r:embed="rId2"/>
                <a:stretch>
                  <a:fillRect l="-460" t="-813" r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565E21-9DD9-FBFC-4110-565727AE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</a:t>
            </a:r>
          </a:p>
        </p:txBody>
      </p:sp>
    </p:spTree>
    <p:extLst>
      <p:ext uri="{BB962C8B-B14F-4D97-AF65-F5344CB8AC3E}">
        <p14:creationId xmlns:p14="http://schemas.microsoft.com/office/powerpoint/2010/main" val="429585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C3B5CF-6AA2-34D8-C1CE-EA7FC3E1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19087"/>
          </a:xfrm>
        </p:spPr>
        <p:txBody>
          <a:bodyPr/>
          <a:lstStyle/>
          <a:p>
            <a:r>
              <a:rPr lang="en-US" dirty="0"/>
              <a:t>One-Way ANOVA – design in which independent samples are obtained from 2 or more categories of a single explanatory variable, then testing whether these categories have equal means.</a:t>
            </a:r>
          </a:p>
          <a:p>
            <a:r>
              <a:rPr lang="en-US" dirty="0"/>
              <a:t>Variation in an ANOVA can come from two places – within a category and between different categories.</a:t>
            </a:r>
          </a:p>
          <a:p>
            <a:pPr lvl="1"/>
            <a:r>
              <a:rPr lang="en-US" dirty="0"/>
              <a:t>Between-Sample Variability – variability in the variable of interest that exists between categories of an explanatory variable.</a:t>
            </a:r>
          </a:p>
          <a:p>
            <a:pPr lvl="1"/>
            <a:r>
              <a:rPr lang="en-US" dirty="0"/>
              <a:t>Within-Sample Variability – variability in the variability of interest that exists within a category of an explanatory variable.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8EDC5-0D1D-6D4F-D552-49CB41AE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005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A3FDC-8960-31B5-BFB4-0287D8AF1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studied hypothesis tests and confidence intervals that have focused on one population parameter – for example, one average compared to a number. </a:t>
            </a:r>
          </a:p>
          <a:p>
            <a:r>
              <a:rPr lang="en-US" dirty="0"/>
              <a:t>However, sometimes we like to compare multiple parameters against each other, like comparing two or more averages.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DC3B1-EC29-FBBC-7EC9-BA33D89E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or More Averages</a:t>
            </a:r>
          </a:p>
        </p:txBody>
      </p:sp>
    </p:spTree>
    <p:extLst>
      <p:ext uri="{BB962C8B-B14F-4D97-AF65-F5344CB8AC3E}">
        <p14:creationId xmlns:p14="http://schemas.microsoft.com/office/powerpoint/2010/main" val="1804203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84DC-FC55-B055-7DDE-AEAD84D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 With Data</a:t>
            </a:r>
          </a:p>
        </p:txBody>
      </p:sp>
    </p:spTree>
    <p:extLst>
      <p:ext uri="{BB962C8B-B14F-4D97-AF65-F5344CB8AC3E}">
        <p14:creationId xmlns:p14="http://schemas.microsoft.com/office/powerpoint/2010/main" val="3289112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B4C527F-AA88-4BD2-819A-06921EE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BEFAC-BF22-4CF8-9B60-C1CACA905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D8900D-6E7E-114D-B036-33E2E5FD6F2E}"/>
              </a:ext>
            </a:extLst>
          </p:cNvPr>
          <p:cNvSpPr txBox="1">
            <a:spLocks/>
          </p:cNvSpPr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Does Winter have lower average total users?</a:t>
            </a:r>
            <a:endParaRPr lang="en-US" sz="3300" dirty="0">
              <a:solidFill>
                <a:srgbClr val="FFFFFF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76940F5-C524-49F8-6201-152313D62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971480"/>
              </p:ext>
            </p:extLst>
          </p:nvPr>
        </p:nvGraphicFramePr>
        <p:xfrm>
          <a:off x="410467" y="1151903"/>
          <a:ext cx="7070988" cy="515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CEB7723-1BE7-D7BC-C0C0-6693E83287C9}"/>
              </a:ext>
            </a:extLst>
          </p:cNvPr>
          <p:cNvSpPr txBox="1"/>
          <p:nvPr/>
        </p:nvSpPr>
        <p:spPr>
          <a:xfrm>
            <a:off x="5385209" y="3234066"/>
            <a:ext cx="219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Winter looks to be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lower on average!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21E555-7E64-04CF-B925-B7B98E4890D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483426" y="3941952"/>
            <a:ext cx="0" cy="796213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67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B44E7-A23B-0F8F-F17E-EA1C3545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reject the null hypothesis on the F-test what does that mean?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BA6500-43C6-F68E-3699-A52120ED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After ANOVA</a:t>
            </a:r>
          </a:p>
        </p:txBody>
      </p:sp>
    </p:spTree>
    <p:extLst>
      <p:ext uri="{BB962C8B-B14F-4D97-AF65-F5344CB8AC3E}">
        <p14:creationId xmlns:p14="http://schemas.microsoft.com/office/powerpoint/2010/main" val="533634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B44E7-A23B-0F8F-F17E-EA1C3545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reject the null hypothesis on the F-test what does that mean? </a:t>
            </a:r>
            <a:r>
              <a:rPr lang="en-US" b="1" dirty="0"/>
              <a:t>Evidence shows at least one category is different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which category?!?!?!?!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BA6500-43C6-F68E-3699-A52120ED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After ANOVA</a:t>
            </a:r>
          </a:p>
        </p:txBody>
      </p:sp>
    </p:spTree>
    <p:extLst>
      <p:ext uri="{BB962C8B-B14F-4D97-AF65-F5344CB8AC3E}">
        <p14:creationId xmlns:p14="http://schemas.microsoft.com/office/powerpoint/2010/main" val="1919366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B44E7-A23B-0F8F-F17E-EA1C3545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reject the null hypothesis on the F-test what does that mean? </a:t>
            </a:r>
            <a:r>
              <a:rPr lang="en-US" b="1" dirty="0"/>
              <a:t>Evidence shows at least one category is different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Once a difference is detected, must test each individual pair of categories to find where all the differences are – a process called </a:t>
            </a:r>
            <a:r>
              <a:rPr lang="en-US" b="1" dirty="0"/>
              <a:t>multiple comparisons</a:t>
            </a:r>
            <a:r>
              <a:rPr lang="en-US" dirty="0"/>
              <a:t> or </a:t>
            </a:r>
            <a:r>
              <a:rPr lang="en-US" b="1" dirty="0"/>
              <a:t>ad-hoc testing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BA6500-43C6-F68E-3699-A52120ED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After ANOVA</a:t>
            </a:r>
          </a:p>
        </p:txBody>
      </p:sp>
    </p:spTree>
    <p:extLst>
      <p:ext uri="{BB962C8B-B14F-4D97-AF65-F5344CB8AC3E}">
        <p14:creationId xmlns:p14="http://schemas.microsoft.com/office/powerpoint/2010/main" val="397303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A6427-F6D9-9F5F-2323-015C5AEEA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coin which lands on heads 50% of the time when flipped.</a:t>
            </a:r>
          </a:p>
          <a:p>
            <a:r>
              <a:rPr lang="en-US" dirty="0"/>
              <a:t>What is the probability of flipping a head on your first flip?</a:t>
            </a:r>
          </a:p>
          <a:p>
            <a:endParaRPr lang="en-US" dirty="0"/>
          </a:p>
          <a:p>
            <a:r>
              <a:rPr lang="en-US" dirty="0"/>
              <a:t>What is the probability of flipping a head on your second flip?</a:t>
            </a:r>
          </a:p>
          <a:p>
            <a:endParaRPr lang="en-US" dirty="0"/>
          </a:p>
          <a:p>
            <a:r>
              <a:rPr lang="en-US" dirty="0"/>
              <a:t>What is the probability of flipping </a:t>
            </a:r>
            <a:r>
              <a:rPr lang="en-US" i="1" dirty="0"/>
              <a:t>at least </a:t>
            </a:r>
            <a:r>
              <a:rPr lang="en-US" dirty="0"/>
              <a:t>one head in two flips?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5F9B1-3DDB-BB05-3E24-41426E6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 Problem</a:t>
            </a:r>
          </a:p>
        </p:txBody>
      </p:sp>
    </p:spTree>
    <p:extLst>
      <p:ext uri="{BB962C8B-B14F-4D97-AF65-F5344CB8AC3E}">
        <p14:creationId xmlns:p14="http://schemas.microsoft.com/office/powerpoint/2010/main" val="2097573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A6427-F6D9-9F5F-2323-015C5AEE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9634"/>
          </a:xfrm>
        </p:spPr>
        <p:txBody>
          <a:bodyPr/>
          <a:lstStyle/>
          <a:p>
            <a:r>
              <a:rPr lang="en-US" dirty="0"/>
              <a:t>You have a coin which lands on heads 50% of the time when flipped.</a:t>
            </a:r>
          </a:p>
          <a:p>
            <a:r>
              <a:rPr lang="en-US" dirty="0"/>
              <a:t>What is the probability of flipping a head on your first flip?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50%</a:t>
            </a:r>
          </a:p>
          <a:p>
            <a:r>
              <a:rPr lang="en-US" dirty="0"/>
              <a:t>What is the probability of flipping a head on your second flip?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50%</a:t>
            </a:r>
          </a:p>
          <a:p>
            <a:r>
              <a:rPr lang="en-US" dirty="0"/>
              <a:t>What is the probability of flipping </a:t>
            </a:r>
            <a:r>
              <a:rPr lang="en-US" i="1" dirty="0"/>
              <a:t>at least </a:t>
            </a:r>
            <a:r>
              <a:rPr lang="en-US" dirty="0"/>
              <a:t>one head in two flips?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75%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5F9B1-3DDB-BB05-3E24-41426E6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 Problem</a:t>
            </a:r>
          </a:p>
        </p:txBody>
      </p:sp>
    </p:spTree>
    <p:extLst>
      <p:ext uri="{BB962C8B-B14F-4D97-AF65-F5344CB8AC3E}">
        <p14:creationId xmlns:p14="http://schemas.microsoft.com/office/powerpoint/2010/main" val="3147325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A6427-F6D9-9F5F-2323-015C5AEE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9634"/>
          </a:xfrm>
        </p:spPr>
        <p:txBody>
          <a:bodyPr/>
          <a:lstStyle/>
          <a:p>
            <a:r>
              <a:rPr lang="en-US" dirty="0"/>
              <a:t>You have a </a:t>
            </a:r>
            <a:r>
              <a:rPr lang="en-US" dirty="0">
                <a:solidFill>
                  <a:schemeClr val="accent2"/>
                </a:solidFill>
              </a:rPr>
              <a:t>test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which </a:t>
            </a:r>
            <a:r>
              <a:rPr lang="en-US" dirty="0">
                <a:solidFill>
                  <a:schemeClr val="accent2"/>
                </a:solidFill>
              </a:rPr>
              <a:t>makes an error </a:t>
            </a:r>
            <a:r>
              <a:rPr lang="en-US" dirty="0">
                <a:solidFill>
                  <a:schemeClr val="tx2"/>
                </a:solidFill>
              </a:rPr>
              <a:t>5%</a:t>
            </a:r>
            <a:r>
              <a:rPr lang="en-US" dirty="0"/>
              <a:t> of the time when </a:t>
            </a:r>
            <a:r>
              <a:rPr lang="en-US" dirty="0">
                <a:solidFill>
                  <a:schemeClr val="accent2"/>
                </a:solidFill>
              </a:rPr>
              <a:t>performed</a:t>
            </a:r>
            <a:r>
              <a:rPr lang="en-US" dirty="0"/>
              <a:t>.</a:t>
            </a:r>
          </a:p>
          <a:p>
            <a:r>
              <a:rPr lang="en-US" dirty="0"/>
              <a:t>What is the probability of </a:t>
            </a:r>
            <a:r>
              <a:rPr lang="en-US" dirty="0">
                <a:solidFill>
                  <a:schemeClr val="accent2"/>
                </a:solidFill>
              </a:rPr>
              <a:t>making an error </a:t>
            </a:r>
            <a:r>
              <a:rPr lang="en-US" dirty="0"/>
              <a:t>on your first </a:t>
            </a:r>
            <a:r>
              <a:rPr lang="en-US" dirty="0">
                <a:solidFill>
                  <a:schemeClr val="accent2"/>
                </a:solidFill>
              </a:rPr>
              <a:t>test</a:t>
            </a:r>
            <a:r>
              <a:rPr lang="en-US" dirty="0"/>
              <a:t>?</a:t>
            </a:r>
          </a:p>
          <a:p>
            <a:pPr lvl="1"/>
            <a:endParaRPr lang="en-US" sz="2400" dirty="0"/>
          </a:p>
          <a:p>
            <a:r>
              <a:rPr lang="en-US" dirty="0"/>
              <a:t>What is the probability of </a:t>
            </a:r>
            <a:r>
              <a:rPr lang="en-US" dirty="0">
                <a:solidFill>
                  <a:schemeClr val="accent2"/>
                </a:solidFill>
              </a:rPr>
              <a:t>making an error </a:t>
            </a:r>
            <a:r>
              <a:rPr lang="en-US" dirty="0"/>
              <a:t>on your second </a:t>
            </a:r>
            <a:r>
              <a:rPr lang="en-US" dirty="0">
                <a:solidFill>
                  <a:schemeClr val="accent2"/>
                </a:solidFill>
              </a:rPr>
              <a:t>test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What is the probability of </a:t>
            </a:r>
            <a:r>
              <a:rPr lang="en-US" dirty="0">
                <a:solidFill>
                  <a:schemeClr val="accent2"/>
                </a:solidFill>
              </a:rPr>
              <a:t>making </a:t>
            </a:r>
            <a:r>
              <a:rPr lang="en-US" i="1" dirty="0">
                <a:solidFill>
                  <a:schemeClr val="accent2"/>
                </a:solidFill>
              </a:rPr>
              <a:t>at least </a:t>
            </a:r>
            <a:r>
              <a:rPr lang="en-US" dirty="0">
                <a:solidFill>
                  <a:schemeClr val="accent2"/>
                </a:solidFill>
              </a:rPr>
              <a:t>one error </a:t>
            </a:r>
            <a:r>
              <a:rPr lang="en-US" dirty="0"/>
              <a:t>in two </a:t>
            </a:r>
            <a:r>
              <a:rPr lang="en-US" dirty="0">
                <a:solidFill>
                  <a:schemeClr val="accent2"/>
                </a:solidFill>
              </a:rPr>
              <a:t>tests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5F9B1-3DDB-BB05-3E24-41426E6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 Problem</a:t>
            </a:r>
          </a:p>
        </p:txBody>
      </p:sp>
    </p:spTree>
    <p:extLst>
      <p:ext uri="{BB962C8B-B14F-4D97-AF65-F5344CB8AC3E}">
        <p14:creationId xmlns:p14="http://schemas.microsoft.com/office/powerpoint/2010/main" val="655478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A6427-F6D9-9F5F-2323-015C5AEE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9634"/>
          </a:xfrm>
        </p:spPr>
        <p:txBody>
          <a:bodyPr/>
          <a:lstStyle/>
          <a:p>
            <a:r>
              <a:rPr lang="en-US" dirty="0"/>
              <a:t>You have a test which makes an error 5% of the time when performed.</a:t>
            </a:r>
          </a:p>
          <a:p>
            <a:r>
              <a:rPr lang="en-US" dirty="0"/>
              <a:t>What is the probability of making an error on your first test?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5%</a:t>
            </a:r>
          </a:p>
          <a:p>
            <a:r>
              <a:rPr lang="en-US" dirty="0"/>
              <a:t>What is the probability of making an error on your second test?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5%</a:t>
            </a:r>
          </a:p>
          <a:p>
            <a:r>
              <a:rPr lang="en-US" dirty="0"/>
              <a:t>What is the probability of making </a:t>
            </a:r>
            <a:r>
              <a:rPr lang="en-US" i="1" dirty="0"/>
              <a:t>at least </a:t>
            </a:r>
            <a:r>
              <a:rPr lang="en-US" dirty="0"/>
              <a:t>one error in two tests?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9.75%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5F9B1-3DDB-BB05-3E24-41426E6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 Problem</a:t>
            </a:r>
          </a:p>
        </p:txBody>
      </p:sp>
    </p:spTree>
    <p:extLst>
      <p:ext uri="{BB962C8B-B14F-4D97-AF65-F5344CB8AC3E}">
        <p14:creationId xmlns:p14="http://schemas.microsoft.com/office/powerpoint/2010/main" val="1298461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A6427-F6D9-9F5F-2323-015C5AEE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9634"/>
          </a:xfrm>
        </p:spPr>
        <p:txBody>
          <a:bodyPr/>
          <a:lstStyle/>
          <a:p>
            <a:r>
              <a:rPr lang="en-US" dirty="0"/>
              <a:t>You have a test which makes an error 5% of the time when performed.</a:t>
            </a:r>
          </a:p>
          <a:p>
            <a:r>
              <a:rPr lang="en-US" dirty="0"/>
              <a:t>What is the probability of making an error on your first test?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5%</a:t>
            </a:r>
          </a:p>
          <a:p>
            <a:r>
              <a:rPr lang="en-US" dirty="0"/>
              <a:t>What is the probability of making an error on your second test?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5%</a:t>
            </a:r>
          </a:p>
          <a:p>
            <a:r>
              <a:rPr lang="en-US" dirty="0"/>
              <a:t>What is the probability of making </a:t>
            </a:r>
            <a:r>
              <a:rPr lang="en-US" i="1" dirty="0"/>
              <a:t>at least </a:t>
            </a:r>
            <a:r>
              <a:rPr lang="en-US" dirty="0"/>
              <a:t>one error in two tests?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9.75%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5F9B1-3DDB-BB05-3E24-41426E6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 Problem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3C6096-E46C-1E91-92A8-6C95DCA79666}"/>
              </a:ext>
            </a:extLst>
          </p:cNvPr>
          <p:cNvSpPr/>
          <p:nvPr/>
        </p:nvSpPr>
        <p:spPr>
          <a:xfrm>
            <a:off x="581192" y="2633871"/>
            <a:ext cx="8610600" cy="2097156"/>
          </a:xfrm>
          <a:prstGeom prst="roundRect">
            <a:avLst>
              <a:gd name="adj" fmla="val 9980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51FCC-E03E-B161-31FE-3F50131388C9}"/>
              </a:ext>
            </a:extLst>
          </p:cNvPr>
          <p:cNvSpPr txBox="1"/>
          <p:nvPr/>
        </p:nvSpPr>
        <p:spPr>
          <a:xfrm>
            <a:off x="4302078" y="3267165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Comparison-wise Error</a:t>
            </a:r>
          </a:p>
        </p:txBody>
      </p:sp>
    </p:spTree>
    <p:extLst>
      <p:ext uri="{BB962C8B-B14F-4D97-AF65-F5344CB8AC3E}">
        <p14:creationId xmlns:p14="http://schemas.microsoft.com/office/powerpoint/2010/main" val="257388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EC8E44-D19B-C8C1-0E06-0F6088C1D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comparing averages between two groups of data, we must think about how spread out the data is. </a:t>
            </a:r>
          </a:p>
          <a:p>
            <a:r>
              <a:rPr lang="en-US" dirty="0"/>
              <a:t>When comparing many averages </a:t>
            </a:r>
            <a:r>
              <a:rPr lang="en-US" i="1" dirty="0"/>
              <a:t>statistically</a:t>
            </a:r>
            <a:r>
              <a:rPr lang="en-US" dirty="0"/>
              <a:t> we call this an </a:t>
            </a:r>
            <a:r>
              <a:rPr lang="en-US" b="1" dirty="0"/>
              <a:t>Analysis of Variance (ANOVA)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Need to account for the spread in the data when comparing means!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95A732-52B8-EF61-C0F2-E3FCC083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or More Averages</a:t>
            </a:r>
          </a:p>
        </p:txBody>
      </p:sp>
    </p:spTree>
    <p:extLst>
      <p:ext uri="{BB962C8B-B14F-4D97-AF65-F5344CB8AC3E}">
        <p14:creationId xmlns:p14="http://schemas.microsoft.com/office/powerpoint/2010/main" val="444990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A6427-F6D9-9F5F-2323-015C5AEE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9634"/>
          </a:xfrm>
        </p:spPr>
        <p:txBody>
          <a:bodyPr/>
          <a:lstStyle/>
          <a:p>
            <a:r>
              <a:rPr lang="en-US" dirty="0"/>
              <a:t>You have a test which makes an error 5% of the time when performed.</a:t>
            </a:r>
          </a:p>
          <a:p>
            <a:r>
              <a:rPr lang="en-US" dirty="0"/>
              <a:t>What is the probability of making an error on your first test?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5%</a:t>
            </a:r>
          </a:p>
          <a:p>
            <a:r>
              <a:rPr lang="en-US" dirty="0"/>
              <a:t>What is the probability of making an error on your second test?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5%</a:t>
            </a:r>
          </a:p>
          <a:p>
            <a:r>
              <a:rPr lang="en-US" dirty="0"/>
              <a:t>What is the probability of making </a:t>
            </a:r>
            <a:r>
              <a:rPr lang="en-US" i="1" dirty="0"/>
              <a:t>at least </a:t>
            </a:r>
            <a:r>
              <a:rPr lang="en-US" dirty="0"/>
              <a:t>one error in two tests?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9.75%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5F9B1-3DDB-BB05-3E24-41426E6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 Problem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3C6096-E46C-1E91-92A8-6C95DCA79666}"/>
              </a:ext>
            </a:extLst>
          </p:cNvPr>
          <p:cNvSpPr/>
          <p:nvPr/>
        </p:nvSpPr>
        <p:spPr>
          <a:xfrm>
            <a:off x="581192" y="4755046"/>
            <a:ext cx="8610600" cy="1039467"/>
          </a:xfrm>
          <a:prstGeom prst="roundRect">
            <a:avLst>
              <a:gd name="adj" fmla="val 18586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51FCC-E03E-B161-31FE-3F50131388C9}"/>
              </a:ext>
            </a:extLst>
          </p:cNvPr>
          <p:cNvSpPr txBox="1"/>
          <p:nvPr/>
        </p:nvSpPr>
        <p:spPr>
          <a:xfrm>
            <a:off x="4302078" y="5274779"/>
            <a:ext cx="34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Experiment-wise Error</a:t>
            </a:r>
          </a:p>
        </p:txBody>
      </p:sp>
    </p:spTree>
    <p:extLst>
      <p:ext uri="{BB962C8B-B14F-4D97-AF65-F5344CB8AC3E}">
        <p14:creationId xmlns:p14="http://schemas.microsoft.com/office/powerpoint/2010/main" val="2546371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FB7A93-EA76-61FD-C362-D547239E3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369391"/>
              </a:xfrm>
            </p:spPr>
            <p:txBody>
              <a:bodyPr/>
              <a:lstStyle/>
              <a:p>
                <a:r>
                  <a:rPr lang="en-US" b="1" dirty="0"/>
                  <a:t>Comparison-wise error rate </a:t>
                </a:r>
                <a:r>
                  <a:rPr lang="en-US" dirty="0"/>
                  <a:t>is the error rate for each individual test or comparison.</a:t>
                </a:r>
              </a:p>
              <a:p>
                <a:r>
                  <a:rPr lang="en-US" b="1" dirty="0"/>
                  <a:t>Experiment-wise error rate </a:t>
                </a:r>
                <a:r>
                  <a:rPr lang="en-US" dirty="0"/>
                  <a:t>is the error rate across all comparisons – proportion of experiments/comparisons in which at least one error occurs. </a:t>
                </a:r>
              </a:p>
              <a:p>
                <a:endParaRPr lang="en-US" b="1" dirty="0"/>
              </a:p>
              <a:p>
                <a:r>
                  <a:rPr lang="en-US" dirty="0"/>
                  <a:t>Tests and confidence intervals typically control for comparison-wise error rates,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but ideally we want to control for experiment-wise error.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FB7A93-EA76-61FD-C362-D547239E3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369391"/>
              </a:xfrm>
              <a:blipFill>
                <a:blip r:embed="rId2"/>
                <a:stretch>
                  <a:fillRect l="-460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B908333-AA11-D4CF-6FF2-E1EA0D64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Types of Error</a:t>
            </a:r>
          </a:p>
        </p:txBody>
      </p:sp>
    </p:spTree>
    <p:extLst>
      <p:ext uri="{BB962C8B-B14F-4D97-AF65-F5344CB8AC3E}">
        <p14:creationId xmlns:p14="http://schemas.microsoft.com/office/powerpoint/2010/main" val="3829499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ADE6EA-1CB8-3330-D6D0-C4A1F6A1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Comparisons Methods</a:t>
            </a:r>
          </a:p>
        </p:txBody>
      </p:sp>
      <p:graphicFrame>
        <p:nvGraphicFramePr>
          <p:cNvPr id="6" name="Group 69">
            <a:extLst>
              <a:ext uri="{FF2B5EF4-FFF2-40B4-BE49-F238E27FC236}">
                <a16:creationId xmlns:a16="http://schemas.microsoft.com/office/drawing/2014/main" id="{7FE3FD65-F282-8635-4059-124049C21750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8921921"/>
              </p:ext>
            </p:extLst>
          </p:nvPr>
        </p:nvGraphicFramePr>
        <p:xfrm>
          <a:off x="581193" y="2289767"/>
          <a:ext cx="7513637" cy="3838575"/>
        </p:xfrm>
        <a:graphic>
          <a:graphicData uri="http://schemas.openxmlformats.org/drawingml/2006/table">
            <a:tbl>
              <a:tblPr/>
              <a:tblGrid>
                <a:gridCol w="283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8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Number of Groups Compared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Number of Comparisons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Experimentwise Error Rate (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=0.05)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.26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6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29">
            <a:extLst>
              <a:ext uri="{FF2B5EF4-FFF2-40B4-BE49-F238E27FC236}">
                <a16:creationId xmlns:a16="http://schemas.microsoft.com/office/drawing/2014/main" id="{861F6E5B-42DE-418F-5831-A54744194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57591" y="2288528"/>
            <a:ext cx="3458817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Comparison-wise Error: </a:t>
            </a:r>
            <a:r>
              <a:rPr lang="en-US" dirty="0">
                <a:sym typeface="Symbol" panose="05050102010706020507" pitchFamily="18" charset="2"/>
              </a:rPr>
              <a:t> = 0.05</a:t>
            </a:r>
            <a:br>
              <a:rPr lang="en-US" dirty="0">
                <a:sym typeface="Symbol" panose="05050102010706020507" pitchFamily="18" charset="2"/>
              </a:rPr>
            </a:br>
            <a:endParaRPr lang="en-US" dirty="0"/>
          </a:p>
          <a:p>
            <a:pPr eaLnBrk="1" hangingPunct="1">
              <a:spcBef>
                <a:spcPct val="20000"/>
              </a:spcBef>
            </a:pPr>
            <a:r>
              <a:rPr lang="en-US" dirty="0" err="1"/>
              <a:t>Experiement</a:t>
            </a:r>
            <a:r>
              <a:rPr lang="en-US" dirty="0"/>
              <a:t>-wise Error: </a:t>
            </a:r>
            <a:r>
              <a:rPr lang="en-US" dirty="0">
                <a:sym typeface="Symbol" panose="05050102010706020507" pitchFamily="18" charset="2"/>
              </a:rPr>
              <a:t>1 – (1 – )</a:t>
            </a:r>
            <a:r>
              <a:rPr lang="en-US" i="1" baseline="30000" dirty="0">
                <a:sym typeface="Symbol" panose="05050102010706020507" pitchFamily="18" charset="2"/>
              </a:rPr>
              <a:t>#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92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B7D8D80-AC14-E050-D153-9E917D22D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Tukey-Kramer tests </a:t>
                </a:r>
                <a:r>
                  <a:rPr lang="en-US" i="1" dirty="0"/>
                  <a:t>statistically</a:t>
                </a:r>
                <a:r>
                  <a:rPr lang="en-US" dirty="0"/>
                  <a:t> compare averages between two groups while controlling for all pairwise comparisons that will be considered.</a:t>
                </a:r>
              </a:p>
              <a:p>
                <a:r>
                  <a:rPr lang="en-US" dirty="0"/>
                  <a:t>Tukey-Kramer tests control for experiment-wise error.</a:t>
                </a:r>
              </a:p>
              <a:p>
                <a:pPr lvl="1"/>
                <a:r>
                  <a:rPr lang="en-US" dirty="0"/>
                  <a:t>Experiment-wise error rate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when </a:t>
                </a:r>
                <a:r>
                  <a:rPr lang="en-US" b="1" dirty="0"/>
                  <a:t>all</a:t>
                </a:r>
                <a:r>
                  <a:rPr lang="en-US" dirty="0"/>
                  <a:t> pairwise comparisons are considered.</a:t>
                </a:r>
              </a:p>
              <a:p>
                <a:pPr lvl="1"/>
                <a:r>
                  <a:rPr lang="en-US" dirty="0"/>
                  <a:t>Can use hypothesis tests or confidence intervals.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B7D8D80-AC14-E050-D153-9E917D22D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3CD890-2A0F-EF48-602D-92505A6C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Tukey-Kramer Tests</a:t>
            </a:r>
          </a:p>
        </p:txBody>
      </p:sp>
    </p:spTree>
    <p:extLst>
      <p:ext uri="{BB962C8B-B14F-4D97-AF65-F5344CB8AC3E}">
        <p14:creationId xmlns:p14="http://schemas.microsoft.com/office/powerpoint/2010/main" val="4071523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A39915-7EFC-3E83-BAE5-9D9A3343E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677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Null Hypothesis: </a:t>
                </a:r>
              </a:p>
              <a:p>
                <a:pPr lvl="1"/>
                <a:r>
                  <a:rPr lang="en-US" dirty="0"/>
                  <a:t>Average total users is the same across seasons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𝑠𝑝𝑟𝑖𝑛𝑔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𝑠𝑢𝑚𝑚𝑒𝑟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𝑤𝑖𝑛𝑡𝑒𝑟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Test Statistic: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=128.8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P-value: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≥144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&lt;0.0001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Decision: </a:t>
                </a:r>
              </a:p>
              <a:p>
                <a:pPr lvl="1"/>
                <a:r>
                  <a:rPr lang="en-US" dirty="0"/>
                  <a:t>REJECT NULL HYPOTHESIS </a:t>
                </a:r>
                <a:r>
                  <a:rPr lang="en-US" dirty="0">
                    <a:sym typeface="Wingdings" pitchFamily="2" charset="2"/>
                  </a:rPr>
                  <a:t> At least one of the seasons has a different average total number of users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A39915-7EFC-3E83-BAE5-9D9A3343E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677504"/>
              </a:xfrm>
              <a:blipFill>
                <a:blip r:embed="rId2"/>
                <a:stretch>
                  <a:fillRect l="-460" t="-813" r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565E21-9DD9-FBFC-4110-565727AE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 – ANOVA </a:t>
            </a:r>
          </a:p>
        </p:txBody>
      </p:sp>
    </p:spTree>
    <p:extLst>
      <p:ext uri="{BB962C8B-B14F-4D97-AF65-F5344CB8AC3E}">
        <p14:creationId xmlns:p14="http://schemas.microsoft.com/office/powerpoint/2010/main" val="3684355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5B69D5D-62D5-CEAF-F0E1-EE95C29D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FFFF"/>
                </a:solidFill>
              </a:rPr>
              <a:t>Bike Data Example – Multiple Comparisons </a:t>
            </a: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23C75A3F-7177-F2DE-2018-54C0744D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9" t="7558"/>
          <a:stretch/>
        </p:blipFill>
        <p:spPr>
          <a:xfrm>
            <a:off x="1292085" y="1649895"/>
            <a:ext cx="6742213" cy="456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50C42-52EC-E2DA-A703-D9E43772C18A}"/>
              </a:ext>
            </a:extLst>
          </p:cNvPr>
          <p:cNvSpPr txBox="1"/>
          <p:nvPr/>
        </p:nvSpPr>
        <p:spPr>
          <a:xfrm>
            <a:off x="2339670" y="1360305"/>
            <a:ext cx="464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95% Experiment-wise Confidence Intervals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06548-24DE-38BE-A1F4-E1EBA0A90FF4}"/>
              </a:ext>
            </a:extLst>
          </p:cNvPr>
          <p:cNvSpPr txBox="1"/>
          <p:nvPr/>
        </p:nvSpPr>
        <p:spPr>
          <a:xfrm>
            <a:off x="126310" y="1936391"/>
            <a:ext cx="1165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Spring – Winter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D3D90-2081-9FD9-2589-CCDE394F7FAC}"/>
              </a:ext>
            </a:extLst>
          </p:cNvPr>
          <p:cNvSpPr txBox="1"/>
          <p:nvPr/>
        </p:nvSpPr>
        <p:spPr>
          <a:xfrm>
            <a:off x="28247" y="2547661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Winter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42EB9-B4B5-D453-6951-97BF0DD52B6A}"/>
              </a:ext>
            </a:extLst>
          </p:cNvPr>
          <p:cNvSpPr txBox="1"/>
          <p:nvPr/>
        </p:nvSpPr>
        <p:spPr>
          <a:xfrm>
            <a:off x="301108" y="3216203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Winter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822BC-958E-3FAD-DB53-FDE5E741394A}"/>
              </a:ext>
            </a:extLst>
          </p:cNvPr>
          <p:cNvSpPr txBox="1"/>
          <p:nvPr/>
        </p:nvSpPr>
        <p:spPr>
          <a:xfrm>
            <a:off x="39819" y="3841212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Spring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D227-11B1-DAE4-FB51-D1F532D0B12A}"/>
              </a:ext>
            </a:extLst>
          </p:cNvPr>
          <p:cNvSpPr txBox="1"/>
          <p:nvPr/>
        </p:nvSpPr>
        <p:spPr>
          <a:xfrm>
            <a:off x="354008" y="4491076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Spring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9B6601-DC7B-79DC-EA1C-F4F3DBF29186}"/>
              </a:ext>
            </a:extLst>
          </p:cNvPr>
          <p:cNvSpPr txBox="1"/>
          <p:nvPr/>
        </p:nvSpPr>
        <p:spPr>
          <a:xfrm>
            <a:off x="219355" y="5103234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Summer</a:t>
            </a:r>
          </a:p>
        </p:txBody>
      </p:sp>
    </p:spTree>
    <p:extLst>
      <p:ext uri="{BB962C8B-B14F-4D97-AF65-F5344CB8AC3E}">
        <p14:creationId xmlns:p14="http://schemas.microsoft.com/office/powerpoint/2010/main" val="1201283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6C06E56-D6FE-8D52-61A6-8477F0D9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FFFF"/>
                </a:solidFill>
              </a:rPr>
              <a:t>Bike Data Example – Multiple Comparisons </a:t>
            </a:r>
          </a:p>
        </p:txBody>
      </p:sp>
      <p:pic>
        <p:nvPicPr>
          <p:cNvPr id="13" name="Picture 12" descr="Chart, box and whisker chart&#10;&#10;Description automatically generated">
            <a:extLst>
              <a:ext uri="{FF2B5EF4-FFF2-40B4-BE49-F238E27FC236}">
                <a16:creationId xmlns:a16="http://schemas.microsoft.com/office/drawing/2014/main" id="{0B364C3D-39A9-201B-0279-881A0C9FF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9" t="7558"/>
          <a:stretch/>
        </p:blipFill>
        <p:spPr>
          <a:xfrm>
            <a:off x="1292085" y="1649895"/>
            <a:ext cx="6742213" cy="4569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27C5FB-240C-7532-32A1-CB53BF0F3E05}"/>
              </a:ext>
            </a:extLst>
          </p:cNvPr>
          <p:cNvSpPr txBox="1"/>
          <p:nvPr/>
        </p:nvSpPr>
        <p:spPr>
          <a:xfrm>
            <a:off x="2339670" y="1360305"/>
            <a:ext cx="464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95% Experiment-wise Confidence Intervals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11EAA-0955-C642-D4AC-109C767B79DE}"/>
              </a:ext>
            </a:extLst>
          </p:cNvPr>
          <p:cNvSpPr txBox="1"/>
          <p:nvPr/>
        </p:nvSpPr>
        <p:spPr>
          <a:xfrm>
            <a:off x="126310" y="1936391"/>
            <a:ext cx="1165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Spring – Winter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C4E61-1C11-7661-8B7D-3F0D92D15E6C}"/>
              </a:ext>
            </a:extLst>
          </p:cNvPr>
          <p:cNvSpPr txBox="1"/>
          <p:nvPr/>
        </p:nvSpPr>
        <p:spPr>
          <a:xfrm>
            <a:off x="28247" y="2547661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Winter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345FFE-6FF0-66BF-F7CA-6EFE5619EA58}"/>
              </a:ext>
            </a:extLst>
          </p:cNvPr>
          <p:cNvSpPr txBox="1"/>
          <p:nvPr/>
        </p:nvSpPr>
        <p:spPr>
          <a:xfrm>
            <a:off x="301108" y="3216203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Winter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93BB2-8C74-64FC-AB76-6979EB5AFD1D}"/>
              </a:ext>
            </a:extLst>
          </p:cNvPr>
          <p:cNvSpPr txBox="1"/>
          <p:nvPr/>
        </p:nvSpPr>
        <p:spPr>
          <a:xfrm>
            <a:off x="39819" y="3841212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Spring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EE0289-B870-86C2-E014-AF07AEA4FE99}"/>
              </a:ext>
            </a:extLst>
          </p:cNvPr>
          <p:cNvSpPr txBox="1"/>
          <p:nvPr/>
        </p:nvSpPr>
        <p:spPr>
          <a:xfrm>
            <a:off x="354008" y="4491076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Spring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8BBCFC-82D5-D38D-A148-114A2E1A691D}"/>
              </a:ext>
            </a:extLst>
          </p:cNvPr>
          <p:cNvSpPr txBox="1"/>
          <p:nvPr/>
        </p:nvSpPr>
        <p:spPr>
          <a:xfrm>
            <a:off x="219355" y="5103234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Summer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48D5A-18E9-436F-E926-2EB91539327B}"/>
              </a:ext>
            </a:extLst>
          </p:cNvPr>
          <p:cNvSpPr txBox="1"/>
          <p:nvPr/>
        </p:nvSpPr>
        <p:spPr>
          <a:xfrm>
            <a:off x="2137636" y="2362995"/>
            <a:ext cx="3205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If confidence interval contains 0,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then two seasons are NOT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i="1" dirty="0">
                <a:solidFill>
                  <a:schemeClr val="accent2"/>
                </a:solidFill>
              </a:rPr>
              <a:t>statistically</a:t>
            </a:r>
            <a:r>
              <a:rPr lang="en-US" dirty="0">
                <a:solidFill>
                  <a:schemeClr val="accent2"/>
                </a:solidFill>
              </a:rPr>
              <a:t> different.</a:t>
            </a:r>
          </a:p>
        </p:txBody>
      </p:sp>
    </p:spTree>
    <p:extLst>
      <p:ext uri="{BB962C8B-B14F-4D97-AF65-F5344CB8AC3E}">
        <p14:creationId xmlns:p14="http://schemas.microsoft.com/office/powerpoint/2010/main" val="2380326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008B9D9C-ED71-62CE-F99F-BF892CA68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9" t="7558"/>
          <a:stretch/>
        </p:blipFill>
        <p:spPr>
          <a:xfrm>
            <a:off x="1292085" y="1649895"/>
            <a:ext cx="6742213" cy="45699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565E21-9DD9-FBFC-4110-565727AE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FFFF"/>
                </a:solidFill>
              </a:rPr>
              <a:t>Bike Data Example – Multiple Comparisons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2CC99-5D1E-3F3F-2114-00E5C1BCD492}"/>
              </a:ext>
            </a:extLst>
          </p:cNvPr>
          <p:cNvSpPr txBox="1"/>
          <p:nvPr/>
        </p:nvSpPr>
        <p:spPr>
          <a:xfrm>
            <a:off x="2339670" y="1360305"/>
            <a:ext cx="464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95% Experiment-wise Confidence Intervals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63932-1C3B-E1A6-B78B-2D681084D83D}"/>
              </a:ext>
            </a:extLst>
          </p:cNvPr>
          <p:cNvSpPr txBox="1"/>
          <p:nvPr/>
        </p:nvSpPr>
        <p:spPr>
          <a:xfrm>
            <a:off x="126310" y="1936391"/>
            <a:ext cx="1165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Spring – Winter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6E4BE-E054-E2BD-1FFA-B7225C526B7D}"/>
              </a:ext>
            </a:extLst>
          </p:cNvPr>
          <p:cNvSpPr txBox="1"/>
          <p:nvPr/>
        </p:nvSpPr>
        <p:spPr>
          <a:xfrm>
            <a:off x="28247" y="2547661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Winter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2A7B5-9DB6-3032-0E44-1F7A7FB51A68}"/>
              </a:ext>
            </a:extLst>
          </p:cNvPr>
          <p:cNvSpPr txBox="1"/>
          <p:nvPr/>
        </p:nvSpPr>
        <p:spPr>
          <a:xfrm>
            <a:off x="301108" y="3216203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Winter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08AA8-E227-99A0-CCB2-FB82D46757F6}"/>
              </a:ext>
            </a:extLst>
          </p:cNvPr>
          <p:cNvSpPr txBox="1"/>
          <p:nvPr/>
        </p:nvSpPr>
        <p:spPr>
          <a:xfrm>
            <a:off x="39819" y="3841212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Spring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D4D52-0B9F-2F02-6F6A-C39DFABE3E39}"/>
              </a:ext>
            </a:extLst>
          </p:cNvPr>
          <p:cNvSpPr txBox="1"/>
          <p:nvPr/>
        </p:nvSpPr>
        <p:spPr>
          <a:xfrm>
            <a:off x="354008" y="4491076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Spring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577F5-DB34-F739-2F84-BF92F54C2818}"/>
              </a:ext>
            </a:extLst>
          </p:cNvPr>
          <p:cNvSpPr txBox="1"/>
          <p:nvPr/>
        </p:nvSpPr>
        <p:spPr>
          <a:xfrm>
            <a:off x="219355" y="5103234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Summer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CF3745-380E-A77C-1C9D-FC9564B48FCE}"/>
              </a:ext>
            </a:extLst>
          </p:cNvPr>
          <p:cNvSpPr/>
          <p:nvPr/>
        </p:nvSpPr>
        <p:spPr>
          <a:xfrm>
            <a:off x="301108" y="4491076"/>
            <a:ext cx="7434222" cy="276999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C43E1F-58F6-01F3-E602-3EF48EFB7C3A}"/>
              </a:ext>
            </a:extLst>
          </p:cNvPr>
          <p:cNvCxnSpPr/>
          <p:nvPr/>
        </p:nvCxnSpPr>
        <p:spPr>
          <a:xfrm>
            <a:off x="2802835" y="3505094"/>
            <a:ext cx="109330" cy="88800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0057E7-3E1F-1139-E85F-4FD517F3B96F}"/>
              </a:ext>
            </a:extLst>
          </p:cNvPr>
          <p:cNvSpPr txBox="1"/>
          <p:nvPr/>
        </p:nvSpPr>
        <p:spPr>
          <a:xfrm>
            <a:off x="2087217" y="2482545"/>
            <a:ext cx="285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Fall is only 264.2 total users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 day lower on average than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Spring.</a:t>
            </a:r>
          </a:p>
        </p:txBody>
      </p:sp>
    </p:spTree>
    <p:extLst>
      <p:ext uri="{BB962C8B-B14F-4D97-AF65-F5344CB8AC3E}">
        <p14:creationId xmlns:p14="http://schemas.microsoft.com/office/powerpoint/2010/main" val="13223769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69EA0A8-CBF5-0B48-9391-ABC2983A1D40}"/>
              </a:ext>
            </a:extLst>
          </p:cNvPr>
          <p:cNvSpPr txBox="1">
            <a:spLocks/>
          </p:cNvSpPr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Bike Data Example – Multiple Comparisons </a:t>
            </a:r>
            <a:endParaRPr lang="en-US" sz="3300" dirty="0">
              <a:solidFill>
                <a:srgbClr val="FFFFFF"/>
              </a:solidFill>
            </a:endParaRP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BD5C361D-7915-2D7A-ACC9-D2621AB7C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9" t="7558"/>
          <a:stretch/>
        </p:blipFill>
        <p:spPr>
          <a:xfrm>
            <a:off x="1292085" y="1649895"/>
            <a:ext cx="6742213" cy="4569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22AB7-ECE9-B496-3A9B-C91D729B8774}"/>
              </a:ext>
            </a:extLst>
          </p:cNvPr>
          <p:cNvSpPr txBox="1"/>
          <p:nvPr/>
        </p:nvSpPr>
        <p:spPr>
          <a:xfrm>
            <a:off x="2339670" y="1360305"/>
            <a:ext cx="464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95% Experiment-wise Confidence Intervals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D47CE-7F0E-DB5E-4CBC-4BF4CA1C75CC}"/>
              </a:ext>
            </a:extLst>
          </p:cNvPr>
          <p:cNvSpPr txBox="1"/>
          <p:nvPr/>
        </p:nvSpPr>
        <p:spPr>
          <a:xfrm>
            <a:off x="126310" y="1936391"/>
            <a:ext cx="1165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Spring – Winter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3E7C6E-B39C-DDF7-BADA-9E03E333B949}"/>
              </a:ext>
            </a:extLst>
          </p:cNvPr>
          <p:cNvSpPr txBox="1"/>
          <p:nvPr/>
        </p:nvSpPr>
        <p:spPr>
          <a:xfrm>
            <a:off x="28247" y="2547661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Winter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E65522-8047-F330-6E74-362336789274}"/>
              </a:ext>
            </a:extLst>
          </p:cNvPr>
          <p:cNvSpPr txBox="1"/>
          <p:nvPr/>
        </p:nvSpPr>
        <p:spPr>
          <a:xfrm>
            <a:off x="301108" y="3216203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Winter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E3121-CCA5-2916-6AC7-A2ED6E208DC8}"/>
              </a:ext>
            </a:extLst>
          </p:cNvPr>
          <p:cNvSpPr txBox="1"/>
          <p:nvPr/>
        </p:nvSpPr>
        <p:spPr>
          <a:xfrm>
            <a:off x="39819" y="3841212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Summer – Spring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615918-CE2A-FA11-2294-055A02A93443}"/>
              </a:ext>
            </a:extLst>
          </p:cNvPr>
          <p:cNvSpPr txBox="1"/>
          <p:nvPr/>
        </p:nvSpPr>
        <p:spPr>
          <a:xfrm>
            <a:off x="354008" y="4491076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Spring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150F5E-94E5-1FDD-8583-4190E948E674}"/>
              </a:ext>
            </a:extLst>
          </p:cNvPr>
          <p:cNvSpPr txBox="1"/>
          <p:nvPr/>
        </p:nvSpPr>
        <p:spPr>
          <a:xfrm>
            <a:off x="219355" y="5103234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Fall – Summer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CC98DE-4D97-0585-D439-E0A3EA1997CF}"/>
              </a:ext>
            </a:extLst>
          </p:cNvPr>
          <p:cNvSpPr/>
          <p:nvPr/>
        </p:nvSpPr>
        <p:spPr>
          <a:xfrm>
            <a:off x="39819" y="1873990"/>
            <a:ext cx="7742520" cy="1624809"/>
          </a:xfrm>
          <a:prstGeom prst="roundRect">
            <a:avLst>
              <a:gd name="adj" fmla="val 8103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1A484E-AF3D-578B-18E7-8158A58B9B27}"/>
              </a:ext>
            </a:extLst>
          </p:cNvPr>
          <p:cNvCxnSpPr>
            <a:cxnSpLocks/>
          </p:cNvCxnSpPr>
          <p:nvPr/>
        </p:nvCxnSpPr>
        <p:spPr>
          <a:xfrm flipH="1" flipV="1">
            <a:off x="4810539" y="3550936"/>
            <a:ext cx="198783" cy="4979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FCE336-1A05-AF16-899E-B97C7222BDEE}"/>
              </a:ext>
            </a:extLst>
          </p:cNvPr>
          <p:cNvSpPr txBox="1"/>
          <p:nvPr/>
        </p:nvSpPr>
        <p:spPr>
          <a:xfrm>
            <a:off x="4740346" y="4048854"/>
            <a:ext cx="248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Winter does NOT seem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to be close </a:t>
            </a:r>
            <a:r>
              <a:rPr lang="en-US" i="1" dirty="0">
                <a:solidFill>
                  <a:schemeClr val="accent2"/>
                </a:solidFill>
              </a:rPr>
              <a:t>statistically</a:t>
            </a:r>
            <a:r>
              <a:rPr lang="en-US" dirty="0">
                <a:solidFill>
                  <a:schemeClr val="accent2"/>
                </a:solidFill>
              </a:rPr>
              <a:t> to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any of the other months.</a:t>
            </a:r>
          </a:p>
        </p:txBody>
      </p:sp>
    </p:spTree>
    <p:extLst>
      <p:ext uri="{BB962C8B-B14F-4D97-AF65-F5344CB8AC3E}">
        <p14:creationId xmlns:p14="http://schemas.microsoft.com/office/powerpoint/2010/main" val="383346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B4EF6-6D17-D54C-877F-395BA55E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reject the null hypothesis on the F-test that means there is evidence that shows at least one category is different.</a:t>
            </a:r>
          </a:p>
          <a:p>
            <a:r>
              <a:rPr lang="en-US" dirty="0"/>
              <a:t>Once a difference is detected, must test each individual pair of categories to find where all the differences are – a process called multiple comparisons or ad-hoc testing.</a:t>
            </a:r>
          </a:p>
          <a:p>
            <a:r>
              <a:rPr lang="en-US" dirty="0"/>
              <a:t>In the process of testing many individual pairs, errors (comparison-wise) are bound to happen if not controlled across an entire experiment (experiment-wise).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02CF8C-035D-742A-E5F9-FDE60097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2748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4393096" y="2365513"/>
            <a:ext cx="1630018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5943602" y="2365513"/>
            <a:ext cx="1759219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BC0D64D1-6FBB-E625-32B6-1F637F290E87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ECE6-75A3-138D-63CF-DBD7E915D259}"/>
              </a:ext>
            </a:extLst>
          </p:cNvPr>
          <p:cNvSpPr txBox="1"/>
          <p:nvPr/>
        </p:nvSpPr>
        <p:spPr>
          <a:xfrm>
            <a:off x="4434948" y="6322155"/>
            <a:ext cx="3110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close are these values?</a:t>
            </a:r>
          </a:p>
        </p:txBody>
      </p:sp>
    </p:spTree>
    <p:extLst>
      <p:ext uri="{BB962C8B-B14F-4D97-AF65-F5344CB8AC3E}">
        <p14:creationId xmlns:p14="http://schemas.microsoft.com/office/powerpoint/2010/main" val="3839106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84DC-FC55-B055-7DDE-AEAD84D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 With Data</a:t>
            </a:r>
          </a:p>
        </p:txBody>
      </p:sp>
    </p:spTree>
    <p:extLst>
      <p:ext uri="{BB962C8B-B14F-4D97-AF65-F5344CB8AC3E}">
        <p14:creationId xmlns:p14="http://schemas.microsoft.com/office/powerpoint/2010/main" val="315863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490506-CF0F-4645-7418-F5E2A7D7BE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Pearson correlation coefficient,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, is a measure of strength of the </a:t>
                </a:r>
                <a:r>
                  <a:rPr lang="en-US" i="1" dirty="0"/>
                  <a:t>linear</a:t>
                </a:r>
                <a:r>
                  <a:rPr lang="en-US" dirty="0"/>
                  <a:t> relationship between two variables.</a:t>
                </a:r>
              </a:p>
              <a:p>
                <a:pPr lvl="1"/>
                <a:r>
                  <a:rPr lang="en-US" dirty="0"/>
                  <a:t>Negative values imply a negative </a:t>
                </a:r>
                <a:r>
                  <a:rPr lang="en-US" i="1" dirty="0"/>
                  <a:t>linear</a:t>
                </a:r>
                <a:r>
                  <a:rPr lang="en-US" dirty="0"/>
                  <a:t> relationship.</a:t>
                </a:r>
              </a:p>
              <a:p>
                <a:pPr lvl="1"/>
                <a:r>
                  <a:rPr lang="en-US" dirty="0"/>
                  <a:t>Positive values imply a positive </a:t>
                </a:r>
                <a:r>
                  <a:rPr lang="en-US" i="1" dirty="0"/>
                  <a:t>linear </a:t>
                </a:r>
                <a:r>
                  <a:rPr lang="en-US" dirty="0"/>
                  <a:t>relationship.</a:t>
                </a:r>
              </a:p>
              <a:p>
                <a:pPr lvl="1"/>
                <a:r>
                  <a:rPr lang="en-US" dirty="0"/>
                  <a:t>Values near 0 implies no real </a:t>
                </a:r>
                <a:r>
                  <a:rPr lang="en-US" i="1" dirty="0"/>
                  <a:t>linear </a:t>
                </a:r>
                <a:r>
                  <a:rPr lang="en-US" dirty="0"/>
                  <a:t>relationship.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490506-CF0F-4645-7418-F5E2A7D7BE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E6E2541-3B34-A961-BF6F-1F7D2FC6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Correlation</a:t>
            </a:r>
          </a:p>
        </p:txBody>
      </p:sp>
    </p:spTree>
    <p:extLst>
      <p:ext uri="{BB962C8B-B14F-4D97-AF65-F5344CB8AC3E}">
        <p14:creationId xmlns:p14="http://schemas.microsoft.com/office/powerpoint/2010/main" val="479496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F1EF-CD27-B800-28D2-B626CF17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E897-2538-E66A-DB6E-DC27C31757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Correlation is a measure of strength of a linear relationship but does not say what the linear relationship is.</a:t>
            </a:r>
          </a:p>
          <a:p>
            <a:r>
              <a:rPr lang="en-US" dirty="0"/>
              <a:t>Plot has two sets of data with exact same correlation of 0.99.</a:t>
            </a:r>
          </a:p>
          <a:p>
            <a:r>
              <a:rPr lang="en-US" dirty="0"/>
              <a:t>However, the relationship is different between the two.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7F1A3C-BD1E-B8A4-926D-70A24FE4855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177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across industries devote research funding to discover how variables are related (modeling).</a:t>
            </a:r>
          </a:p>
          <a:p>
            <a:r>
              <a:rPr lang="en-US" dirty="0"/>
              <a:t>The simplest graphical technique to relate two quantitative variables is through a straight-line relationship – called the </a:t>
            </a:r>
            <a:r>
              <a:rPr lang="en-US" b="1" dirty="0"/>
              <a:t>simple linear regression </a:t>
            </a:r>
            <a:r>
              <a:rPr lang="en-US" dirty="0"/>
              <a:t>(</a:t>
            </a:r>
            <a:r>
              <a:rPr lang="en-US" b="1" dirty="0"/>
              <a:t>SLR</a:t>
            </a:r>
            <a:r>
              <a:rPr lang="en-US" dirty="0"/>
              <a:t>) </a:t>
            </a:r>
            <a:r>
              <a:rPr lang="en-US" b="1" dirty="0"/>
              <a:t>model</a:t>
            </a:r>
            <a:r>
              <a:rPr lang="en-US" dirty="0"/>
              <a:t>.</a:t>
            </a:r>
          </a:p>
          <a:p>
            <a:r>
              <a:rPr lang="en-US" dirty="0"/>
              <a:t>Most models are more extensive and complicated than SLR models, but SLR models form a good foundation.</a:t>
            </a:r>
          </a:p>
        </p:txBody>
      </p:sp>
    </p:spTree>
    <p:extLst>
      <p:ext uri="{BB962C8B-B14F-4D97-AF65-F5344CB8AC3E}">
        <p14:creationId xmlns:p14="http://schemas.microsoft.com/office/powerpoint/2010/main" val="3906238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6B58-CAC7-3B0F-0799-FE4D528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100A-7C0F-B346-48FA-351C18BC0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if you wanted to predict the number of registered users based on the temperature outside?</a:t>
            </a:r>
          </a:p>
          <a:p>
            <a:r>
              <a:rPr lang="en-US" dirty="0"/>
              <a:t>What is the best guess line for the following?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597E1B-489D-C97D-7FC8-D8A744B02BC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/>
              <p:nvPr/>
            </p:nvSpPr>
            <p:spPr>
              <a:xfrm>
                <a:off x="949246" y="4542311"/>
                <a:ext cx="4686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𝑈𝑠𝑒𝑟𝑠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6" y="4542311"/>
                <a:ext cx="4686283" cy="369332"/>
              </a:xfrm>
              <a:prstGeom prst="rect">
                <a:avLst/>
              </a:prstGeom>
              <a:blipFill>
                <a:blip r:embed="rId3"/>
                <a:stretch>
                  <a:fillRect l="-811" t="-6667" r="-135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18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6B58-CAC7-3B0F-0799-FE4D528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100A-7C0F-B346-48FA-351C18BC0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Simple Linear Regression: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597E1B-489D-C97D-7FC8-D8A744B02BC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F67868F-B534-CC83-D16C-369F1D96E764}"/>
              </a:ext>
            </a:extLst>
          </p:cNvPr>
          <p:cNvSpPr/>
          <p:nvPr/>
        </p:nvSpPr>
        <p:spPr>
          <a:xfrm>
            <a:off x="3524970" y="3059668"/>
            <a:ext cx="457740" cy="46166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0FF47C-1B00-44DF-30E4-5086E5B65784}"/>
              </a:ext>
            </a:extLst>
          </p:cNvPr>
          <p:cNvCxnSpPr>
            <a:stCxn id="9" idx="0"/>
            <a:endCxn id="7" idx="3"/>
          </p:cNvCxnSpPr>
          <p:nvPr/>
        </p:nvCxnSpPr>
        <p:spPr>
          <a:xfrm flipV="1">
            <a:off x="2812526" y="3453723"/>
            <a:ext cx="779479" cy="47102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A5CBA9-66AD-6476-BE6C-06915889FA4D}"/>
              </a:ext>
            </a:extLst>
          </p:cNvPr>
          <p:cNvSpPr txBox="1"/>
          <p:nvPr/>
        </p:nvSpPr>
        <p:spPr>
          <a:xfrm>
            <a:off x="2153370" y="3924752"/>
            <a:ext cx="131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6CFF9B-E8DD-4A08-C34A-BE761A8600E8}"/>
                  </a:ext>
                </a:extLst>
              </p:cNvPr>
              <p:cNvSpPr txBox="1"/>
              <p:nvPr/>
            </p:nvSpPr>
            <p:spPr>
              <a:xfrm>
                <a:off x="949246" y="3059668"/>
                <a:ext cx="4686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𝑈𝑠𝑒𝑟𝑠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6CFF9B-E8DD-4A08-C34A-BE761A86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6" y="3059668"/>
                <a:ext cx="4686283" cy="369332"/>
              </a:xfrm>
              <a:prstGeom prst="rect">
                <a:avLst/>
              </a:prstGeom>
              <a:blipFill>
                <a:blip r:embed="rId3"/>
                <a:stretch>
                  <a:fillRect l="-811" t="-3226" r="-135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B71F7122-2D05-641C-6B35-FCC0B8A34481}"/>
              </a:ext>
            </a:extLst>
          </p:cNvPr>
          <p:cNvSpPr/>
          <p:nvPr/>
        </p:nvSpPr>
        <p:spPr>
          <a:xfrm>
            <a:off x="6770717" y="5165766"/>
            <a:ext cx="45719" cy="154379"/>
          </a:xfrm>
          <a:prstGeom prst="leftBrac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5D599A-DC4F-7ACF-0A15-05F2D7F90B6B}"/>
              </a:ext>
            </a:extLst>
          </p:cNvPr>
          <p:cNvCxnSpPr>
            <a:cxnSpLocks/>
          </p:cNvCxnSpPr>
          <p:nvPr/>
        </p:nvCxnSpPr>
        <p:spPr>
          <a:xfrm>
            <a:off x="3494373" y="4184988"/>
            <a:ext cx="3168366" cy="1057967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52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6B58-CAC7-3B0F-0799-FE4D528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100A-7C0F-B346-48FA-351C18BC0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Simple Linear Regression: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597E1B-489D-C97D-7FC8-D8A744B02BC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0FF47C-1B00-44DF-30E4-5086E5B65784}"/>
              </a:ext>
            </a:extLst>
          </p:cNvPr>
          <p:cNvCxnSpPr>
            <a:cxnSpLocks/>
          </p:cNvCxnSpPr>
          <p:nvPr/>
        </p:nvCxnSpPr>
        <p:spPr>
          <a:xfrm>
            <a:off x="5492721" y="4160265"/>
            <a:ext cx="3562276" cy="239543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D942624-F7D9-9ABA-D077-94BE8AC76DD7}"/>
              </a:ext>
            </a:extLst>
          </p:cNvPr>
          <p:cNvSpPr/>
          <p:nvPr/>
        </p:nvSpPr>
        <p:spPr>
          <a:xfrm>
            <a:off x="4171162" y="3059668"/>
            <a:ext cx="457740" cy="46166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7A9393-2467-846E-C144-D7F22B6FF032}"/>
              </a:ext>
            </a:extLst>
          </p:cNvPr>
          <p:cNvCxnSpPr>
            <a:stCxn id="12" idx="0"/>
            <a:endCxn id="10" idx="5"/>
          </p:cNvCxnSpPr>
          <p:nvPr/>
        </p:nvCxnSpPr>
        <p:spPr>
          <a:xfrm flipH="1" flipV="1">
            <a:off x="4561869" y="3453723"/>
            <a:ext cx="472311" cy="47102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07C2ED-A4D5-D927-88FC-C8BF96422BA1}"/>
              </a:ext>
            </a:extLst>
          </p:cNvPr>
          <p:cNvSpPr txBox="1"/>
          <p:nvPr/>
        </p:nvSpPr>
        <p:spPr>
          <a:xfrm>
            <a:off x="4602010" y="392475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6CFF9B-E8DD-4A08-C34A-BE761A8600E8}"/>
                  </a:ext>
                </a:extLst>
              </p:cNvPr>
              <p:cNvSpPr txBox="1"/>
              <p:nvPr/>
            </p:nvSpPr>
            <p:spPr>
              <a:xfrm>
                <a:off x="949246" y="3059668"/>
                <a:ext cx="4686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𝑈𝑠𝑒𝑟𝑠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6CFF9B-E8DD-4A08-C34A-BE761A86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6" y="3059668"/>
                <a:ext cx="4686283" cy="369332"/>
              </a:xfrm>
              <a:prstGeom prst="rect">
                <a:avLst/>
              </a:prstGeom>
              <a:blipFill>
                <a:blip r:embed="rId3"/>
                <a:stretch>
                  <a:fillRect l="-811" t="-3226" r="-135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B431FE-E692-8376-E832-108087DACC3E}"/>
              </a:ext>
            </a:extLst>
          </p:cNvPr>
          <p:cNvCxnSpPr/>
          <p:nvPr/>
        </p:nvCxnSpPr>
        <p:spPr>
          <a:xfrm>
            <a:off x="8514608" y="4524499"/>
            <a:ext cx="629392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2B6E8E-5B39-65A4-7EF6-ADAE5AB0223C}"/>
              </a:ext>
            </a:extLst>
          </p:cNvPr>
          <p:cNvCxnSpPr>
            <a:cxnSpLocks/>
          </p:cNvCxnSpPr>
          <p:nvPr/>
        </p:nvCxnSpPr>
        <p:spPr>
          <a:xfrm flipV="1">
            <a:off x="9144000" y="4275117"/>
            <a:ext cx="0" cy="24938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54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6B58-CAC7-3B0F-0799-FE4D528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100A-7C0F-B346-48FA-351C18BC0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if you wanted to predict the number of registered users based on the temperature outside?</a:t>
            </a:r>
          </a:p>
          <a:p>
            <a:r>
              <a:rPr lang="en-US" dirty="0"/>
              <a:t>What is the best guess line for the following?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597E1B-489D-C97D-7FC8-D8A744B02BC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/>
              <p:nvPr/>
            </p:nvSpPr>
            <p:spPr>
              <a:xfrm>
                <a:off x="628283" y="4542311"/>
                <a:ext cx="5559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𝑈𝑠𝑒𝑟𝑠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=418.42+54.4×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3" y="4542311"/>
                <a:ext cx="5559792" cy="369332"/>
              </a:xfrm>
              <a:prstGeom prst="rect">
                <a:avLst/>
              </a:prstGeom>
              <a:blipFill>
                <a:blip r:embed="rId3"/>
                <a:stretch>
                  <a:fillRect l="-683" t="-6667" r="-113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511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6B58-CAC7-3B0F-0799-FE4D528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100A-7C0F-B346-48FA-351C18BC0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if you wanted to predict the number of registered users based on the temperature outside?</a:t>
            </a:r>
          </a:p>
          <a:p>
            <a:r>
              <a:rPr lang="en-US" dirty="0"/>
              <a:t>What is the </a:t>
            </a:r>
            <a:r>
              <a:rPr lang="en-US" b="1" i="1" dirty="0">
                <a:solidFill>
                  <a:schemeClr val="accent2"/>
                </a:solidFill>
              </a:rPr>
              <a:t>best guess line </a:t>
            </a:r>
            <a:r>
              <a:rPr lang="en-US" dirty="0"/>
              <a:t>for the following?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597E1B-489D-C97D-7FC8-D8A744B02BC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/>
              <p:nvPr/>
            </p:nvSpPr>
            <p:spPr>
              <a:xfrm>
                <a:off x="628283" y="4542311"/>
                <a:ext cx="5559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𝑈𝑠𝑒𝑟𝑠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=418.42+54.4×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3" y="4542311"/>
                <a:ext cx="5559792" cy="369332"/>
              </a:xfrm>
              <a:prstGeom prst="rect">
                <a:avLst/>
              </a:prstGeom>
              <a:blipFill>
                <a:blip r:embed="rId3"/>
                <a:stretch>
                  <a:fillRect l="-683" t="-6667" r="-113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BE4A3F-A1F6-08CE-A173-9D3E308D93CF}"/>
              </a:ext>
            </a:extLst>
          </p:cNvPr>
          <p:cNvSpPr txBox="1"/>
          <p:nvPr/>
        </p:nvSpPr>
        <p:spPr>
          <a:xfrm>
            <a:off x="1870546" y="5728232"/>
            <a:ext cx="307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do we determine this?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9D7E5B-3EB4-11BD-F26C-2B6FB95E8AA6}"/>
              </a:ext>
            </a:extLst>
          </p:cNvPr>
          <p:cNvCxnSpPr>
            <a:stCxn id="4" idx="0"/>
          </p:cNvCxnSpPr>
          <p:nvPr/>
        </p:nvCxnSpPr>
        <p:spPr>
          <a:xfrm flipV="1">
            <a:off x="3408179" y="3916017"/>
            <a:ext cx="0" cy="181221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8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Predicting sales revenue (thousands of $) with advertising expenditure (hundreds of $).</a:t>
            </a:r>
          </a:p>
          <a:p>
            <a:r>
              <a:rPr lang="en-US" dirty="0"/>
              <a:t>What is the “best” line through these 5 data points?</a:t>
            </a:r>
          </a:p>
          <a:p>
            <a:endParaRPr lang="en-US" dirty="0"/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2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4393096" y="2365513"/>
            <a:ext cx="1630018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5943602" y="2365513"/>
            <a:ext cx="1759219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BC0D64D1-6FBB-E625-32B6-1F637F290E87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ECE6-75A3-138D-63CF-DBD7E915D259}"/>
              </a:ext>
            </a:extLst>
          </p:cNvPr>
          <p:cNvSpPr txBox="1"/>
          <p:nvPr/>
        </p:nvSpPr>
        <p:spPr>
          <a:xfrm>
            <a:off x="4434948" y="6322155"/>
            <a:ext cx="3110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close are these values?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1D35A-5F93-1A43-9D6D-25AFD9B5C010}"/>
              </a:ext>
            </a:extLst>
          </p:cNvPr>
          <p:cNvSpPr txBox="1"/>
          <p:nvPr/>
        </p:nvSpPr>
        <p:spPr>
          <a:xfrm>
            <a:off x="1659103" y="2413337"/>
            <a:ext cx="2365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Spread of the two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distributions is not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overlapping by much.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4312FB-59B4-FF11-3679-AF7F33C1A45C}"/>
              </a:ext>
            </a:extLst>
          </p:cNvPr>
          <p:cNvCxnSpPr/>
          <p:nvPr/>
        </p:nvCxnSpPr>
        <p:spPr>
          <a:xfrm>
            <a:off x="3876261" y="3498574"/>
            <a:ext cx="834887" cy="7951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D928C0-200C-C0C9-3F8E-DEE9564EA359}"/>
              </a:ext>
            </a:extLst>
          </p:cNvPr>
          <p:cNvCxnSpPr>
            <a:cxnSpLocks/>
          </p:cNvCxnSpPr>
          <p:nvPr/>
        </p:nvCxnSpPr>
        <p:spPr>
          <a:xfrm>
            <a:off x="4017504" y="3309338"/>
            <a:ext cx="2273966" cy="81500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351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Predicting sales revenue (thousands of $) with advertising expenditure (hundreds of $).</a:t>
            </a:r>
          </a:p>
          <a:p>
            <a:r>
              <a:rPr lang="en-US" dirty="0"/>
              <a:t>What is the “best” line through these 5 data points?</a:t>
            </a:r>
          </a:p>
          <a:p>
            <a:endParaRPr lang="en-US" dirty="0"/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10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Predicting sales revenue (thousands of $) with advertising expenditure (hundreds of $).</a:t>
            </a:r>
          </a:p>
          <a:p>
            <a:r>
              <a:rPr lang="en-US" dirty="0"/>
              <a:t>What is the “best” line through these 5 data points?</a:t>
            </a:r>
          </a:p>
          <a:p>
            <a:endParaRPr lang="en-US" dirty="0"/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245269-389D-3CCB-FBB5-80D5EDE555DF}"/>
              </a:ext>
            </a:extLst>
          </p:cNvPr>
          <p:cNvCxnSpPr>
            <a:cxnSpLocks/>
          </p:cNvCxnSpPr>
          <p:nvPr/>
        </p:nvCxnSpPr>
        <p:spPr>
          <a:xfrm flipV="1">
            <a:off x="7056784" y="2743200"/>
            <a:ext cx="4194312" cy="338514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86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Predicting sales revenue (thousands of $) with advertising expenditure (hundreds of $).</a:t>
            </a:r>
          </a:p>
          <a:p>
            <a:r>
              <a:rPr lang="en-US" dirty="0"/>
              <a:t>What is the “best” line through these 5 data points?</a:t>
            </a:r>
          </a:p>
          <a:p>
            <a:endParaRPr lang="en-US" dirty="0"/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245269-389D-3CCB-FBB5-80D5EDE555DF}"/>
              </a:ext>
            </a:extLst>
          </p:cNvPr>
          <p:cNvCxnSpPr>
            <a:cxnSpLocks/>
          </p:cNvCxnSpPr>
          <p:nvPr/>
        </p:nvCxnSpPr>
        <p:spPr>
          <a:xfrm flipV="1">
            <a:off x="7056784" y="2743200"/>
            <a:ext cx="4194312" cy="3385142"/>
          </a:xfrm>
          <a:prstGeom prst="lin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F440A-7B87-D56B-EC61-62748F29A7BC}"/>
              </a:ext>
            </a:extLst>
          </p:cNvPr>
          <p:cNvCxnSpPr>
            <a:cxnSpLocks/>
          </p:cNvCxnSpPr>
          <p:nvPr/>
        </p:nvCxnSpPr>
        <p:spPr>
          <a:xfrm flipV="1">
            <a:off x="7166113" y="2554357"/>
            <a:ext cx="4084983" cy="36973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38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Let’s pick one line and work through how we would approach this.</a:t>
            </a:r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430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“wrong” were you at each point?</a:t>
            </a:r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530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“wrong” were you at each point?</a:t>
            </a:r>
          </a:p>
          <a:p>
            <a:r>
              <a:rPr lang="en-US" dirty="0"/>
              <a:t>Look at the </a:t>
            </a:r>
            <a:r>
              <a:rPr lang="en-US" b="1" dirty="0"/>
              <a:t>vertical deviations</a:t>
            </a:r>
            <a:r>
              <a:rPr lang="en-US" dirty="0"/>
              <a:t> from the data point to the line – called </a:t>
            </a:r>
            <a:r>
              <a:rPr lang="en-US" b="1" dirty="0"/>
              <a:t>residuals</a:t>
            </a:r>
            <a:r>
              <a:rPr lang="en-US" dirty="0"/>
              <a:t>.</a:t>
            </a:r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D3DEEA-55B9-73E5-10CA-C3A06B9F6926}"/>
              </a:ext>
            </a:extLst>
          </p:cNvPr>
          <p:cNvCxnSpPr/>
          <p:nvPr/>
        </p:nvCxnSpPr>
        <p:spPr>
          <a:xfrm flipV="1">
            <a:off x="9804067" y="3779394"/>
            <a:ext cx="0" cy="694765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94BE75-422D-4D0B-12DB-13BC1E968CB2}"/>
              </a:ext>
            </a:extLst>
          </p:cNvPr>
          <p:cNvCxnSpPr/>
          <p:nvPr/>
        </p:nvCxnSpPr>
        <p:spPr>
          <a:xfrm flipV="1">
            <a:off x="7566992" y="5290142"/>
            <a:ext cx="0" cy="694766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6BBD152-253A-3893-4ACA-EBFF1F9E1F51}"/>
              </a:ext>
            </a:extLst>
          </p:cNvPr>
          <p:cNvSpPr/>
          <p:nvPr/>
        </p:nvSpPr>
        <p:spPr>
          <a:xfrm>
            <a:off x="7262192" y="5137742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3030B0-F3B1-7D93-1E1F-3DF2222C5F81}"/>
              </a:ext>
            </a:extLst>
          </p:cNvPr>
          <p:cNvSpPr/>
          <p:nvPr/>
        </p:nvSpPr>
        <p:spPr>
          <a:xfrm>
            <a:off x="9499267" y="3631476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D41DA-BAE3-9CA2-4C4E-B467A4AAEC16}"/>
              </a:ext>
            </a:extLst>
          </p:cNvPr>
          <p:cNvSpPr txBox="1"/>
          <p:nvPr/>
        </p:nvSpPr>
        <p:spPr>
          <a:xfrm>
            <a:off x="7441867" y="3429000"/>
            <a:ext cx="150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Deviations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A47E38-5FBB-BC02-4754-59064FE0D057}"/>
              </a:ext>
            </a:extLst>
          </p:cNvPr>
          <p:cNvCxnSpPr>
            <a:stCxn id="10" idx="2"/>
            <a:endCxn id="8" idx="0"/>
          </p:cNvCxnSpPr>
          <p:nvPr/>
        </p:nvCxnSpPr>
        <p:spPr>
          <a:xfrm flipH="1">
            <a:off x="7566992" y="3890665"/>
            <a:ext cx="626908" cy="1247077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2E7DC7-CFB8-5FD8-E246-368C41C6BD4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066030" y="3631476"/>
            <a:ext cx="522511" cy="14507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96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“wrong” were you at each point?</a:t>
            </a:r>
          </a:p>
          <a:p>
            <a:r>
              <a:rPr lang="en-US" dirty="0"/>
              <a:t>Look at the </a:t>
            </a:r>
            <a:r>
              <a:rPr lang="en-US" b="1" dirty="0"/>
              <a:t>vertical deviations</a:t>
            </a:r>
            <a:r>
              <a:rPr lang="en-US" dirty="0"/>
              <a:t> from the data point to the line – called </a:t>
            </a:r>
            <a:r>
              <a:rPr lang="en-US" b="1" dirty="0"/>
              <a:t>residuals</a:t>
            </a:r>
            <a:r>
              <a:rPr lang="en-US" dirty="0"/>
              <a:t>.</a:t>
            </a:r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D3DEEA-55B9-73E5-10CA-C3A06B9F6926}"/>
              </a:ext>
            </a:extLst>
          </p:cNvPr>
          <p:cNvCxnSpPr/>
          <p:nvPr/>
        </p:nvCxnSpPr>
        <p:spPr>
          <a:xfrm flipV="1">
            <a:off x="9804067" y="3779394"/>
            <a:ext cx="0" cy="694765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94BE75-422D-4D0B-12DB-13BC1E968CB2}"/>
              </a:ext>
            </a:extLst>
          </p:cNvPr>
          <p:cNvCxnSpPr/>
          <p:nvPr/>
        </p:nvCxnSpPr>
        <p:spPr>
          <a:xfrm flipV="1">
            <a:off x="7566992" y="5290142"/>
            <a:ext cx="0" cy="694766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6BBD152-253A-3893-4ACA-EBFF1F9E1F51}"/>
              </a:ext>
            </a:extLst>
          </p:cNvPr>
          <p:cNvSpPr/>
          <p:nvPr/>
        </p:nvSpPr>
        <p:spPr>
          <a:xfrm>
            <a:off x="7262192" y="5137742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3030B0-F3B1-7D93-1E1F-3DF2222C5F81}"/>
              </a:ext>
            </a:extLst>
          </p:cNvPr>
          <p:cNvSpPr/>
          <p:nvPr/>
        </p:nvSpPr>
        <p:spPr>
          <a:xfrm>
            <a:off x="9499267" y="3631476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D41DA-BAE3-9CA2-4C4E-B467A4AAEC16}"/>
              </a:ext>
            </a:extLst>
          </p:cNvPr>
          <p:cNvSpPr txBox="1"/>
          <p:nvPr/>
        </p:nvSpPr>
        <p:spPr>
          <a:xfrm>
            <a:off x="7441867" y="3429000"/>
            <a:ext cx="150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Deviations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A47E38-5FBB-BC02-4754-59064FE0D057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7566992" y="3890665"/>
            <a:ext cx="626908" cy="1247077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2E7DC7-CFB8-5FD8-E246-368C41C6BD4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066030" y="3631476"/>
            <a:ext cx="522511" cy="14507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078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110985"/>
          </a:xfrm>
        </p:spPr>
        <p:txBody>
          <a:bodyPr/>
          <a:lstStyle/>
          <a:p>
            <a:r>
              <a:rPr lang="en-US" dirty="0"/>
              <a:t>How “wrong” were you at each point?</a:t>
            </a:r>
          </a:p>
          <a:p>
            <a:r>
              <a:rPr lang="en-US" dirty="0"/>
              <a:t>Look at the </a:t>
            </a:r>
            <a:r>
              <a:rPr lang="en-US" b="1" dirty="0"/>
              <a:t>vertical deviations</a:t>
            </a:r>
            <a:r>
              <a:rPr lang="en-US" dirty="0"/>
              <a:t> from the data point to the line – called </a:t>
            </a:r>
            <a:r>
              <a:rPr lang="en-US" b="1" dirty="0"/>
              <a:t>residuals</a:t>
            </a:r>
            <a:r>
              <a:rPr lang="en-US" dirty="0"/>
              <a:t>.</a:t>
            </a:r>
          </a:p>
          <a:p>
            <a:r>
              <a:rPr lang="en-US" dirty="0"/>
              <a:t>Can sum up all the deviations to calculate “total” error.</a:t>
            </a:r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D3DEEA-55B9-73E5-10CA-C3A06B9F6926}"/>
              </a:ext>
            </a:extLst>
          </p:cNvPr>
          <p:cNvCxnSpPr/>
          <p:nvPr/>
        </p:nvCxnSpPr>
        <p:spPr>
          <a:xfrm flipV="1">
            <a:off x="9804067" y="3779394"/>
            <a:ext cx="0" cy="694765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94BE75-422D-4D0B-12DB-13BC1E968CB2}"/>
              </a:ext>
            </a:extLst>
          </p:cNvPr>
          <p:cNvCxnSpPr/>
          <p:nvPr/>
        </p:nvCxnSpPr>
        <p:spPr>
          <a:xfrm flipV="1">
            <a:off x="7566992" y="5290142"/>
            <a:ext cx="0" cy="694766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6BBD152-253A-3893-4ACA-EBFF1F9E1F51}"/>
              </a:ext>
            </a:extLst>
          </p:cNvPr>
          <p:cNvSpPr/>
          <p:nvPr/>
        </p:nvSpPr>
        <p:spPr>
          <a:xfrm>
            <a:off x="7262192" y="5137742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3030B0-F3B1-7D93-1E1F-3DF2222C5F81}"/>
              </a:ext>
            </a:extLst>
          </p:cNvPr>
          <p:cNvSpPr/>
          <p:nvPr/>
        </p:nvSpPr>
        <p:spPr>
          <a:xfrm>
            <a:off x="9499267" y="3631476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D41DA-BAE3-9CA2-4C4E-B467A4AAEC16}"/>
              </a:ext>
            </a:extLst>
          </p:cNvPr>
          <p:cNvSpPr txBox="1"/>
          <p:nvPr/>
        </p:nvSpPr>
        <p:spPr>
          <a:xfrm>
            <a:off x="7441867" y="3429000"/>
            <a:ext cx="150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Deviations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A47E38-5FBB-BC02-4754-59064FE0D057}"/>
              </a:ext>
            </a:extLst>
          </p:cNvPr>
          <p:cNvCxnSpPr>
            <a:stCxn id="10" idx="2"/>
            <a:endCxn id="8" idx="0"/>
          </p:cNvCxnSpPr>
          <p:nvPr/>
        </p:nvCxnSpPr>
        <p:spPr>
          <a:xfrm flipH="1">
            <a:off x="7566992" y="3890665"/>
            <a:ext cx="626908" cy="1247077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2E7DC7-CFB8-5FD8-E246-368C41C6BD4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066030" y="3631476"/>
            <a:ext cx="522511" cy="14507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82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110985"/>
          </a:xfrm>
        </p:spPr>
        <p:txBody>
          <a:bodyPr/>
          <a:lstStyle/>
          <a:p>
            <a:r>
              <a:rPr lang="en-US" dirty="0"/>
              <a:t>How “wrong” were you at each point?</a:t>
            </a:r>
          </a:p>
          <a:p>
            <a:r>
              <a:rPr lang="en-US" dirty="0"/>
              <a:t>Look at the </a:t>
            </a:r>
            <a:r>
              <a:rPr lang="en-US" b="1" dirty="0"/>
              <a:t>vertical deviations</a:t>
            </a:r>
            <a:r>
              <a:rPr lang="en-US" dirty="0"/>
              <a:t> from the data point to the line – called </a:t>
            </a:r>
            <a:r>
              <a:rPr lang="en-US" b="1" dirty="0"/>
              <a:t>residuals</a:t>
            </a:r>
            <a:r>
              <a:rPr lang="en-US" dirty="0"/>
              <a:t>.</a:t>
            </a:r>
          </a:p>
          <a:p>
            <a:r>
              <a:rPr lang="en-US" dirty="0"/>
              <a:t>Can sum up all the deviations to calculate “total” error.</a:t>
            </a:r>
          </a:p>
          <a:p>
            <a:r>
              <a:rPr lang="en-US" dirty="0"/>
              <a:t>These errors have both positive and negative values so they would cancel each other out if we just added them.</a:t>
            </a:r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D3DEEA-55B9-73E5-10CA-C3A06B9F6926}"/>
              </a:ext>
            </a:extLst>
          </p:cNvPr>
          <p:cNvCxnSpPr/>
          <p:nvPr/>
        </p:nvCxnSpPr>
        <p:spPr>
          <a:xfrm flipV="1">
            <a:off x="9804067" y="3779394"/>
            <a:ext cx="0" cy="694765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94BE75-422D-4D0B-12DB-13BC1E968CB2}"/>
              </a:ext>
            </a:extLst>
          </p:cNvPr>
          <p:cNvCxnSpPr/>
          <p:nvPr/>
        </p:nvCxnSpPr>
        <p:spPr>
          <a:xfrm flipV="1">
            <a:off x="7566992" y="5290142"/>
            <a:ext cx="0" cy="694766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6BBD152-253A-3893-4ACA-EBFF1F9E1F51}"/>
              </a:ext>
            </a:extLst>
          </p:cNvPr>
          <p:cNvSpPr/>
          <p:nvPr/>
        </p:nvSpPr>
        <p:spPr>
          <a:xfrm>
            <a:off x="7262192" y="5137742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3030B0-F3B1-7D93-1E1F-3DF2222C5F81}"/>
              </a:ext>
            </a:extLst>
          </p:cNvPr>
          <p:cNvSpPr/>
          <p:nvPr/>
        </p:nvSpPr>
        <p:spPr>
          <a:xfrm>
            <a:off x="9499267" y="3631476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D41DA-BAE3-9CA2-4C4E-B467A4AAEC16}"/>
              </a:ext>
            </a:extLst>
          </p:cNvPr>
          <p:cNvSpPr txBox="1"/>
          <p:nvPr/>
        </p:nvSpPr>
        <p:spPr>
          <a:xfrm>
            <a:off x="7441867" y="3429000"/>
            <a:ext cx="150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Deviations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A47E38-5FBB-BC02-4754-59064FE0D057}"/>
              </a:ext>
            </a:extLst>
          </p:cNvPr>
          <p:cNvCxnSpPr>
            <a:stCxn id="10" idx="2"/>
            <a:endCxn id="8" idx="0"/>
          </p:cNvCxnSpPr>
          <p:nvPr/>
        </p:nvCxnSpPr>
        <p:spPr>
          <a:xfrm flipH="1">
            <a:off x="7566992" y="3890665"/>
            <a:ext cx="626908" cy="1247077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2E7DC7-CFB8-5FD8-E246-368C41C6BD4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066030" y="3631476"/>
            <a:ext cx="522511" cy="14507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675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110985"/>
          </a:xfrm>
        </p:spPr>
        <p:txBody>
          <a:bodyPr/>
          <a:lstStyle/>
          <a:p>
            <a:r>
              <a:rPr lang="en-US" dirty="0"/>
              <a:t>How “wrong” were you at each point?</a:t>
            </a:r>
          </a:p>
          <a:p>
            <a:r>
              <a:rPr lang="en-US" dirty="0"/>
              <a:t>Look at the </a:t>
            </a:r>
            <a:r>
              <a:rPr lang="en-US" b="1" dirty="0"/>
              <a:t>vertical deviations</a:t>
            </a:r>
            <a:r>
              <a:rPr lang="en-US" dirty="0"/>
              <a:t> from the data point to the line – called </a:t>
            </a:r>
            <a:r>
              <a:rPr lang="en-US" b="1" dirty="0"/>
              <a:t>residuals</a:t>
            </a:r>
            <a:r>
              <a:rPr lang="en-US" dirty="0"/>
              <a:t>.</a:t>
            </a:r>
          </a:p>
          <a:p>
            <a:r>
              <a:rPr lang="en-US" dirty="0"/>
              <a:t>Can sum up all the deviations to calculate “total” error.</a:t>
            </a:r>
          </a:p>
          <a:p>
            <a:r>
              <a:rPr lang="en-US" dirty="0">
                <a:solidFill>
                  <a:schemeClr val="accent2"/>
                </a:solidFill>
              </a:rPr>
              <a:t>Summing the squared errors (error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 removes the effect of the direction of the error.</a:t>
            </a:r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D3DEEA-55B9-73E5-10CA-C3A06B9F6926}"/>
              </a:ext>
            </a:extLst>
          </p:cNvPr>
          <p:cNvCxnSpPr/>
          <p:nvPr/>
        </p:nvCxnSpPr>
        <p:spPr>
          <a:xfrm flipV="1">
            <a:off x="9804067" y="3779394"/>
            <a:ext cx="0" cy="694765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94BE75-422D-4D0B-12DB-13BC1E968CB2}"/>
              </a:ext>
            </a:extLst>
          </p:cNvPr>
          <p:cNvCxnSpPr/>
          <p:nvPr/>
        </p:nvCxnSpPr>
        <p:spPr>
          <a:xfrm flipV="1">
            <a:off x="7566992" y="5290142"/>
            <a:ext cx="0" cy="694766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6BBD152-253A-3893-4ACA-EBFF1F9E1F51}"/>
              </a:ext>
            </a:extLst>
          </p:cNvPr>
          <p:cNvSpPr/>
          <p:nvPr/>
        </p:nvSpPr>
        <p:spPr>
          <a:xfrm>
            <a:off x="7262192" y="5137742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3030B0-F3B1-7D93-1E1F-3DF2222C5F81}"/>
              </a:ext>
            </a:extLst>
          </p:cNvPr>
          <p:cNvSpPr/>
          <p:nvPr/>
        </p:nvSpPr>
        <p:spPr>
          <a:xfrm>
            <a:off x="9499267" y="3631476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D41DA-BAE3-9CA2-4C4E-B467A4AAEC16}"/>
              </a:ext>
            </a:extLst>
          </p:cNvPr>
          <p:cNvSpPr txBox="1"/>
          <p:nvPr/>
        </p:nvSpPr>
        <p:spPr>
          <a:xfrm>
            <a:off x="7441867" y="3429000"/>
            <a:ext cx="150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Deviations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A47E38-5FBB-BC02-4754-59064FE0D057}"/>
              </a:ext>
            </a:extLst>
          </p:cNvPr>
          <p:cNvCxnSpPr>
            <a:stCxn id="10" idx="2"/>
            <a:endCxn id="8" idx="0"/>
          </p:cNvCxnSpPr>
          <p:nvPr/>
        </p:nvCxnSpPr>
        <p:spPr>
          <a:xfrm flipH="1">
            <a:off x="7566992" y="3890665"/>
            <a:ext cx="626908" cy="1247077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2E7DC7-CFB8-5FD8-E246-368C41C6BD4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066030" y="3631476"/>
            <a:ext cx="522511" cy="14507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6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4393096" y="2365513"/>
            <a:ext cx="1630018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5943602" y="2365513"/>
            <a:ext cx="1759219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BC0D64D1-6FBB-E625-32B6-1F637F290E87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ECE6-75A3-138D-63CF-DBD7E915D259}"/>
              </a:ext>
            </a:extLst>
          </p:cNvPr>
          <p:cNvSpPr txBox="1"/>
          <p:nvPr/>
        </p:nvSpPr>
        <p:spPr>
          <a:xfrm>
            <a:off x="4393096" y="6322155"/>
            <a:ext cx="3272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Don’t appear to be too close!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1D35A-5F93-1A43-9D6D-25AFD9B5C010}"/>
              </a:ext>
            </a:extLst>
          </p:cNvPr>
          <p:cNvSpPr txBox="1"/>
          <p:nvPr/>
        </p:nvSpPr>
        <p:spPr>
          <a:xfrm>
            <a:off x="1659103" y="2413337"/>
            <a:ext cx="2365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Spread of the two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distributions is not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overlapping by much.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4312FB-59B4-FF11-3679-AF7F33C1A45C}"/>
              </a:ext>
            </a:extLst>
          </p:cNvPr>
          <p:cNvCxnSpPr/>
          <p:nvPr/>
        </p:nvCxnSpPr>
        <p:spPr>
          <a:xfrm>
            <a:off x="3876261" y="3498574"/>
            <a:ext cx="834887" cy="7951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D928C0-200C-C0C9-3F8E-DEE9564EA359}"/>
              </a:ext>
            </a:extLst>
          </p:cNvPr>
          <p:cNvCxnSpPr>
            <a:cxnSpLocks/>
          </p:cNvCxnSpPr>
          <p:nvPr/>
        </p:nvCxnSpPr>
        <p:spPr>
          <a:xfrm>
            <a:off x="4017504" y="3309338"/>
            <a:ext cx="2273966" cy="81500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85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87969-4D94-DF24-6A2C-BB4AD1849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shown that there is only </a:t>
            </a:r>
            <a:r>
              <a:rPr lang="en-US" b="1" dirty="0"/>
              <a:t>one</a:t>
            </a:r>
            <a:r>
              <a:rPr lang="en-US" dirty="0"/>
              <a:t> line for which the sum of the squared errors is minimized.</a:t>
            </a:r>
          </a:p>
          <a:p>
            <a:r>
              <a:rPr lang="en-US" dirty="0"/>
              <a:t>This line is called the </a:t>
            </a:r>
            <a:r>
              <a:rPr lang="en-US" b="1" dirty="0"/>
              <a:t>line of best fit</a:t>
            </a:r>
            <a:r>
              <a:rPr lang="en-US" dirty="0"/>
              <a:t> or the </a:t>
            </a:r>
            <a:r>
              <a:rPr lang="en-US" b="1" dirty="0"/>
              <a:t>least squares regression line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A405B-6ADD-EFF2-F8D7-7082D81C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Regression</a:t>
            </a:r>
          </a:p>
        </p:txBody>
      </p:sp>
    </p:spTree>
    <p:extLst>
      <p:ext uri="{BB962C8B-B14F-4D97-AF65-F5344CB8AC3E}">
        <p14:creationId xmlns:p14="http://schemas.microsoft.com/office/powerpoint/2010/main" val="35038728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2ACB1-B12B-B7FB-8260-CB7CD1B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3B9E-DE0B-CB80-7DD9-6ED1AAE04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line of best fit for the 5 data points in the scatterplot is shown in the darker line.</a:t>
            </a:r>
          </a:p>
          <a:p>
            <a:r>
              <a:rPr lang="en-US" dirty="0"/>
              <a:t>Not the original line we used for our prediction.</a:t>
            </a:r>
          </a:p>
          <a:p>
            <a:r>
              <a:rPr lang="en-US" dirty="0"/>
              <a:t>Computers can easily and quickly calculate this best line for us.</a:t>
            </a:r>
          </a:p>
          <a:p>
            <a:endParaRPr lang="en-US" dirty="0"/>
          </a:p>
        </p:txBody>
      </p:sp>
      <p:pic>
        <p:nvPicPr>
          <p:cNvPr id="6" name="Picture 9" descr="03_02">
            <a:extLst>
              <a:ext uri="{FF2B5EF4-FFF2-40B4-BE49-F238E27FC236}">
                <a16:creationId xmlns:a16="http://schemas.microsoft.com/office/drawing/2014/main" id="{820AF43F-112F-32D5-8612-4DF8EABE2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2157689"/>
            <a:ext cx="5075697" cy="44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0564D1-342C-8881-34B7-8ED3CF4A0895}"/>
              </a:ext>
            </a:extLst>
          </p:cNvPr>
          <p:cNvCxnSpPr>
            <a:cxnSpLocks/>
          </p:cNvCxnSpPr>
          <p:nvPr/>
        </p:nvCxnSpPr>
        <p:spPr>
          <a:xfrm flipV="1">
            <a:off x="7262192" y="2454965"/>
            <a:ext cx="3829878" cy="3884023"/>
          </a:xfrm>
          <a:prstGeom prst="lin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245269-389D-3CCB-FBB5-80D5EDE555DF}"/>
              </a:ext>
            </a:extLst>
          </p:cNvPr>
          <p:cNvCxnSpPr>
            <a:cxnSpLocks/>
          </p:cNvCxnSpPr>
          <p:nvPr/>
        </p:nvCxnSpPr>
        <p:spPr>
          <a:xfrm flipV="1">
            <a:off x="6917635" y="2852530"/>
            <a:ext cx="4393095" cy="327581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05F2B3-44B7-AB3E-A39C-3D3A25D3FC9C}"/>
                  </a:ext>
                </a:extLst>
              </p:cNvPr>
              <p:cNvSpPr txBox="1"/>
              <p:nvPr/>
            </p:nvSpPr>
            <p:spPr>
              <a:xfrm>
                <a:off x="117683" y="5491718"/>
                <a:ext cx="6713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𝑆𝑎𝑙𝑒𝑠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𝑅𝑒𝑣𝑒𝑛𝑢𝑒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=−0.1+0.7×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𝐴𝑑𝑣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05F2B3-44B7-AB3E-A39C-3D3A25D3F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3" y="5491718"/>
                <a:ext cx="6713697" cy="369332"/>
              </a:xfrm>
              <a:prstGeom prst="rect">
                <a:avLst/>
              </a:prstGeom>
              <a:blipFill>
                <a:blip r:embed="rId3"/>
                <a:stretch>
                  <a:fillRect l="-1132" t="-6667" r="-189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708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6B58-CAC7-3B0F-0799-FE4D528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100A-7C0F-B346-48FA-351C18BC0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252310"/>
          </a:xfrm>
        </p:spPr>
        <p:txBody>
          <a:bodyPr/>
          <a:lstStyle/>
          <a:p>
            <a:r>
              <a:rPr lang="en-US" dirty="0"/>
              <a:t>What if you wanted to predict the number of registered users based on the temperature outside?</a:t>
            </a:r>
          </a:p>
          <a:p>
            <a:r>
              <a:rPr lang="en-US" dirty="0"/>
              <a:t>The </a:t>
            </a:r>
            <a:r>
              <a:rPr lang="en-US" b="1" i="1" dirty="0">
                <a:solidFill>
                  <a:schemeClr val="accent2"/>
                </a:solidFill>
              </a:rPr>
              <a:t>best fit line </a:t>
            </a:r>
            <a:r>
              <a:rPr lang="en-US" dirty="0"/>
              <a:t>for this relationship 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line is the closest line to each point simultaneously in terms of squared vertical distances.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597E1B-489D-C97D-7FC8-D8A744B02BC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/>
              <p:nvPr/>
            </p:nvSpPr>
            <p:spPr>
              <a:xfrm>
                <a:off x="628283" y="4278823"/>
                <a:ext cx="5559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𝑈𝑠𝑒𝑟𝑠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=418.42+54.4×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B09DD-EE22-FD5A-F3DD-64A3CD96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3" y="4278823"/>
                <a:ext cx="5559792" cy="369332"/>
              </a:xfrm>
              <a:prstGeom prst="rect">
                <a:avLst/>
              </a:prstGeom>
              <a:blipFill>
                <a:blip r:embed="rId3"/>
                <a:stretch>
                  <a:fillRect l="-683" t="-3333" r="-113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113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CC7C91-9002-9C39-E455-AF85A2159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graphical technique to relate two quantitative variables is through a straight-line relationship – called the simple linear regression (SLR) model.</a:t>
            </a:r>
          </a:p>
          <a:p>
            <a:r>
              <a:rPr lang="en-US" dirty="0"/>
              <a:t>Look at the vertical deviations from the data point to the line – called residuals.</a:t>
            </a:r>
          </a:p>
          <a:p>
            <a:r>
              <a:rPr lang="en-US" dirty="0"/>
              <a:t>It can be shown that there is only one line for which the sum of the squared errors is minimized – called the line of best fit or the least squares regression line.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86007-EE85-237B-56C5-149B391A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923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575894" y="2365513"/>
            <a:ext cx="9164454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1798983" y="2365513"/>
            <a:ext cx="9978887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FC6A2FE2-BAC7-F650-7B0E-2519DEFB8853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8CFCB-D81A-0333-C681-7D0DBCC3796D}"/>
              </a:ext>
            </a:extLst>
          </p:cNvPr>
          <p:cNvSpPr txBox="1"/>
          <p:nvPr/>
        </p:nvSpPr>
        <p:spPr>
          <a:xfrm>
            <a:off x="4434948" y="6322155"/>
            <a:ext cx="3110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close are these values?</a:t>
            </a:r>
          </a:p>
        </p:txBody>
      </p:sp>
    </p:spTree>
    <p:extLst>
      <p:ext uri="{BB962C8B-B14F-4D97-AF65-F5344CB8AC3E}">
        <p14:creationId xmlns:p14="http://schemas.microsoft.com/office/powerpoint/2010/main" val="12517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C1D-5AB0-8D36-5AD2-B618FB7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Averages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94EC394-ED08-07A6-FB91-5EF55C98A6C4}"/>
              </a:ext>
            </a:extLst>
          </p:cNvPr>
          <p:cNvSpPr>
            <a:spLocks/>
          </p:cNvSpPr>
          <p:nvPr/>
        </p:nvSpPr>
        <p:spPr bwMode="auto">
          <a:xfrm>
            <a:off x="575894" y="2365513"/>
            <a:ext cx="9164454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62FEE-D7CF-2223-3DB0-B2AA178395A6}"/>
              </a:ext>
            </a:extLst>
          </p:cNvPr>
          <p:cNvCxnSpPr>
            <a:cxnSpLocks/>
          </p:cNvCxnSpPr>
          <p:nvPr/>
        </p:nvCxnSpPr>
        <p:spPr>
          <a:xfrm>
            <a:off x="5206910" y="2365513"/>
            <a:ext cx="0" cy="304602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/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2DA3FD-6275-A391-A387-C436E5FD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9" y="5470629"/>
                <a:ext cx="388761" cy="369332"/>
              </a:xfrm>
              <a:prstGeom prst="rect">
                <a:avLst/>
              </a:prstGeom>
              <a:blipFill>
                <a:blip r:embed="rId2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F4DBDD02-FFA0-392E-E633-2A2F651B079F}"/>
              </a:ext>
            </a:extLst>
          </p:cNvPr>
          <p:cNvSpPr>
            <a:spLocks/>
          </p:cNvSpPr>
          <p:nvPr/>
        </p:nvSpPr>
        <p:spPr bwMode="auto">
          <a:xfrm>
            <a:off x="1798983" y="2365513"/>
            <a:ext cx="9978887" cy="3046024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9CE20-A391-FC20-F34E-115CFAEA08A7}"/>
              </a:ext>
            </a:extLst>
          </p:cNvPr>
          <p:cNvCxnSpPr>
            <a:cxnSpLocks/>
          </p:cNvCxnSpPr>
          <p:nvPr/>
        </p:nvCxnSpPr>
        <p:spPr>
          <a:xfrm>
            <a:off x="6826988" y="2365513"/>
            <a:ext cx="0" cy="3046024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/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76D5-A94E-7DD8-BC0F-1F71A85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7" y="5470629"/>
                <a:ext cx="395878" cy="369332"/>
              </a:xfrm>
              <a:prstGeom prst="rect">
                <a:avLst/>
              </a:prstGeom>
              <a:blipFill>
                <a:blip r:embed="rId3"/>
                <a:stretch>
                  <a:fillRect l="-15625" r="-3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FC6A2FE2-BAC7-F650-7B0E-2519DEFB8853}"/>
              </a:ext>
            </a:extLst>
          </p:cNvPr>
          <p:cNvSpPr/>
          <p:nvPr/>
        </p:nvSpPr>
        <p:spPr>
          <a:xfrm rot="5400000">
            <a:off x="5796401" y="5291568"/>
            <a:ext cx="387626" cy="1673547"/>
          </a:xfrm>
          <a:prstGeom prst="rightBrace">
            <a:avLst>
              <a:gd name="adj1" fmla="val 61781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8CFCB-D81A-0333-C681-7D0DBCC3796D}"/>
              </a:ext>
            </a:extLst>
          </p:cNvPr>
          <p:cNvSpPr txBox="1"/>
          <p:nvPr/>
        </p:nvSpPr>
        <p:spPr>
          <a:xfrm>
            <a:off x="4434948" y="6322155"/>
            <a:ext cx="3110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close are these values?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E541-EAD4-58B4-3670-52D07759A073}"/>
              </a:ext>
            </a:extLst>
          </p:cNvPr>
          <p:cNvSpPr txBox="1"/>
          <p:nvPr/>
        </p:nvSpPr>
        <p:spPr>
          <a:xfrm>
            <a:off x="1659103" y="2413337"/>
            <a:ext cx="2263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Spread of the two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distributions seems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to overlap a lot.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0DB130-CF6E-902E-F264-EE5D95CA5EDE}"/>
              </a:ext>
            </a:extLst>
          </p:cNvPr>
          <p:cNvCxnSpPr>
            <a:cxnSpLocks/>
          </p:cNvCxnSpPr>
          <p:nvPr/>
        </p:nvCxnSpPr>
        <p:spPr>
          <a:xfrm>
            <a:off x="3607904" y="3309338"/>
            <a:ext cx="1103244" cy="98436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7908DE-9B1E-7C12-3C2B-9CBBA3E4A738}"/>
              </a:ext>
            </a:extLst>
          </p:cNvPr>
          <p:cNvCxnSpPr>
            <a:cxnSpLocks/>
          </p:cNvCxnSpPr>
          <p:nvPr/>
        </p:nvCxnSpPr>
        <p:spPr>
          <a:xfrm>
            <a:off x="3786809" y="3170583"/>
            <a:ext cx="2504661" cy="95376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20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3&quot;/&gt;&lt;lineCharCount val=&quot;15&quot;/&gt;&lt;lineCharCount val=&quot;11&quot;/&gt;&lt;lineCharCount val=&quot;8&quot;/&gt;&lt;/TableIndex&gt;&lt;TableIndex row=&quot;1&quot; col=&quot;2&quot;&gt;&lt;linesCount val=&quot;2&quot;/&gt;&lt;lineCharCount val=&quot;10&quot;/&gt;&lt;lineCharCount val=&quot;11&quot;/&gt;&lt;/TableIndex&gt;&lt;TableIndex row=&quot;1&quot; col=&quot;3&quot;&gt;&lt;linesCount val=&quot;3&quot;/&gt;&lt;lineCharCount val=&quot;15&quot;/&gt;&lt;lineCharCount val=&quot;11&quot;/&gt;&lt;lineCharCount val=&quot;8&quot;/&gt;&lt;/TableIndex&gt;&lt;TableIndex row=&quot;2&quot; col=&quot;1&quot;&gt;&lt;linesCount val=&quot;1&quot;/&gt;&lt;lineCharCount val=&quot;3&quot;/&gt;&lt;/TableIndex&gt;&lt;TableIndex row=&quot;2&quot; col=&quot;2&quot;&gt;&lt;linesCount val=&quot;1&quot;/&gt;&lt;lineCharCount val=&quot;1&quot;/&gt;&lt;/TableIndex&gt;&lt;TableIndex row=&quot;2&quot; col=&quot;3&quot;&gt;&lt;linesCount val=&quot;1&quot;/&gt;&lt;lineCharCount val=&quot;3&quot;/&gt;&lt;/TableIndex&gt;&lt;TableIndex row=&quot;3&quot; col=&quot;1&quot;&gt;&lt;linesCount val=&quot;1&quot;/&gt;&lt;lineCharCount val=&quot;3&quot;/&gt;&lt;/TableIndex&gt;&lt;TableIndex row=&quot;3&quot; col=&quot;2&quot;&gt;&lt;linesCount val=&quot;1&quot;/&gt;&lt;lineCharCount val=&quot;1&quot;/&gt;&lt;/TableIndex&gt;&lt;TableIndex row=&quot;3&quot; col=&quot;3&quot;&gt;&lt;linesCount val=&quot;1&quot;/&gt;&lt;lineCharCount val=&quot;3&quot;/&gt;&lt;/TableIndex&gt;&lt;TableIndex row=&quot;4&quot; col=&quot;1&quot;&gt;&lt;linesCount val=&quot;1&quot;/&gt;&lt;lineCharCount val=&quot;3&quot;/&gt;&lt;/TableIndex&gt;&lt;TableIndex row=&quot;4&quot; col=&quot;2&quot;&gt;&lt;linesCount val=&quot;1&quot;/&gt;&lt;lineCharCount val=&quot;1&quot;/&gt;&lt;/TableIndex&gt;&lt;TableIndex row=&quot;4&quot; col=&quot;3&quot;&gt;&lt;linesCount val=&quot;1&quot;/&gt;&lt;lineCharCount val=&quot;3&quot;/&gt;&lt;/TableIndex&gt;&lt;TableIndex row=&quot;5&quot; col=&quot;1&quot;&gt;&lt;linesCount val=&quot;1&quot;/&gt;&lt;lineCharCount val=&quot;3&quot;/&gt;&lt;/TableIndex&gt;&lt;TableIndex row=&quot;5&quot; col=&quot;2&quot;&gt;&lt;linesCount val=&quot;1&quot;/&gt;&lt;lineCharCount val=&quot;2&quot;/&gt;&lt;/TableIndex&gt;&lt;TableIndex row=&quot;5&quot; col=&quot;3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{EA9BD258-1D0C-9C41-8308-7D8383778504}tf10001123</Template>
  <TotalTime>59515</TotalTime>
  <Words>2972</Words>
  <Application>Microsoft Macintosh PowerPoint</Application>
  <PresentationFormat>Widescreen</PresentationFormat>
  <Paragraphs>386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Cambria Math</vt:lpstr>
      <vt:lpstr>Gill Sans MT</vt:lpstr>
      <vt:lpstr>Monotype Sorts</vt:lpstr>
      <vt:lpstr>Wingdings 2</vt:lpstr>
      <vt:lpstr>Dividend</vt:lpstr>
      <vt:lpstr>Next Steps with Data</vt:lpstr>
      <vt:lpstr>Analysis of Variance</vt:lpstr>
      <vt:lpstr>Comparing two or More Averages</vt:lpstr>
      <vt:lpstr>Comparing two or More Averages</vt:lpstr>
      <vt:lpstr>Comparing two Averages</vt:lpstr>
      <vt:lpstr>Comparing two Averages</vt:lpstr>
      <vt:lpstr>Comparing two Averages</vt:lpstr>
      <vt:lpstr>Comparing two Averages</vt:lpstr>
      <vt:lpstr>Comparing two Averages</vt:lpstr>
      <vt:lpstr>Comparing two Averages</vt:lpstr>
      <vt:lpstr>Common Questions ANOVA Can Help With</vt:lpstr>
      <vt:lpstr>Common Questions ANOVA Can Help With</vt:lpstr>
      <vt:lpstr>Common Questions ANOVA Can Help With</vt:lpstr>
      <vt:lpstr>Does Winter have lower average total users?</vt:lpstr>
      <vt:lpstr>DOES Winter Have LOWER AVERAGE TOTAL USERS?</vt:lpstr>
      <vt:lpstr>One-Way ANOVA</vt:lpstr>
      <vt:lpstr>One-Way ANOVA Hypotheses</vt:lpstr>
      <vt:lpstr>One-Way ANOVA Hypotheses</vt:lpstr>
      <vt:lpstr>One-Way ANOVA Hypotheses</vt:lpstr>
      <vt:lpstr>Sources of Variation</vt:lpstr>
      <vt:lpstr>Sources of Variation</vt:lpstr>
      <vt:lpstr>Comparing two Averages</vt:lpstr>
      <vt:lpstr>Comparing two Averages</vt:lpstr>
      <vt:lpstr>Comparing two Averages</vt:lpstr>
      <vt:lpstr>Splitting Variability in ANOVA</vt:lpstr>
      <vt:lpstr>Splitting Variability in ANOVA</vt:lpstr>
      <vt:lpstr>Splitting Variability in ANOVA</vt:lpstr>
      <vt:lpstr>Bike Data Example</vt:lpstr>
      <vt:lpstr>Summary</vt:lpstr>
      <vt:lpstr>Multiple Comparisons</vt:lpstr>
      <vt:lpstr>PowerPoint Presentation</vt:lpstr>
      <vt:lpstr>Next Steps After ANOVA</vt:lpstr>
      <vt:lpstr>Next Steps After ANOVA</vt:lpstr>
      <vt:lpstr>Next Steps After ANOVA</vt:lpstr>
      <vt:lpstr>Multiple Comparisons Problem</vt:lpstr>
      <vt:lpstr>Multiple Comparisons Problem</vt:lpstr>
      <vt:lpstr>Multiple Comparisons Problem</vt:lpstr>
      <vt:lpstr>Multiple Comparisons Problem</vt:lpstr>
      <vt:lpstr>Multiple Comparisons Problem</vt:lpstr>
      <vt:lpstr>Multiple Comparisons Problem</vt:lpstr>
      <vt:lpstr>Two Different Types of Error</vt:lpstr>
      <vt:lpstr>Multiple Comparisons Methods</vt:lpstr>
      <vt:lpstr>Tukey-Kramer Tests</vt:lpstr>
      <vt:lpstr>Bike Data Example – ANOVA </vt:lpstr>
      <vt:lpstr>Bike Data Example – Multiple Comparisons </vt:lpstr>
      <vt:lpstr>Bike Data Example – Multiple Comparisons </vt:lpstr>
      <vt:lpstr>Bike Data Example – Multiple Comparisons </vt:lpstr>
      <vt:lpstr>PowerPoint Presentation</vt:lpstr>
      <vt:lpstr>Summary</vt:lpstr>
      <vt:lpstr>Linear Regression</vt:lpstr>
      <vt:lpstr>Review of Correlation</vt:lpstr>
      <vt:lpstr>Correlation is not Everything</vt:lpstr>
      <vt:lpstr>Regression Modeling</vt:lpstr>
      <vt:lpstr>Bike Data Example</vt:lpstr>
      <vt:lpstr>Bike Data Example</vt:lpstr>
      <vt:lpstr>Bike Data Example</vt:lpstr>
      <vt:lpstr>Bike Data Example</vt:lpstr>
      <vt:lpstr>Bike Data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Least Squares Regression</vt:lpstr>
      <vt:lpstr>Simple Example</vt:lpstr>
      <vt:lpstr>Bike Data 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Data?</dc:title>
  <dc:creator>Aric LaBarr</dc:creator>
  <cp:lastModifiedBy>Aric LaBarr</cp:lastModifiedBy>
  <cp:revision>456</cp:revision>
  <dcterms:created xsi:type="dcterms:W3CDTF">2022-04-04T02:16:16Z</dcterms:created>
  <dcterms:modified xsi:type="dcterms:W3CDTF">2022-09-20T19:57:33Z</dcterms:modified>
</cp:coreProperties>
</file>