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2" r:id="rId4"/>
    <p:sldId id="261" r:id="rId5"/>
    <p:sldId id="260" r:id="rId6"/>
    <p:sldId id="269" r:id="rId7"/>
    <p:sldId id="268" r:id="rId8"/>
    <p:sldId id="267" r:id="rId9"/>
    <p:sldId id="266" r:id="rId10"/>
    <p:sldId id="265" r:id="rId11"/>
    <p:sldId id="264" r:id="rId12"/>
    <p:sldId id="270" r:id="rId13"/>
    <p:sldId id="273" r:id="rId14"/>
    <p:sldId id="272" r:id="rId15"/>
    <p:sldId id="271" r:id="rId16"/>
    <p:sldId id="274" r:id="rId17"/>
    <p:sldId id="277" r:id="rId18"/>
    <p:sldId id="276" r:id="rId19"/>
    <p:sldId id="275" r:id="rId20"/>
    <p:sldId id="278" r:id="rId21"/>
    <p:sldId id="283" r:id="rId22"/>
    <p:sldId id="282" r:id="rId23"/>
    <p:sldId id="281" r:id="rId24"/>
    <p:sldId id="280" r:id="rId25"/>
    <p:sldId id="279" r:id="rId26"/>
    <p:sldId id="284" r:id="rId27"/>
    <p:sldId id="288" r:id="rId28"/>
    <p:sldId id="287" r:id="rId29"/>
    <p:sldId id="286" r:id="rId30"/>
    <p:sldId id="285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486" autoAdjust="0"/>
    <p:restoredTop sz="94215" autoAdjust="0"/>
  </p:normalViewPr>
  <p:slideViewPr>
    <p:cSldViewPr snapToGrid="0">
      <p:cViewPr>
        <p:scale>
          <a:sx n="100" d="100"/>
          <a:sy n="100" d="100"/>
        </p:scale>
        <p:origin x="1536" y="23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4661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36122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65415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0338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8012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01667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964114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711559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34558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3374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9401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20626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916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45212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67957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8646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59088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EB73127-D939-4AC0-AB03-D5BE2F52F1AC}" type="datetimeFigureOut">
              <a:rPr lang="uk-UA" smtClean="0"/>
              <a:t>17.11.2021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B36A120-2E4D-4A85-8F14-00279EB4CA63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3756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51012" y="148823"/>
            <a:ext cx="8689976" cy="2509213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Богослов’я</a:t>
            </a:r>
            <a:r>
              <a:rPr lang="uk-UA" sz="66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1</a:t>
            </a:r>
            <a:endParaRPr lang="uk-UA" sz="6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400" y="2743200"/>
            <a:ext cx="10387200" cy="1371599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Інститут християнських лідерів</a:t>
            </a: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Професор Сергій </a:t>
            </a:r>
            <a:r>
              <a:rPr lang="uk-UA" sz="12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Перевишко</a:t>
            </a:r>
            <a:endParaRPr lang="uk-UA" sz="128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12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Серпень 2019 3.1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529124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636516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Оспорювані книги: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А) Книга Естер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Б) Приповісті Соломона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1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636516"/>
            <a:ext cx="6006355" cy="448066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Оспорювані книги: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А) Книга Естер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Б) Приповісті Соломона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В) Книга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Еклезіяста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614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56493" y="1797881"/>
            <a:ext cx="600635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Г) Пісні пісень</a:t>
            </a:r>
            <a:endParaRPr lang="uk-UA" sz="2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05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56493" y="1797881"/>
            <a:ext cx="600635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Г) Пісні пісень</a:t>
            </a:r>
            <a:endParaRPr lang="uk-UA" sz="2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Ґ) Книга Єзекіїля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8981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56493" y="1797881"/>
            <a:ext cx="600635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Г) Пісні пісень</a:t>
            </a:r>
            <a:endParaRPr lang="uk-UA" sz="2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Ґ) Книга Єзекіїля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Д) Послання до Євреїв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7730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56493" y="1797881"/>
            <a:ext cx="600635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Г) Пісні пісень</a:t>
            </a:r>
            <a:endParaRPr lang="uk-UA" sz="24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Ґ) Книга Єзекіїля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Д) Послання до Євреїв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 Е) Послання до Якова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72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753057"/>
            <a:ext cx="600635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Є) Друге послання Петра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882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753057"/>
            <a:ext cx="600635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Є) Друге послання Петра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Ж), З) Друге та третє послання Івана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188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753057"/>
            <a:ext cx="600635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Є) Друге послання Петра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Ж), З) Друге та третє послання Івана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И) Послання Юди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754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753057"/>
            <a:ext cx="6006355" cy="44806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Є) Друге послання Петра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Ж), З) Друге та третє послання Івана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И) Послання Юди</a:t>
            </a: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І) Книга Об’явлення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45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92271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94445" y="1770987"/>
            <a:ext cx="6006355" cy="44806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Слово «канон» значить правило або тростина для виміру і по відношенню до Біблії це каже про список книг, які підтвердили свою автентичність та авторитетність, і значить, що ці книги – наше правило для життя.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562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7777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Всіма відкинуті книги –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псевдографи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5385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8158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Всіма відкинуті книги –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псевдографи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Старозавітні апокрифи: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19584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8158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Всіма відкинуті книги –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псевдографи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Старозавітні апокрифи: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Перша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Єздри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01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8158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Всіма відкинуті книги –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псевдографи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Старозавітні апокрифи: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Перша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Єздри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Перша та друга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Макавеїв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endParaRPr lang="uk-UA" sz="18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8730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8158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Всіма відкинуті книги –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псевдографи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Старозавітні апокрифи: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Перша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Єздри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Перша та друга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Макавеїв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Товит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9357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8158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Всіма відкинуті книги –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псевдографи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Старозавітні апокрифи: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Перша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Єздри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Перша та друга </a:t>
            </a: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Макавеїв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Товит</a:t>
            </a:r>
            <a:endParaRPr lang="uk-UA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Юдиф</a:t>
            </a:r>
            <a:r>
              <a:rPr lang="uk-UA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та інші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1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8158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Новозавітні апокрифи: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5345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8158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Новозавітні апокрифи: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Сім послань Ігнатія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3631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8158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Новозавітні апокрифи: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Сім послань Ігнатія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Дідахе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69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8158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Новозавітні апокрифи: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Сім послань Ігнатія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Дідахе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Послання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Варнави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64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54421" y="1762022"/>
            <a:ext cx="6006355" cy="44806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Необхідність новозавітного канону: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А) Догматична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1441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740582" y="1815810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Новозавітні апокрифи: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Сім послань Ігнатія</a:t>
            </a: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Дідахе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Послання </a:t>
            </a:r>
            <a:r>
              <a:rPr lang="uk-UA" sz="2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Варнави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Об’явлення Петра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7495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54421" y="1762022"/>
            <a:ext cx="6006355" cy="44806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Необхідність новозавітного канону: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А) Догматична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Б) Церковна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001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654421" y="1762022"/>
            <a:ext cx="6006355" cy="4480660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Необхідність новозавітного канону: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А) Догматична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Б) Церковна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В) Переслідування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806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636516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5332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636516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51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636516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Оспорювані книги: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797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9954" y="-227595"/>
            <a:ext cx="11106929" cy="159617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Aft>
                <a:spcPts val="1000"/>
              </a:spcAft>
            </a:pPr>
            <a:r>
              <a:rPr lang="uk-UA" sz="66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Канон Біблії</a:t>
            </a:r>
            <a:endParaRPr lang="uk-UA" sz="19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565117" y="1636516"/>
            <a:ext cx="6006355" cy="4480660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Старозавітний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Новозавітний канон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1000"/>
              </a:spcAft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Оспорювані книги: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Aft>
                <a:spcPts val="1000"/>
              </a:spcAft>
              <a:buNone/>
            </a:pPr>
            <a:r>
              <a:rPr lang="uk-UA" sz="2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  А) Книга Естер</a:t>
            </a:r>
            <a:endParaRPr lang="uk-UA" sz="2400" b="1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3CB6412-1327-4987-8C43-61BB7D7A5D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6937" y="1977176"/>
            <a:ext cx="4879946" cy="3625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237630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Капля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tf00001031_wac</Template>
  <TotalTime>168</TotalTime>
  <Words>421</Words>
  <Application>Microsoft Office PowerPoint</Application>
  <PresentationFormat>Широкоэкранный</PresentationFormat>
  <Paragraphs>120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Times New Roman</vt:lpstr>
      <vt:lpstr>Tw Cen MT</vt:lpstr>
      <vt:lpstr>Капля</vt:lpstr>
      <vt:lpstr>Богослов’я 1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  <vt:lpstr>Канон Біблії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Огляд Нового Заповіту</dc:title>
  <dc:creator>Пользователь</dc:creator>
  <cp:lastModifiedBy>Ruslan Lvov</cp:lastModifiedBy>
  <cp:revision>24</cp:revision>
  <dcterms:created xsi:type="dcterms:W3CDTF">2021-03-08T18:15:17Z</dcterms:created>
  <dcterms:modified xsi:type="dcterms:W3CDTF">2021-11-17T19:26:33Z</dcterms:modified>
</cp:coreProperties>
</file>