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21" r:id="rId5"/>
    <p:sldId id="320" r:id="rId6"/>
    <p:sldId id="312" r:id="rId7"/>
    <p:sldId id="322" r:id="rId8"/>
    <p:sldId id="323" r:id="rId9"/>
    <p:sldId id="324" r:id="rId10"/>
    <p:sldId id="325" r:id="rId11"/>
    <p:sldId id="326" r:id="rId12"/>
    <p:sldId id="327" r:id="rId13"/>
    <p:sldId id="328" r:id="rId14"/>
    <p:sldId id="329" r:id="rId15"/>
    <p:sldId id="330" r:id="rId16"/>
    <p:sldId id="26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0" d="100"/>
          <a:sy n="40" d="100"/>
        </p:scale>
        <p:origin x="96" y="7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1251284"/>
          </a:xfrm>
        </p:spPr>
        <p:txBody>
          <a:bodyPr>
            <a:noAutofit/>
          </a:bodyPr>
          <a:lstStyle/>
          <a:p>
            <a:r>
              <a:rPr lang="es-AR" sz="4400" b="1" dirty="0">
                <a:latin typeface="Times New Roman" panose="02020603050405020304" pitchFamily="18" charset="0"/>
                <a:cs typeface="Times New Roman" panose="02020603050405020304" pitchFamily="18" charset="0"/>
              </a:rPr>
              <a:t>Unidad 9: Sexualidad Bíblica en el matrimonio 2 (Presentación 27)</a:t>
            </a:r>
          </a:p>
        </p:txBody>
      </p:sp>
      <p:pic>
        <p:nvPicPr>
          <p:cNvPr id="1026" name="Picture 2" descr="Image result for sexualidad biblica en el matrimonio">
            <a:extLst>
              <a:ext uri="{FF2B5EF4-FFF2-40B4-BE49-F238E27FC236}">
                <a16:creationId xmlns:a16="http://schemas.microsoft.com/office/drawing/2014/main" id="{D0E25A6F-5499-4A28-8617-19DF24442B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43088"/>
            <a:ext cx="12192000" cy="5014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a:bodyPr>
          <a:lstStyle/>
          <a:p>
            <a:r>
              <a:rPr lang="es-AR" sz="4400" b="1" u="sng" dirty="0">
                <a:latin typeface="Times New Roman" panose="02020603050405020304" pitchFamily="18" charset="0"/>
                <a:cs typeface="Times New Roman" panose="02020603050405020304" pitchFamily="18" charset="0"/>
              </a:rPr>
              <a:t>Se consciente de lo que tu presencia significa para tu esposo y bendícelo con ella</a:t>
            </a:r>
          </a:p>
          <a:p>
            <a:r>
              <a:rPr lang="es-AR" dirty="0"/>
              <a:t> </a:t>
            </a:r>
            <a:r>
              <a:rPr lang="es-AR" sz="4400" b="1"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¡Viento del norte, despierta! ¡Viento del sur, ven acá! Soplen en mi jardín; ¡esparzan su fragancia!</a:t>
            </a:r>
            <a:r>
              <a:rPr lang="es-ES" sz="6000" b="1"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Que venga mi amado a su jardín  y pruebe sus frutos exquisitos.</a:t>
            </a:r>
            <a:r>
              <a:rPr lang="es-AR" sz="4400" b="1" dirty="0">
                <a:latin typeface="Times New Roman" panose="02020603050405020304" pitchFamily="18" charset="0"/>
                <a:cs typeface="Times New Roman" panose="02020603050405020304" pitchFamily="18" charset="0"/>
              </a:rPr>
              <a:t>” Cantares 4:16</a:t>
            </a:r>
          </a:p>
          <a:p>
            <a:r>
              <a:rPr lang="es-AR" sz="4400" b="1" dirty="0">
                <a:latin typeface="Times New Roman" panose="02020603050405020304" pitchFamily="18" charset="0"/>
                <a:cs typeface="Times New Roman" panose="02020603050405020304" pitchFamily="18" charset="0"/>
              </a:rPr>
              <a:t>Sabes como elaborar bendición con su presencia</a:t>
            </a:r>
          </a:p>
        </p:txBody>
      </p:sp>
    </p:spTree>
    <p:extLst>
      <p:ext uri="{BB962C8B-B14F-4D97-AF65-F5344CB8AC3E}">
        <p14:creationId xmlns:p14="http://schemas.microsoft.com/office/powerpoint/2010/main" val="276350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a:bodyPr>
          <a:lstStyle/>
          <a:p>
            <a:r>
              <a:rPr lang="es-AR" sz="4400" b="1" u="sng" dirty="0">
                <a:latin typeface="Times New Roman" panose="02020603050405020304" pitchFamily="18" charset="0"/>
                <a:cs typeface="Times New Roman" panose="02020603050405020304" pitchFamily="18" charset="0"/>
              </a:rPr>
              <a:t>Levanta a su Esposo</a:t>
            </a:r>
          </a:p>
          <a:p>
            <a:r>
              <a:rPr lang="es-AR" dirty="0"/>
              <a:t> </a:t>
            </a:r>
            <a:r>
              <a:rPr lang="es-AR" sz="44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¡Salgan, mujeres de </a:t>
            </a:r>
            <a:r>
              <a:rPr lang="es-ES" sz="4400" b="1" dirty="0" err="1">
                <a:latin typeface="Times New Roman" panose="02020603050405020304" pitchFamily="18" charset="0"/>
                <a:cs typeface="Times New Roman" panose="02020603050405020304" pitchFamily="18" charset="0"/>
              </a:rPr>
              <a:t>Sión</a:t>
            </a:r>
            <a:r>
              <a:rPr lang="es-ES" sz="4400" b="1" dirty="0">
                <a:latin typeface="Times New Roman" panose="02020603050405020304" pitchFamily="18" charset="0"/>
                <a:cs typeface="Times New Roman" panose="02020603050405020304" pitchFamily="18" charset="0"/>
              </a:rPr>
              <a:t>! ¡Contemplen al rey Salomón! ¡Lleva puesta la corona que le ciñó su madre el día en que contrajo nupcias, el día en que se alegró su corazón!</a:t>
            </a:r>
            <a:r>
              <a:rPr lang="es-AR" sz="4400" b="1" dirty="0">
                <a:latin typeface="Times New Roman" panose="02020603050405020304" pitchFamily="18" charset="0"/>
                <a:cs typeface="Times New Roman" panose="02020603050405020304" pitchFamily="18" charset="0"/>
              </a:rPr>
              <a:t>” Cantares 3:11</a:t>
            </a:r>
          </a:p>
          <a:p>
            <a:r>
              <a:rPr lang="es-AR" sz="4400" b="1" dirty="0">
                <a:latin typeface="Times New Roman" panose="02020603050405020304" pitchFamily="18" charset="0"/>
                <a:cs typeface="Times New Roman" panose="02020603050405020304" pitchFamily="18" charset="0"/>
              </a:rPr>
              <a:t>Se una esposa que da honra al esposo, y los hijos lo harán se hace algo cultural</a:t>
            </a:r>
          </a:p>
        </p:txBody>
      </p:sp>
    </p:spTree>
    <p:extLst>
      <p:ext uri="{BB962C8B-B14F-4D97-AF65-F5344CB8AC3E}">
        <p14:creationId xmlns:p14="http://schemas.microsoft.com/office/powerpoint/2010/main" val="537650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fontScale="85000" lnSpcReduction="10000"/>
          </a:bodyPr>
          <a:lstStyle/>
          <a:p>
            <a:r>
              <a:rPr lang="es-AR" sz="4400" b="1" u="sng" dirty="0">
                <a:latin typeface="Times New Roman" panose="02020603050405020304" pitchFamily="18" charset="0"/>
                <a:cs typeface="Times New Roman" panose="02020603050405020304" pitchFamily="18" charset="0"/>
              </a:rPr>
              <a:t>Estar lista para tu Rey</a:t>
            </a:r>
          </a:p>
          <a:p>
            <a:r>
              <a:rPr lang="es-AR" dirty="0"/>
              <a:t> </a:t>
            </a:r>
            <a:r>
              <a:rPr lang="es-AR" sz="4400" b="1" dirty="0">
                <a:latin typeface="Times New Roman" panose="02020603050405020304" pitchFamily="18" charset="0"/>
                <a:cs typeface="Times New Roman" panose="02020603050405020304" pitchFamily="18" charset="0"/>
              </a:rPr>
              <a:t>“</a:t>
            </a:r>
            <a:r>
              <a:rPr lang="es-ES" sz="4200" b="1" dirty="0">
                <a:latin typeface="Times New Roman" panose="02020603050405020304" pitchFamily="18" charset="0"/>
                <a:cs typeface="Times New Roman" panose="02020603050405020304" pitchFamily="18" charset="0"/>
              </a:rPr>
              <a:t>Yo dormía, pero mi corazón velaba. ¡Y oí una voz!  ¡Mi amado estaba a la puerta! Ya me he quitado la ropa; ¡cómo volver a vestirme! Ya me he lavado los pies; ¡cómo ensuciarlos de nuevo! Mi amado pasó la mano por la abertura del cerrojo; ¡se estremecieron mis entrañas al sentirlo!</a:t>
            </a:r>
            <a:r>
              <a:rPr lang="es-ES" sz="4200" b="1" baseline="30000" dirty="0">
                <a:latin typeface="Times New Roman" panose="02020603050405020304" pitchFamily="18" charset="0"/>
                <a:cs typeface="Times New Roman" panose="02020603050405020304" pitchFamily="18" charset="0"/>
              </a:rPr>
              <a:t> </a:t>
            </a:r>
            <a:r>
              <a:rPr lang="es-ES" sz="4200" b="1" dirty="0">
                <a:latin typeface="Times New Roman" panose="02020603050405020304" pitchFamily="18" charset="0"/>
                <a:cs typeface="Times New Roman" panose="02020603050405020304" pitchFamily="18" charset="0"/>
              </a:rPr>
              <a:t>Me levanté y le abrí a mi amado; ¡gotas de mirra corrían por mis manos! ¡Se deslizaban entre mis dedos  y caían sobre la aldaba!</a:t>
            </a:r>
            <a:r>
              <a:rPr lang="es-AR" sz="4400" b="1" dirty="0">
                <a:latin typeface="Times New Roman" panose="02020603050405020304" pitchFamily="18" charset="0"/>
                <a:cs typeface="Times New Roman" panose="02020603050405020304" pitchFamily="18" charset="0"/>
              </a:rPr>
              <a:t>” Cantares 5:2-5</a:t>
            </a:r>
          </a:p>
          <a:p>
            <a:r>
              <a:rPr lang="es-AR" sz="4400" b="1" dirty="0">
                <a:latin typeface="Times New Roman" panose="02020603050405020304" pitchFamily="18" charset="0"/>
                <a:cs typeface="Times New Roman" panose="02020603050405020304" pitchFamily="18" charset="0"/>
              </a:rPr>
              <a:t>Ella se esta alistando, muchas mujeres dicen no puedo porque siempre estoy cuidando a los niños, ser la Reina esa preparación para tu esposo es muy importante</a:t>
            </a:r>
          </a:p>
        </p:txBody>
      </p:sp>
    </p:spTree>
    <p:extLst>
      <p:ext uri="{BB962C8B-B14F-4D97-AF65-F5344CB8AC3E}">
        <p14:creationId xmlns:p14="http://schemas.microsoft.com/office/powerpoint/2010/main" val="3236324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fontScale="92500" lnSpcReduction="20000"/>
          </a:bodyPr>
          <a:lstStyle/>
          <a:p>
            <a:r>
              <a:rPr lang="es-AR" sz="4400" b="1" u="sng" dirty="0">
                <a:latin typeface="Times New Roman" panose="02020603050405020304" pitchFamily="18" charset="0"/>
                <a:cs typeface="Times New Roman" panose="02020603050405020304" pitchFamily="18" charset="0"/>
              </a:rPr>
              <a:t>Las Relaciones Matrimoniales son buenas, ensénales esta verdad a tus hijos</a:t>
            </a:r>
          </a:p>
          <a:p>
            <a:r>
              <a:rPr lang="es-AR" dirty="0"/>
              <a:t> </a:t>
            </a:r>
            <a:r>
              <a:rPr lang="es-AR" sz="4400" b="1" dirty="0">
                <a:latin typeface="Times New Roman" panose="02020603050405020304" pitchFamily="18" charset="0"/>
                <a:cs typeface="Times New Roman" panose="02020603050405020304" pitchFamily="18" charset="0"/>
              </a:rPr>
              <a:t>“</a:t>
            </a:r>
            <a:r>
              <a:rPr lang="es-ES" sz="4800" b="1" dirty="0">
                <a:latin typeface="Times New Roman" panose="02020603050405020304" pitchFamily="18" charset="0"/>
                <a:cs typeface="Times New Roman" panose="02020603050405020304" pitchFamily="18" charset="0"/>
              </a:rPr>
              <a:t>Tomándote de la mano, te llevaría a la casa de mi madre, </a:t>
            </a:r>
            <a:r>
              <a:rPr lang="es-ES" sz="4800" b="1" u="sng" dirty="0">
                <a:latin typeface="Times New Roman" panose="02020603050405020304" pitchFamily="18" charset="0"/>
                <a:cs typeface="Times New Roman" panose="02020603050405020304" pitchFamily="18" charset="0"/>
              </a:rPr>
              <a:t>y me enseñarías el arte del amor</a:t>
            </a:r>
            <a:r>
              <a:rPr lang="es-ES" sz="4800" b="1" dirty="0">
                <a:latin typeface="Times New Roman" panose="02020603050405020304" pitchFamily="18" charset="0"/>
                <a:cs typeface="Times New Roman" panose="02020603050405020304" pitchFamily="18" charset="0"/>
              </a:rPr>
              <a:t>.</a:t>
            </a:r>
            <a:br>
              <a:rPr lang="es-ES" sz="4800" b="1" dirty="0">
                <a:latin typeface="Times New Roman" panose="02020603050405020304" pitchFamily="18" charset="0"/>
                <a:cs typeface="Times New Roman" panose="02020603050405020304" pitchFamily="18" charset="0"/>
              </a:rPr>
            </a:br>
            <a:r>
              <a:rPr lang="es-ES" sz="4800" b="1" dirty="0">
                <a:latin typeface="Times New Roman" panose="02020603050405020304" pitchFamily="18" charset="0"/>
                <a:cs typeface="Times New Roman" panose="02020603050405020304" pitchFamily="18" charset="0"/>
              </a:rPr>
              <a:t>Te daría a beber vino con especias, y el néctar de mis granadas.</a:t>
            </a:r>
            <a:r>
              <a:rPr lang="es-ES" sz="4800" b="1" baseline="30000" dirty="0">
                <a:latin typeface="Times New Roman" panose="02020603050405020304" pitchFamily="18" charset="0"/>
                <a:cs typeface="Times New Roman" panose="02020603050405020304" pitchFamily="18" charset="0"/>
              </a:rPr>
              <a:t> </a:t>
            </a:r>
            <a:r>
              <a:rPr lang="es-ES" sz="4800" b="1" dirty="0">
                <a:latin typeface="Times New Roman" panose="02020603050405020304" pitchFamily="18" charset="0"/>
                <a:cs typeface="Times New Roman" panose="02020603050405020304" pitchFamily="18" charset="0"/>
              </a:rPr>
              <a:t>¡Ojalá pudiera mi cabeza reposar sobre su izquierda! ¡Ojalá su derecha me abrazara!</a:t>
            </a:r>
            <a:r>
              <a:rPr lang="es-AR" sz="4400" b="1" dirty="0">
                <a:latin typeface="Times New Roman" panose="02020603050405020304" pitchFamily="18" charset="0"/>
                <a:cs typeface="Times New Roman" panose="02020603050405020304" pitchFamily="18" charset="0"/>
              </a:rPr>
              <a:t>” Cantares 8:2-3</a:t>
            </a:r>
          </a:p>
          <a:p>
            <a:r>
              <a:rPr lang="es-AR" sz="4400" b="1" dirty="0">
                <a:latin typeface="Times New Roman" panose="02020603050405020304" pitchFamily="18" charset="0"/>
                <a:cs typeface="Times New Roman" panose="02020603050405020304" pitchFamily="18" charset="0"/>
              </a:rPr>
              <a:t>Me fascina este pasaje porque dice que la sexualidad no es solo de una generación, también es de nuestros padres. Como mujer puedes enseñar a tus hijas el gozo que da Dios a través de la sexualidad</a:t>
            </a:r>
          </a:p>
        </p:txBody>
      </p:sp>
    </p:spTree>
    <p:extLst>
      <p:ext uri="{BB962C8B-B14F-4D97-AF65-F5344CB8AC3E}">
        <p14:creationId xmlns:p14="http://schemas.microsoft.com/office/powerpoint/2010/main" val="3511529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a:bodyPr>
          <a:lstStyle/>
          <a:p>
            <a:r>
              <a:rPr lang="es-AR" sz="4400" b="1" u="sng" dirty="0">
                <a:latin typeface="Times New Roman" panose="02020603050405020304" pitchFamily="18" charset="0"/>
                <a:cs typeface="Times New Roman" panose="02020603050405020304" pitchFamily="18" charset="0"/>
              </a:rPr>
              <a:t>Secuestra a tu esposo de vez en cuando</a:t>
            </a:r>
          </a:p>
          <a:p>
            <a:r>
              <a:rPr lang="es-AR" dirty="0"/>
              <a:t> </a:t>
            </a:r>
            <a:r>
              <a:rPr lang="es-AR" sz="44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No bien los he dejado, cuando encuentro al amor de mi vida. Lo abrazo y, sin soltarlo, lo llevo a la casa de mi madre, a la alcoba donde ella me concibió.</a:t>
            </a:r>
            <a:r>
              <a:rPr lang="es-AR" sz="4400" b="1" dirty="0">
                <a:latin typeface="Times New Roman" panose="02020603050405020304" pitchFamily="18" charset="0"/>
                <a:cs typeface="Times New Roman" panose="02020603050405020304" pitchFamily="18" charset="0"/>
              </a:rPr>
              <a:t>” Cantares 3:4</a:t>
            </a:r>
          </a:p>
          <a:p>
            <a:r>
              <a:rPr lang="es-AR" sz="4400" b="1" dirty="0">
                <a:latin typeface="Times New Roman" panose="02020603050405020304" pitchFamily="18" charset="0"/>
                <a:cs typeface="Times New Roman" panose="02020603050405020304" pitchFamily="18" charset="0"/>
              </a:rPr>
              <a:t>Es algo divertido y gozoso ser la esposa ya que tu sexualidad es un rol importante en el matrimonio</a:t>
            </a:r>
          </a:p>
        </p:txBody>
      </p:sp>
    </p:spTree>
    <p:extLst>
      <p:ext uri="{BB962C8B-B14F-4D97-AF65-F5344CB8AC3E}">
        <p14:creationId xmlns:p14="http://schemas.microsoft.com/office/powerpoint/2010/main" val="3860843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fontScale="92500" lnSpcReduction="20000"/>
          </a:bodyPr>
          <a:lstStyle/>
          <a:p>
            <a:r>
              <a:rPr lang="es-AR" sz="4400" b="1" u="sng" dirty="0">
                <a:latin typeface="Times New Roman" panose="02020603050405020304" pitchFamily="18" charset="0"/>
                <a:cs typeface="Times New Roman" panose="02020603050405020304" pitchFamily="18" charset="0"/>
              </a:rPr>
              <a:t>Tu meta como Reina deleitar y satisfacer a tu rey </a:t>
            </a:r>
          </a:p>
          <a:p>
            <a:r>
              <a:rPr lang="es-AR" dirty="0"/>
              <a:t> </a:t>
            </a:r>
            <a:r>
              <a:rPr lang="es-AR" sz="44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He entrado ya en mi jardín, hermana y novia mía,</a:t>
            </a:r>
            <a:r>
              <a:rPr lang="es-ES" sz="54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y en él recojo mirra y bálsamo; allí me sacio del panal y de su miel; allí bebo mi vino y mi leche</a:t>
            </a:r>
            <a:r>
              <a:rPr lang="es-ES" sz="5400" b="1" dirty="0">
                <a:latin typeface="Times New Roman" panose="02020603050405020304" pitchFamily="18" charset="0"/>
                <a:cs typeface="Times New Roman" panose="02020603050405020304" pitchFamily="18" charset="0"/>
              </a:rPr>
              <a:t>.</a:t>
            </a:r>
            <a:r>
              <a:rPr lang="es-AR" sz="4400" b="1" dirty="0">
                <a:latin typeface="Times New Roman" panose="02020603050405020304" pitchFamily="18" charset="0"/>
                <a:cs typeface="Times New Roman" panose="02020603050405020304" pitchFamily="18" charset="0"/>
              </a:rPr>
              <a:t>” Cantares 3:4</a:t>
            </a:r>
          </a:p>
          <a:p>
            <a:r>
              <a:rPr lang="es-AR" sz="4400" b="1"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Cuando mi amante me mira se deleita con lo que ve.” Cantares 8:10</a:t>
            </a:r>
            <a:endParaRPr lang="es-AR" sz="4400" b="1" dirty="0">
              <a:latin typeface="Times New Roman" panose="02020603050405020304" pitchFamily="18" charset="0"/>
              <a:cs typeface="Times New Roman" panose="02020603050405020304" pitchFamily="18" charset="0"/>
            </a:endParaRPr>
          </a:p>
          <a:p>
            <a:r>
              <a:rPr lang="es-AR" sz="4400" b="1" dirty="0">
                <a:latin typeface="Times New Roman" panose="02020603050405020304" pitchFamily="18" charset="0"/>
                <a:cs typeface="Times New Roman" panose="02020603050405020304" pitchFamily="18" charset="0"/>
              </a:rPr>
              <a:t>La mujer dice el esta contento eso da protección al hombre, en consejería encuentro hombres no contentos que batallan con pornografía y se le van los ojos hacia otras mujeres o en haciendo pecado. Animen a las mujeres a tener esposo sexualmente contentos</a:t>
            </a:r>
          </a:p>
        </p:txBody>
      </p:sp>
    </p:spTree>
    <p:extLst>
      <p:ext uri="{BB962C8B-B14F-4D97-AF65-F5344CB8AC3E}">
        <p14:creationId xmlns:p14="http://schemas.microsoft.com/office/powerpoint/2010/main" val="203803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Nota Final</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45959"/>
            <a:ext cx="12192000" cy="6112042"/>
          </a:xfrm>
        </p:spPr>
        <p:txBody>
          <a:bodyPr>
            <a:normAutofit fontScale="85000" lnSpcReduction="20000"/>
          </a:bodyPr>
          <a:lstStyle/>
          <a:p>
            <a:endParaRPr lang="es-ES" sz="1800" b="1" baseline="30000" dirty="0">
              <a:latin typeface="Times New Roman" panose="02020603050405020304" pitchFamily="18" charset="0"/>
              <a:cs typeface="Times New Roman" panose="02020603050405020304" pitchFamily="18" charset="0"/>
            </a:endParaRPr>
          </a:p>
          <a:p>
            <a:r>
              <a:rPr lang="es-ES" sz="7200" b="1" baseline="30000" dirty="0">
                <a:latin typeface="Times New Roman" panose="02020603050405020304" pitchFamily="18" charset="0"/>
                <a:cs typeface="Times New Roman" panose="02020603050405020304" pitchFamily="18" charset="0"/>
              </a:rPr>
              <a:t> El tema de la sexualidad es el tema que menos hablas en el hogar, especialmente Cuando estas criando hijos, la biblia habla mucho del sexo porque es un tema importante. Además en tu cuidado pastoral encontraras que en las platicas matrimoniales en conversaciones regulares los temas de sexualidad y de sexo cada vez son mas comunes. </a:t>
            </a:r>
          </a:p>
          <a:p>
            <a:r>
              <a:rPr lang="es-ES" sz="7200" b="1" baseline="30000" dirty="0">
                <a:latin typeface="Times New Roman" panose="02020603050405020304" pitchFamily="18" charset="0"/>
                <a:cs typeface="Times New Roman" panose="02020603050405020304" pitchFamily="18" charset="0"/>
              </a:rPr>
              <a:t>Un libro que se recomienda como extra crédito para esta clase es: “Hoja Musical” de Dr. Kevin Leman lo recomendamos este libro especialmente porque este tema esta muy fragmentado y esperamos que Dios sea glorificado en todo lo que se ha enseñado en esta clase</a:t>
            </a:r>
          </a:p>
          <a:p>
            <a:endParaRPr lang="es-ES" sz="1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10000"/>
          </a:bodyPr>
          <a:lstStyle/>
          <a:p>
            <a:r>
              <a:rPr lang="es-AR" sz="4000" b="1" dirty="0">
                <a:latin typeface="Times New Roman" panose="02020603050405020304" pitchFamily="18" charset="0"/>
                <a:cs typeface="Times New Roman" panose="02020603050405020304" pitchFamily="18" charset="0"/>
              </a:rPr>
              <a:t>Hablaremos de la sexualidad bíblica en el matrimonio la parte dos</a:t>
            </a:r>
          </a:p>
          <a:p>
            <a:r>
              <a:rPr lang="es-AR" sz="4000" b="1" dirty="0">
                <a:latin typeface="Times New Roman" panose="02020603050405020304" pitchFamily="18" charset="0"/>
                <a:cs typeface="Times New Roman" panose="02020603050405020304" pitchFamily="18" charset="0"/>
              </a:rPr>
              <a:t> Ahora hablaremos de La actitud de Reinas discutiremos el lado de la esposa en cuanto a la sexualidad</a:t>
            </a:r>
          </a:p>
          <a:p>
            <a:r>
              <a:rPr lang="es-AR" sz="4000" b="1" dirty="0">
                <a:latin typeface="Times New Roman" panose="02020603050405020304" pitchFamily="18" charset="0"/>
                <a:cs typeface="Times New Roman" panose="02020603050405020304" pitchFamily="18" charset="0"/>
              </a:rPr>
              <a:t>Deben notar que el reto para los hombres es ser románticos y para las mujeres el reto es ser mas físicas</a:t>
            </a:r>
          </a:p>
          <a:p>
            <a:r>
              <a:rPr lang="es-AR" sz="4000" b="1" dirty="0">
                <a:latin typeface="Times New Roman" panose="02020603050405020304" pitchFamily="18" charset="0"/>
                <a:cs typeface="Times New Roman" panose="02020603050405020304" pitchFamily="18" charset="0"/>
              </a:rPr>
              <a:t>Entendamos este aspecto importante, muchas veces Las mujeres tienen la tendencia a abrirse mas cuanto el hombre pone mas de su parte en la relación y las trata con amor y ternura y el hombre se abre mas físicamente, algunas actitudes de la biblia que la mujer debe tener, es mas el rol bíblico que vemos no solo en la biblia si no en la historia</a:t>
            </a: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sz="3600" b="1" u="sng" dirty="0">
                <a:latin typeface="Times New Roman" panose="02020603050405020304" pitchFamily="18" charset="0"/>
                <a:cs typeface="Times New Roman" panose="02020603050405020304" pitchFamily="18" charset="0"/>
              </a:rPr>
              <a:t>Alguna cosas que las esposas deben saber de sus maridos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34720"/>
            <a:ext cx="12192000" cy="5991725"/>
          </a:xfrm>
        </p:spPr>
        <p:txBody>
          <a:bodyPr>
            <a:normAutofit lnSpcReduction="10000"/>
          </a:bodyPr>
          <a:lstStyle/>
          <a:p>
            <a:r>
              <a:rPr lang="es-ES" sz="5400" b="1" dirty="0">
                <a:latin typeface="Times New Roman" panose="02020603050405020304" pitchFamily="18" charset="0"/>
                <a:cs typeface="Times New Roman" panose="02020603050405020304" pitchFamily="18" charset="0"/>
              </a:rPr>
              <a:t>1) Dios los hizo</a:t>
            </a:r>
          </a:p>
          <a:p>
            <a:r>
              <a:rPr lang="es-ES" sz="4400" b="1"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si ves entre las cautivas alguna mujer hermosa que te atraiga, podrás tomarla por esposa.” Deuteronomio 21:11</a:t>
            </a:r>
          </a:p>
          <a:p>
            <a:r>
              <a:rPr lang="es-ES" sz="4000" b="1" dirty="0">
                <a:latin typeface="Times New Roman" panose="02020603050405020304" pitchFamily="18" charset="0"/>
                <a:cs typeface="Times New Roman" panose="02020603050405020304" pitchFamily="18" charset="0"/>
              </a:rPr>
              <a:t>Tal vez te preguntes porque este pasaje, o en que se relaciona en que Dios lo hizo al hombre- El hombre es tan visual y si ve a una mujer, y se le va el ojo es lo que debe entender que así fue diseñado, Dios lo hizo, no estoy diciendo que puede ver pornografía pero si que el hombre es visual y así lo hizo Dios</a:t>
            </a:r>
            <a:endParaRPr lang="es-ES" sz="6000" b="1" dirty="0">
              <a:latin typeface="Times New Roman" panose="02020603050405020304" pitchFamily="18" charset="0"/>
              <a:cs typeface="Times New Roman" panose="02020603050405020304" pitchFamily="18" charset="0"/>
            </a:endParaRPr>
          </a:p>
          <a:p>
            <a:pPr marL="0" indent="0">
              <a:buNone/>
            </a:pPr>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sz="3600" b="1" u="sng" dirty="0">
                <a:latin typeface="Times New Roman" panose="02020603050405020304" pitchFamily="18" charset="0"/>
                <a:cs typeface="Times New Roman" panose="02020603050405020304" pitchFamily="18" charset="0"/>
              </a:rPr>
              <a:t>Alguna cosas que las esposas deben saber de sus maridos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34720"/>
            <a:ext cx="12192000" cy="5991725"/>
          </a:xfrm>
        </p:spPr>
        <p:txBody>
          <a:bodyPr>
            <a:normAutofit/>
          </a:bodyPr>
          <a:lstStyle/>
          <a:p>
            <a:r>
              <a:rPr lang="es-ES" sz="5400" b="1" dirty="0">
                <a:latin typeface="Times New Roman" panose="02020603050405020304" pitchFamily="18" charset="0"/>
                <a:cs typeface="Times New Roman" panose="02020603050405020304" pitchFamily="18" charset="0"/>
              </a:rPr>
              <a:t>2) Dios hizo al hombre sensual en relación a la mujer</a:t>
            </a:r>
          </a:p>
          <a:p>
            <a:r>
              <a:rPr lang="es-ES" sz="4400" b="1"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si ves entre las cautivas alguna mujer hermosa que te atraiga, podrás tomarla por esposa.” Deuteronomio 21:11</a:t>
            </a:r>
          </a:p>
          <a:p>
            <a:r>
              <a:rPr lang="es-ES" sz="4000" b="1" dirty="0">
                <a:latin typeface="Times New Roman" panose="02020603050405020304" pitchFamily="18" charset="0"/>
                <a:cs typeface="Times New Roman" panose="02020603050405020304" pitchFamily="18" charset="0"/>
              </a:rPr>
              <a:t>Atracción a la belleza física, el hombre ve a la mujer y su presencia física lo atrae no que sea sucio, el que desee a su esposa es saludable si piensa en el sexo la gran mayoría del tiempo no es un pervertido</a:t>
            </a:r>
            <a:endParaRPr lang="es-ES" sz="6000" b="1" dirty="0">
              <a:latin typeface="Times New Roman" panose="02020603050405020304" pitchFamily="18" charset="0"/>
              <a:cs typeface="Times New Roman" panose="02020603050405020304" pitchFamily="18" charset="0"/>
            </a:endParaRPr>
          </a:p>
          <a:p>
            <a:pPr marL="0" indent="0">
              <a:buNone/>
            </a:pPr>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4660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sz="3600" b="1" u="sng" dirty="0">
                <a:latin typeface="Times New Roman" panose="02020603050405020304" pitchFamily="18" charset="0"/>
                <a:cs typeface="Times New Roman" panose="02020603050405020304" pitchFamily="18" charset="0"/>
              </a:rPr>
              <a:t>Estas son las maneras de como los esposos ven a su mujer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fontScale="92500" lnSpcReduction="20000"/>
          </a:bodyPr>
          <a:lstStyle/>
          <a:p>
            <a:r>
              <a:rPr lang="es-ES" sz="4400" b="1" u="sng" dirty="0">
                <a:latin typeface="Times New Roman" panose="02020603050405020304" pitchFamily="18" charset="0"/>
                <a:cs typeface="Times New Roman" panose="02020603050405020304" pitchFamily="18" charset="0"/>
              </a:rPr>
              <a:t>Eres su Princesa</a:t>
            </a:r>
          </a:p>
          <a:p>
            <a:r>
              <a:rPr lang="es-ES" sz="4800" b="1"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¡Ah, princesa mía, cuán bellos son tus pies en las sandalias! Las curvas de tus caderas son como alhajas.” Cantares 7:1</a:t>
            </a:r>
          </a:p>
          <a:p>
            <a:r>
              <a:rPr lang="es-ES" sz="40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Tus pechos parecen dos gacelas.” Cantares 7:3</a:t>
            </a:r>
          </a:p>
          <a:p>
            <a:r>
              <a:rPr lang="es-ES" sz="4400" b="1" dirty="0">
                <a:latin typeface="Times New Roman" panose="02020603050405020304" pitchFamily="18" charset="0"/>
                <a:cs typeface="Times New Roman" panose="02020603050405020304" pitchFamily="18" charset="0"/>
              </a:rPr>
              <a:t>“¡Cuán delicioso es tu amor, hermana y novia mía! ¡Más agradable que el vino es tu amor, y más que toda especia la fragancia de tu perfume! Cantares 4:10</a:t>
            </a:r>
          </a:p>
          <a:p>
            <a:r>
              <a:rPr lang="es-ES" sz="4400" b="1" dirty="0">
                <a:latin typeface="Times New Roman" panose="02020603050405020304" pitchFamily="18" charset="0"/>
                <a:cs typeface="Times New Roman" panose="02020603050405020304" pitchFamily="18" charset="0"/>
              </a:rPr>
              <a:t>Ensena a las mujeres de tu iglesia que los hombres las ven super hermosas, El hombre las ve </a:t>
            </a:r>
            <a:r>
              <a:rPr lang="es-ES" sz="4400" b="1" dirty="0" err="1">
                <a:latin typeface="Times New Roman" panose="02020603050405020304" pitchFamily="18" charset="0"/>
                <a:cs typeface="Times New Roman" panose="02020603050405020304" pitchFamily="18" charset="0"/>
              </a:rPr>
              <a:t>asi</a:t>
            </a:r>
            <a:r>
              <a:rPr lang="es-ES" sz="4400" b="1" dirty="0">
                <a:latin typeface="Times New Roman" panose="02020603050405020304" pitchFamily="18" charset="0"/>
                <a:cs typeface="Times New Roman" panose="02020603050405020304" pitchFamily="18" charset="0"/>
              </a:rPr>
              <a:t> no importa la edad</a:t>
            </a:r>
          </a:p>
        </p:txBody>
      </p:sp>
    </p:spTree>
    <p:extLst>
      <p:ext uri="{BB962C8B-B14F-4D97-AF65-F5344CB8AC3E}">
        <p14:creationId xmlns:p14="http://schemas.microsoft.com/office/powerpoint/2010/main" val="1696087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a:bodyPr>
          <a:lstStyle/>
          <a:p>
            <a:r>
              <a:rPr lang="es-ES" sz="4400" b="1" u="sng" dirty="0">
                <a:latin typeface="Times New Roman" panose="02020603050405020304" pitchFamily="18" charset="0"/>
                <a:cs typeface="Times New Roman" panose="02020603050405020304" pitchFamily="18" charset="0"/>
              </a:rPr>
              <a:t>Se Embriagadora (Cautivadora) a tu Hombre</a:t>
            </a:r>
          </a:p>
          <a:p>
            <a:r>
              <a:rPr lang="es-ES" sz="4400" b="1" dirty="0">
                <a:latin typeface="Times New Roman" panose="02020603050405020304" pitchFamily="18" charset="0"/>
                <a:cs typeface="Times New Roman" panose="02020603050405020304" pitchFamily="18" charset="0"/>
              </a:rPr>
              <a:t> y como el buen vino tu boca! La amada: ¡Corra el vino hacia mi amado, y le resbale por labios y dientes!</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Yo soy de mi amado, y él me busca con pasión.” Cantares 7:9-10</a:t>
            </a:r>
          </a:p>
          <a:p>
            <a:r>
              <a:rPr lang="es-ES" sz="4400" b="1" dirty="0">
                <a:latin typeface="Times New Roman" panose="02020603050405020304" pitchFamily="18" charset="0"/>
                <a:cs typeface="Times New Roman" panose="02020603050405020304" pitchFamily="18" charset="0"/>
              </a:rPr>
              <a:t>Sabe quien es y sabe lo que el vino le hace al hombre y ella debe hacerle lo mismo, Transformarlo </a:t>
            </a:r>
          </a:p>
          <a:p>
            <a:endParaRPr lang="es-ES" sz="4000" b="1" dirty="0">
              <a:latin typeface="Times New Roman" panose="02020603050405020304" pitchFamily="18" charset="0"/>
              <a:cs typeface="Times New Roman" panose="02020603050405020304" pitchFamily="18" charset="0"/>
            </a:endParaRPr>
          </a:p>
          <a:p>
            <a:endParaRPr lang="es-ES"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901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a:bodyPr>
          <a:lstStyle/>
          <a:p>
            <a:r>
              <a:rPr lang="es-AR" sz="4400" b="1" u="sng" dirty="0">
                <a:latin typeface="Times New Roman" panose="02020603050405020304" pitchFamily="18" charset="0"/>
                <a:cs typeface="Times New Roman" panose="02020603050405020304" pitchFamily="18" charset="0"/>
              </a:rPr>
              <a:t>Toma el liderazgo Sexual</a:t>
            </a:r>
          </a:p>
          <a:p>
            <a:r>
              <a:rPr lang="es-AR" dirty="0"/>
              <a:t> </a:t>
            </a:r>
            <a:r>
              <a:rPr lang="es-AR" sz="4400" b="1" dirty="0">
                <a:latin typeface="Times New Roman" panose="02020603050405020304" pitchFamily="18" charset="0"/>
                <a:cs typeface="Times New Roman" panose="02020603050405020304" pitchFamily="18" charset="0"/>
              </a:rPr>
              <a:t>“Vayamos temprano a los viñedos, ¡Allí te brindaré mis caricias! toda clase de exquisitos frutos, he guardado para ti, amor mío.” Cantares 7:12-13</a:t>
            </a:r>
          </a:p>
          <a:p>
            <a:r>
              <a:rPr lang="es-AR" sz="44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Bajo el manzano te desperté.” Cantares 8:5</a:t>
            </a:r>
            <a:endParaRPr lang="es-AR" sz="4400" b="1" dirty="0">
              <a:latin typeface="Times New Roman" panose="02020603050405020304" pitchFamily="18" charset="0"/>
              <a:cs typeface="Times New Roman" panose="02020603050405020304" pitchFamily="18" charset="0"/>
            </a:endParaRPr>
          </a:p>
          <a:p>
            <a:r>
              <a:rPr lang="es-AR" sz="4400" b="1" dirty="0">
                <a:latin typeface="Times New Roman" panose="02020603050405020304" pitchFamily="18" charset="0"/>
                <a:cs typeface="Times New Roman" panose="02020603050405020304" pitchFamily="18" charset="0"/>
              </a:rPr>
              <a:t>Es relación sexual mutua y esta envuelta y toma el liderazgo en lo sexual pues esta casada con un hombre y ella tiene que ser esa ayuda idónea</a:t>
            </a:r>
            <a:endParaRPr lang="es-AR" sz="4000" b="1" dirty="0">
              <a:latin typeface="Times New Roman" panose="02020603050405020304" pitchFamily="18" charset="0"/>
              <a:cs typeface="Times New Roman" panose="02020603050405020304" pitchFamily="18" charset="0"/>
            </a:endParaRPr>
          </a:p>
          <a:p>
            <a:endParaRPr lang="es-AR"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8371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a:bodyPr>
          <a:lstStyle/>
          <a:p>
            <a:r>
              <a:rPr lang="es-AR" sz="4400" b="1" u="sng" dirty="0">
                <a:latin typeface="Times New Roman" panose="02020603050405020304" pitchFamily="18" charset="0"/>
                <a:cs typeface="Times New Roman" panose="02020603050405020304" pitchFamily="18" charset="0"/>
              </a:rPr>
              <a:t>Admirando su apariencia</a:t>
            </a:r>
          </a:p>
          <a:p>
            <a:r>
              <a:rPr lang="es-AR" dirty="0"/>
              <a:t> </a:t>
            </a:r>
            <a:r>
              <a:rPr lang="es-AR" sz="44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Mi amado es apuesto y trigueño, y entre diez mil hombres se le distingue.</a:t>
            </a:r>
            <a:r>
              <a:rPr lang="es-AR" sz="4400" b="1" dirty="0">
                <a:latin typeface="Times New Roman" panose="02020603050405020304" pitchFamily="18" charset="0"/>
                <a:cs typeface="Times New Roman" panose="02020603050405020304" pitchFamily="18" charset="0"/>
              </a:rPr>
              <a:t>” Cantares 7:12-13</a:t>
            </a:r>
          </a:p>
          <a:p>
            <a:r>
              <a:rPr lang="es-AR" sz="4400" b="1" dirty="0">
                <a:latin typeface="Times New Roman" panose="02020603050405020304" pitchFamily="18" charset="0"/>
                <a:cs typeface="Times New Roman" panose="02020603050405020304" pitchFamily="18" charset="0"/>
              </a:rPr>
              <a:t>Son maneras en como la esposa se comunica con su esposo</a:t>
            </a:r>
          </a:p>
          <a:p>
            <a:endParaRPr lang="es-AR" sz="4000" b="1" dirty="0">
              <a:latin typeface="Times New Roman" panose="02020603050405020304" pitchFamily="18" charset="0"/>
              <a:cs typeface="Times New Roman" panose="02020603050405020304" pitchFamily="18" charset="0"/>
            </a:endParaRPr>
          </a:p>
          <a:p>
            <a:endParaRPr lang="es-AR"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810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a:bodyPr>
          <a:lstStyle/>
          <a:p>
            <a:r>
              <a:rPr lang="es-AR" sz="4400" b="1" u="sng" dirty="0">
                <a:latin typeface="Times New Roman" panose="02020603050405020304" pitchFamily="18" charset="0"/>
                <a:cs typeface="Times New Roman" panose="02020603050405020304" pitchFamily="18" charset="0"/>
              </a:rPr>
              <a:t>El poder de su esencia</a:t>
            </a:r>
          </a:p>
          <a:p>
            <a:r>
              <a:rPr lang="es-AR" dirty="0"/>
              <a:t> </a:t>
            </a:r>
            <a:r>
              <a:rPr lang="es-AR" sz="44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Mientras el rey se halla sentado a la mesa, mi perfume esparce su fragancia.</a:t>
            </a:r>
            <a:r>
              <a:rPr lang="es-AR" sz="4400" b="1" dirty="0">
                <a:latin typeface="Times New Roman" panose="02020603050405020304" pitchFamily="18" charset="0"/>
                <a:cs typeface="Times New Roman" panose="02020603050405020304" pitchFamily="18" charset="0"/>
              </a:rPr>
              <a:t>” Cantares 1:12</a:t>
            </a:r>
          </a:p>
          <a:p>
            <a:r>
              <a:rPr lang="es-AR" sz="4400" b="1" dirty="0">
                <a:latin typeface="Times New Roman" panose="02020603050405020304" pitchFamily="18" charset="0"/>
                <a:cs typeface="Times New Roman" panose="02020603050405020304" pitchFamily="18" charset="0"/>
              </a:rPr>
              <a:t>Tu feminidad debe ser disfrutada, anima a la mujer a hacer uso de todos los sentidos para seducir a su esposo, no solo los ojos, debe oler bien.</a:t>
            </a:r>
          </a:p>
        </p:txBody>
      </p:sp>
    </p:spTree>
    <p:extLst>
      <p:ext uri="{BB962C8B-B14F-4D97-AF65-F5344CB8AC3E}">
        <p14:creationId xmlns:p14="http://schemas.microsoft.com/office/powerpoint/2010/main" val="776645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8518</TotalTime>
  <Words>747</Words>
  <Application>Microsoft Office PowerPoint</Application>
  <PresentationFormat>Widescreen</PresentationFormat>
  <Paragraphs>66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Unidad 9: Sexualidad Bíblica en el matrimonio 2 (Presentación 27)</vt:lpstr>
      <vt:lpstr>Introducción</vt:lpstr>
      <vt:lpstr>Alguna cosas que las esposas deben saber de sus maridos</vt:lpstr>
      <vt:lpstr>Alguna cosas que las esposas deben saber de sus maridos</vt:lpstr>
      <vt:lpstr>Estas son las maneras de como los esposos ven a su mujer</vt:lpstr>
      <vt:lpstr>La Actitud De Reina</vt:lpstr>
      <vt:lpstr>La Actitud De Reina</vt:lpstr>
      <vt:lpstr>La Actitud De Reina</vt:lpstr>
      <vt:lpstr>La Actitud De Reina</vt:lpstr>
      <vt:lpstr>La Actitud De Reina</vt:lpstr>
      <vt:lpstr>La Actitud De Reina</vt:lpstr>
      <vt:lpstr>La Actitud De Reina</vt:lpstr>
      <vt:lpstr>La Actitud De Reina</vt:lpstr>
      <vt:lpstr>La Actitud De Reina</vt:lpstr>
      <vt:lpstr>La Actitud De Reina</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153</cp:revision>
  <dcterms:created xsi:type="dcterms:W3CDTF">2017-10-03T19:37:14Z</dcterms:created>
  <dcterms:modified xsi:type="dcterms:W3CDTF">2017-11-07T08:13:24Z</dcterms:modified>
</cp:coreProperties>
</file>