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21" r:id="rId5"/>
    <p:sldId id="331" r:id="rId6"/>
    <p:sldId id="332" r:id="rId7"/>
    <p:sldId id="312" r:id="rId8"/>
    <p:sldId id="322" r:id="rId9"/>
    <p:sldId id="323" r:id="rId10"/>
    <p:sldId id="324" r:id="rId11"/>
    <p:sldId id="32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8"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11/7/2017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11/7/2017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9: Muros en el matrimonio que afectan todo(Presentación 28)</a:t>
            </a:r>
          </a:p>
        </p:txBody>
      </p:sp>
      <p:pic>
        <p:nvPicPr>
          <p:cNvPr id="3" name="Picture 2" descr="Image result for Muros">
            <a:extLst>
              <a:ext uri="{FF2B5EF4-FFF2-40B4-BE49-F238E27FC236}">
                <a16:creationId xmlns:a16="http://schemas.microsoft.com/office/drawing/2014/main" id="{BD0573D8-2216-4756-951D-F61F7A9B7D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8" y="1690688"/>
            <a:ext cx="12202437" cy="5167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Preguntas acerca de los muros sexuales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lnSpcReduction="10000"/>
          </a:bodyPr>
          <a:lstStyle/>
          <a:p>
            <a:r>
              <a:rPr lang="es-AR" sz="4400" b="1" dirty="0">
                <a:latin typeface="Times New Roman" panose="02020603050405020304" pitchFamily="18" charset="0"/>
                <a:cs typeface="Times New Roman" panose="02020603050405020304" pitchFamily="18" charset="0"/>
              </a:rPr>
              <a:t>¿Que esta bien hacer en la cama matrimonial? Son decisiones privadas entre los esposos</a:t>
            </a:r>
          </a:p>
          <a:p>
            <a:r>
              <a:rPr lang="es-AR" sz="4400" b="1" dirty="0">
                <a:latin typeface="Times New Roman" panose="02020603050405020304" pitchFamily="18" charset="0"/>
                <a:cs typeface="Times New Roman" panose="02020603050405020304" pitchFamily="18" charset="0"/>
              </a:rPr>
              <a:t>La biblia no condena el sexo oral, pero tampoco lo recomienda (Mi opinión personal es por higiene evitarlo) y pueden ser creativos y desarrollar sus fantasías sexuales que han tenido exclusivamente de su esposo o esposa.</a:t>
            </a:r>
          </a:p>
          <a:p>
            <a:r>
              <a:rPr lang="es-AR" sz="4400" b="1" dirty="0">
                <a:latin typeface="Times New Roman" panose="02020603050405020304" pitchFamily="18" charset="0"/>
                <a:cs typeface="Times New Roman" panose="02020603050405020304" pitchFamily="18" charset="0"/>
              </a:rPr>
              <a:t>Las formas de expresión de abuso sexual quedan fuera </a:t>
            </a:r>
          </a:p>
          <a:p>
            <a:r>
              <a:rPr lang="es-AR" sz="4400" b="1" dirty="0">
                <a:latin typeface="Times New Roman" panose="02020603050405020304" pitchFamily="18" charset="0"/>
                <a:cs typeface="Times New Roman" panose="02020603050405020304" pitchFamily="18" charset="0"/>
              </a:rPr>
              <a:t>Kevin Leman cuestiona el sexo anal por higiene</a:t>
            </a:r>
          </a:p>
        </p:txBody>
      </p:sp>
    </p:spTree>
    <p:extLst>
      <p:ext uri="{BB962C8B-B14F-4D97-AF65-F5344CB8AC3E}">
        <p14:creationId xmlns:p14="http://schemas.microsoft.com/office/powerpoint/2010/main" val="776645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Nota </a:t>
            </a:r>
            <a:r>
              <a:rPr lang="es-AR" sz="4800" b="1" u="sng">
                <a:latin typeface="Times New Roman" panose="02020603050405020304" pitchFamily="18" charset="0"/>
                <a:cs typeface="Times New Roman" panose="02020603050405020304" pitchFamily="18" charset="0"/>
              </a:rPr>
              <a:t>Final: Revisar </a:t>
            </a:r>
            <a:r>
              <a:rPr lang="es-AR" sz="4800" b="1" u="sng" dirty="0">
                <a:latin typeface="Times New Roman" panose="02020603050405020304" pitchFamily="18" charset="0"/>
                <a:cs typeface="Times New Roman" panose="02020603050405020304" pitchFamily="18" charset="0"/>
              </a:rPr>
              <a:t>los Lenguajes del amor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85000" lnSpcReduction="10000"/>
          </a:bodyPr>
          <a:lstStyle/>
          <a:p>
            <a:r>
              <a:rPr lang="es-AR" sz="4400" b="1" dirty="0">
                <a:latin typeface="Times New Roman" panose="02020603050405020304" pitchFamily="18" charset="0"/>
                <a:cs typeface="Times New Roman" panose="02020603050405020304" pitchFamily="18" charset="0"/>
              </a:rPr>
              <a:t>En una escala del 1-10 que expresión del amor es mas significativa para ustedes como pareja?</a:t>
            </a:r>
          </a:p>
          <a:p>
            <a:r>
              <a:rPr lang="es-AR" sz="4400" b="1" dirty="0">
                <a:latin typeface="Times New Roman" panose="02020603050405020304" pitchFamily="18" charset="0"/>
                <a:cs typeface="Times New Roman" panose="02020603050405020304" pitchFamily="18" charset="0"/>
              </a:rPr>
              <a:t>Afirmación</a:t>
            </a:r>
          </a:p>
          <a:p>
            <a:r>
              <a:rPr lang="es-AR" sz="4400" b="1" dirty="0">
                <a:latin typeface="Times New Roman" panose="02020603050405020304" pitchFamily="18" charset="0"/>
                <a:cs typeface="Times New Roman" panose="02020603050405020304" pitchFamily="18" charset="0"/>
              </a:rPr>
              <a:t>Tiempo de calidad</a:t>
            </a:r>
          </a:p>
          <a:p>
            <a:r>
              <a:rPr lang="es-AR" sz="4400" b="1" dirty="0">
                <a:latin typeface="Times New Roman" panose="02020603050405020304" pitchFamily="18" charset="0"/>
                <a:cs typeface="Times New Roman" panose="02020603050405020304" pitchFamily="18" charset="0"/>
              </a:rPr>
              <a:t>Afecto físico</a:t>
            </a:r>
          </a:p>
          <a:p>
            <a:r>
              <a:rPr lang="es-AR" sz="4400" b="1" dirty="0">
                <a:latin typeface="Times New Roman" panose="02020603050405020304" pitchFamily="18" charset="0"/>
                <a:cs typeface="Times New Roman" panose="02020603050405020304" pitchFamily="18" charset="0"/>
              </a:rPr>
              <a:t>Regalos</a:t>
            </a:r>
          </a:p>
          <a:p>
            <a:r>
              <a:rPr lang="es-AR" sz="4400" b="1" dirty="0">
                <a:latin typeface="Times New Roman" panose="02020603050405020304" pitchFamily="18" charset="0"/>
                <a:cs typeface="Times New Roman" panose="02020603050405020304" pitchFamily="18" charset="0"/>
              </a:rPr>
              <a:t>Servicio</a:t>
            </a:r>
          </a:p>
          <a:p>
            <a:r>
              <a:rPr lang="es-AR" sz="4400" b="1" dirty="0">
                <a:latin typeface="Times New Roman" panose="02020603050405020304" pitchFamily="18" charset="0"/>
                <a:cs typeface="Times New Roman" panose="02020603050405020304" pitchFamily="18" charset="0"/>
              </a:rPr>
              <a:t>Estos ayuda a vencer muero si tu lenguaje es afirmación y el otro esposo no se siente amado pero si saben donde esta podrás vencer esos muros. El amor a Dios y la obediencia a Dios encontraras que puedes vencer estos muros</a:t>
            </a:r>
          </a:p>
        </p:txBody>
      </p:sp>
    </p:spTree>
    <p:extLst>
      <p:ext uri="{BB962C8B-B14F-4D97-AF65-F5344CB8AC3E}">
        <p14:creationId xmlns:p14="http://schemas.microsoft.com/office/powerpoint/2010/main" val="276350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Hablaremos de los muros en el matrimonio que afectan todo</a:t>
            </a:r>
          </a:p>
          <a:p>
            <a:r>
              <a:rPr lang="es-AR" sz="4000" b="1" dirty="0">
                <a:latin typeface="Times New Roman" panose="02020603050405020304" pitchFamily="18" charset="0"/>
                <a:cs typeface="Times New Roman" panose="02020603050405020304" pitchFamily="18" charset="0"/>
              </a:rPr>
              <a:t>Estos muros aparecen una y otra vez</a:t>
            </a:r>
          </a:p>
          <a:p>
            <a:r>
              <a:rPr lang="es-AR" sz="4000" b="1" dirty="0">
                <a:latin typeface="Times New Roman" panose="02020603050405020304" pitchFamily="18" charset="0"/>
                <a:cs typeface="Times New Roman" panose="02020603050405020304" pitchFamily="18" charset="0"/>
              </a:rPr>
              <a:t>Veremos solo algunos y vendrán muchos mas, pero estos son los mas grandes</a:t>
            </a:r>
          </a:p>
          <a:p>
            <a:r>
              <a:rPr lang="es-AR" sz="4000" b="1" dirty="0">
                <a:latin typeface="Times New Roman" panose="02020603050405020304" pitchFamily="18" charset="0"/>
                <a:cs typeface="Times New Roman" panose="02020603050405020304" pitchFamily="18" charset="0"/>
              </a:rPr>
              <a:t>Los muros que afectan el matrimonio son espirituales</a:t>
            </a:r>
          </a:p>
          <a:p>
            <a:r>
              <a:rPr lang="es-AR" sz="4000" b="1" dirty="0">
                <a:latin typeface="Times New Roman" panose="02020603050405020304" pitchFamily="18" charset="0"/>
                <a:cs typeface="Times New Roman" panose="02020603050405020304" pitchFamily="18" charset="0"/>
              </a:rPr>
              <a:t>Decimos lean y oren junto, puede que su vida este fuera de balance y el esposo juega todos los días en su equipo de béisbol y no hay </a:t>
            </a:r>
            <a:r>
              <a:rPr lang="es-AR" sz="4000" b="1" dirty="0" err="1">
                <a:latin typeface="Times New Roman" panose="02020603050405020304" pitchFamily="18" charset="0"/>
                <a:cs typeface="Times New Roman" panose="02020603050405020304" pitchFamily="18" charset="0"/>
              </a:rPr>
              <a:t>conexion</a:t>
            </a:r>
            <a:r>
              <a:rPr lang="es-AR" sz="4000" b="1" dirty="0">
                <a:latin typeface="Times New Roman" panose="02020603050405020304" pitchFamily="18" charset="0"/>
                <a:cs typeface="Times New Roman" panose="02020603050405020304" pitchFamily="18" charset="0"/>
              </a:rPr>
              <a:t> entre ellos y les pregunto: ¿Que es lo que verdaderamente quieres?</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b="1" u="sng" dirty="0">
                <a:latin typeface="Times New Roman" panose="02020603050405020304" pitchFamily="18" charset="0"/>
                <a:cs typeface="Times New Roman" panose="02020603050405020304" pitchFamily="18" charset="0"/>
              </a:rPr>
              <a:t>Muros que afectan el matrimonio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fontScale="92500"/>
          </a:bodyPr>
          <a:lstStyle/>
          <a:p>
            <a:r>
              <a:rPr lang="es-ES" sz="5400" b="1" dirty="0">
                <a:latin typeface="Times New Roman" panose="02020603050405020304" pitchFamily="18" charset="0"/>
                <a:cs typeface="Times New Roman" panose="02020603050405020304" pitchFamily="18" charset="0"/>
              </a:rPr>
              <a:t>1) Los muros espirituales- no se da el tiempo que lean la biblia juntos</a:t>
            </a:r>
          </a:p>
          <a:p>
            <a:r>
              <a:rPr lang="es-ES" sz="5400" b="1" dirty="0">
                <a:latin typeface="Times New Roman" panose="02020603050405020304" pitchFamily="18" charset="0"/>
                <a:cs typeface="Times New Roman" panose="02020603050405020304" pitchFamily="18" charset="0"/>
              </a:rPr>
              <a:t>2) El Tiempo- les recomiendo ir a la cama al mismo tiempo y lean la biblia y oren y si no traten de hablar, si tienes trabajos que no se ven y deben combinar sus días libres.</a:t>
            </a:r>
          </a:p>
          <a:p>
            <a:r>
              <a:rPr lang="es-ES" sz="5400" b="1" dirty="0">
                <a:latin typeface="Times New Roman" panose="02020603050405020304" pitchFamily="18" charset="0"/>
                <a:cs typeface="Times New Roman" panose="02020603050405020304" pitchFamily="18" charset="0"/>
              </a:rPr>
              <a:t>3) Dar Prioridad</a:t>
            </a:r>
          </a:p>
          <a:p>
            <a:r>
              <a:rPr lang="es-ES" sz="5400" b="1" dirty="0">
                <a:latin typeface="Times New Roman" panose="02020603050405020304" pitchFamily="18" charset="0"/>
                <a:cs typeface="Times New Roman" panose="02020603050405020304" pitchFamily="18" charset="0"/>
              </a:rPr>
              <a:t>4) Balance</a:t>
            </a:r>
            <a:endParaRPr lang="es-ES" sz="6000" b="1" dirty="0">
              <a:latin typeface="Times New Roman" panose="02020603050405020304" pitchFamily="18" charset="0"/>
              <a:cs typeface="Times New Roman" panose="02020603050405020304" pitchFamily="18" charset="0"/>
            </a:endParaRPr>
          </a:p>
          <a:p>
            <a:pPr marL="0" indent="0">
              <a:buNone/>
            </a:pP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Muros Emocionales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fontScale="92500" lnSpcReduction="20000"/>
          </a:bodyPr>
          <a:lstStyle/>
          <a:p>
            <a:r>
              <a:rPr lang="es-ES" sz="5400" b="1" u="sng" dirty="0">
                <a:latin typeface="Times New Roman" panose="02020603050405020304" pitchFamily="18" charset="0"/>
                <a:cs typeface="Times New Roman" panose="02020603050405020304" pitchFamily="18" charset="0"/>
              </a:rPr>
              <a:t>Las mujeres deben orar especialmente por ayuda</a:t>
            </a:r>
          </a:p>
          <a:p>
            <a:r>
              <a:rPr lang="es-ES" sz="4400" b="1" dirty="0">
                <a:latin typeface="Times New Roman" panose="02020603050405020304" pitchFamily="18" charset="0"/>
                <a:cs typeface="Times New Roman" panose="02020603050405020304" pitchFamily="18" charset="0"/>
              </a:rPr>
              <a:t>Las emociones intensas deben ir primero a Dios, luego a los esposos. Deben dejar que estas emociones las lleven o empujen a Cristo. </a:t>
            </a:r>
          </a:p>
          <a:p>
            <a:r>
              <a:rPr lang="es-ES" sz="4400" b="1" dirty="0">
                <a:latin typeface="Times New Roman" panose="02020603050405020304" pitchFamily="18" charset="0"/>
                <a:cs typeface="Times New Roman" panose="02020603050405020304" pitchFamily="18" charset="0"/>
              </a:rPr>
              <a:t>Deben expresar su temperatura emocional a sus esposos. Los hombres no están tan conectados a las emociones y deben hacerlo porque una esposa feliz da una vida feliz.</a:t>
            </a:r>
          </a:p>
          <a:p>
            <a:r>
              <a:rPr lang="es-ES" sz="4400" b="1" dirty="0">
                <a:latin typeface="Times New Roman" panose="02020603050405020304" pitchFamily="18" charset="0"/>
                <a:cs typeface="Times New Roman" panose="02020603050405020304" pitchFamily="18" charset="0"/>
              </a:rPr>
              <a:t>Cuidarse ellas mismas (tomando una siesta si es necesario) encuentren el modo de descansar si lo necesitan.</a:t>
            </a:r>
            <a:endParaRPr lang="es-ES" sz="6000" b="1" dirty="0">
              <a:latin typeface="Times New Roman" panose="02020603050405020304" pitchFamily="18" charset="0"/>
              <a:cs typeface="Times New Roman" panose="02020603050405020304" pitchFamily="18" charset="0"/>
            </a:endParaRPr>
          </a:p>
          <a:p>
            <a:pPr marL="0" indent="0">
              <a:buNone/>
            </a:pP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4660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Muros Emocionales que los hombres tienen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a:bodyPr>
          <a:lstStyle/>
          <a:p>
            <a:r>
              <a:rPr lang="es-ES" sz="5400" b="1" u="sng" dirty="0">
                <a:latin typeface="Times New Roman" panose="02020603050405020304" pitchFamily="18" charset="0"/>
                <a:cs typeface="Times New Roman" panose="02020603050405020304" pitchFamily="18" charset="0"/>
              </a:rPr>
              <a:t>Los hombres no comparten sus emociones</a:t>
            </a:r>
          </a:p>
          <a:p>
            <a:r>
              <a:rPr lang="es-ES" sz="4400" b="1" dirty="0">
                <a:latin typeface="Times New Roman" panose="02020603050405020304" pitchFamily="18" charset="0"/>
                <a:cs typeface="Times New Roman" panose="02020603050405020304" pitchFamily="18" charset="0"/>
              </a:rPr>
              <a:t>Las mujeres dejan que sus emociones las controlen a ellas y por lo tanto a sus esposos</a:t>
            </a:r>
            <a:endParaRPr lang="es-ES" sz="6000" b="1" dirty="0">
              <a:latin typeface="Times New Roman" panose="02020603050405020304" pitchFamily="18" charset="0"/>
              <a:cs typeface="Times New Roman" panose="02020603050405020304" pitchFamily="18" charset="0"/>
            </a:endParaRPr>
          </a:p>
          <a:p>
            <a:pPr marL="0" indent="0">
              <a:buNone/>
            </a:pP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949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Muros Emocionales que los hombres tienen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fontScale="92500" lnSpcReduction="20000"/>
          </a:bodyPr>
          <a:lstStyle/>
          <a:p>
            <a:r>
              <a:rPr lang="es-ES" sz="5400" b="1" u="sng" dirty="0">
                <a:latin typeface="Times New Roman" panose="02020603050405020304" pitchFamily="18" charset="0"/>
                <a:cs typeface="Times New Roman" panose="02020603050405020304" pitchFamily="18" charset="0"/>
              </a:rPr>
              <a:t>Los hombres específicamente pueden orar por ayuda</a:t>
            </a:r>
          </a:p>
          <a:p>
            <a:r>
              <a:rPr lang="es-ES" sz="4400" b="1" dirty="0">
                <a:latin typeface="Times New Roman" panose="02020603050405020304" pitchFamily="18" charset="0"/>
                <a:cs typeface="Times New Roman" panose="02020603050405020304" pitchFamily="18" charset="0"/>
              </a:rPr>
              <a:t>No deben sobreactuar por las emociones de sus esposas- la mujer tiene muchas emociones y deja que salgan y que hace el hombre…</a:t>
            </a:r>
          </a:p>
          <a:p>
            <a:r>
              <a:rPr lang="es-ES" sz="4400" b="1" dirty="0">
                <a:latin typeface="Times New Roman" panose="02020603050405020304" pitchFamily="18" charset="0"/>
                <a:cs typeface="Times New Roman" panose="02020603050405020304" pitchFamily="18" charset="0"/>
              </a:rPr>
              <a:t>Deben aprender a escuchar solamente y no a querer resolver</a:t>
            </a:r>
          </a:p>
          <a:p>
            <a:r>
              <a:rPr lang="es-ES" sz="4400" b="1" dirty="0">
                <a:latin typeface="Times New Roman" panose="02020603050405020304" pitchFamily="18" charset="0"/>
                <a:cs typeface="Times New Roman" panose="02020603050405020304" pitchFamily="18" charset="0"/>
              </a:rPr>
              <a:t>Pídele a tu esposa que te ayude a expresar tus emociones. Cuando estas triste, contento, y aun las malas y las emociones de enojo. </a:t>
            </a:r>
            <a:r>
              <a:rPr lang="es-ES" sz="4400" b="1" dirty="0" err="1">
                <a:latin typeface="Times New Roman" panose="02020603050405020304" pitchFamily="18" charset="0"/>
                <a:cs typeface="Times New Roman" panose="02020603050405020304" pitchFamily="18" charset="0"/>
              </a:rPr>
              <a:t>Cahi</a:t>
            </a:r>
            <a:r>
              <a:rPr lang="es-ES" sz="4400" b="1" dirty="0">
                <a:latin typeface="Times New Roman" panose="02020603050405020304" pitchFamily="18" charset="0"/>
                <a:cs typeface="Times New Roman" panose="02020603050405020304" pitchFamily="18" charset="0"/>
              </a:rPr>
              <a:t> hay una gran oportunidad de sobreponerse a los muros emocionales</a:t>
            </a: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1292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Muro General Emocional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10000"/>
          </a:bodyPr>
          <a:lstStyle/>
          <a:p>
            <a:r>
              <a:rPr lang="es-ES" sz="4400" b="1" dirty="0">
                <a:latin typeface="Times New Roman" panose="02020603050405020304" pitchFamily="18" charset="0"/>
                <a:cs typeface="Times New Roman" panose="02020603050405020304" pitchFamily="18" charset="0"/>
              </a:rPr>
              <a:t>Relaciones previas, “No puedo confiar en los hombres”</a:t>
            </a:r>
          </a:p>
          <a:p>
            <a:r>
              <a:rPr lang="es-ES" sz="4400" b="1" dirty="0">
                <a:latin typeface="Times New Roman" panose="02020603050405020304" pitchFamily="18" charset="0"/>
                <a:cs typeface="Times New Roman" panose="02020603050405020304" pitchFamily="18" charset="0"/>
              </a:rPr>
              <a:t>Padres- algunos tiene emociones negativos por los padres y</a:t>
            </a:r>
          </a:p>
          <a:p>
            <a:r>
              <a:rPr lang="es-ES" sz="4400" b="1" dirty="0">
                <a:latin typeface="Times New Roman" panose="02020603050405020304" pitchFamily="18" charset="0"/>
                <a:cs typeface="Times New Roman" panose="02020603050405020304" pitchFamily="18" charset="0"/>
              </a:rPr>
              <a:t>Hijos</a:t>
            </a:r>
          </a:p>
          <a:p>
            <a:r>
              <a:rPr lang="es-ES" sz="4400" b="1" dirty="0">
                <a:latin typeface="Times New Roman" panose="02020603050405020304" pitchFamily="18" charset="0"/>
                <a:cs typeface="Times New Roman" panose="02020603050405020304" pitchFamily="18" charset="0"/>
              </a:rPr>
              <a:t>Ahí pueden estar estos muros que quieren lastimar al matrimonio y alguna veces deben sobreponerse. Como pastor no puedes ayudar con todo, tal vez ellos necesiten ver a un consejero profesional, tal vez vivió un abuso y lo esta viviendo y si lo suprime y no lo platica crea problemas en el matrimonio</a:t>
            </a:r>
            <a:endParaRPr lang="es-ES" sz="4000" b="1" dirty="0">
              <a:latin typeface="Times New Roman" panose="02020603050405020304" pitchFamily="18" charset="0"/>
              <a:cs typeface="Times New Roman" panose="02020603050405020304" pitchFamily="18" charset="0"/>
            </a:endParaRPr>
          </a:p>
          <a:p>
            <a:endParaRPr lang="es-ES"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901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Muros Sexuales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10000"/>
          </a:bodyPr>
          <a:lstStyle/>
          <a:p>
            <a:r>
              <a:rPr lang="es-AR" dirty="0"/>
              <a:t> </a:t>
            </a:r>
            <a:r>
              <a:rPr lang="es-AR" sz="4400" b="1" dirty="0">
                <a:latin typeface="Times New Roman" panose="02020603050405020304" pitchFamily="18" charset="0"/>
                <a:cs typeface="Times New Roman" panose="02020603050405020304" pitchFamily="18" charset="0"/>
              </a:rPr>
              <a:t>Actitudes que esconden una relación saludable sexual</a:t>
            </a:r>
          </a:p>
          <a:p>
            <a:r>
              <a:rPr lang="es-AR" sz="4400" b="1" dirty="0">
                <a:latin typeface="Times New Roman" panose="02020603050405020304" pitchFamily="18" charset="0"/>
                <a:cs typeface="Times New Roman" panose="02020603050405020304" pitchFamily="18" charset="0"/>
              </a:rPr>
              <a:t>Vergüenza- ayudarles a entender que su cuerpo lo hizo Dios y no deben avergonzarse de sus cuerpos</a:t>
            </a:r>
          </a:p>
          <a:p>
            <a:r>
              <a:rPr lang="es-AR" sz="4400" b="1" dirty="0">
                <a:latin typeface="Times New Roman" panose="02020603050405020304" pitchFamily="18" charset="0"/>
                <a:cs typeface="Times New Roman" panose="02020603050405020304" pitchFamily="18" charset="0"/>
              </a:rPr>
              <a:t>Pornografía- que hacer con esto, hay hábitos y tentaciones pero no dejes que este muro de pornografía destruya tu matrimonio</a:t>
            </a:r>
          </a:p>
          <a:p>
            <a:r>
              <a:rPr lang="es-AR" sz="4400" b="1" dirty="0">
                <a:latin typeface="Times New Roman" panose="02020603050405020304" pitchFamily="18" charset="0"/>
                <a:cs typeface="Times New Roman" panose="02020603050405020304" pitchFamily="18" charset="0"/>
              </a:rPr>
              <a:t>Abuso sexual del pasado- es serio y se necesita mas consejería, hay personas que se especializan en esto cuídate de no caer en tentaciones. Hablemos de una manera mas especifica de estos muros sexuales</a:t>
            </a:r>
            <a:endParaRPr lang="es-AR" sz="4000" b="1" dirty="0">
              <a:latin typeface="Times New Roman" panose="02020603050405020304" pitchFamily="18" charset="0"/>
              <a:cs typeface="Times New Roman" panose="02020603050405020304" pitchFamily="18" charset="0"/>
            </a:endParaRPr>
          </a:p>
          <a:p>
            <a:endParaRPr lang="es-AR"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371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800" b="1" u="sng" dirty="0">
                <a:latin typeface="Times New Roman" panose="02020603050405020304" pitchFamily="18" charset="0"/>
                <a:cs typeface="Times New Roman" panose="02020603050405020304" pitchFamily="18" charset="0"/>
              </a:rPr>
              <a:t>La Actitud De Reina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20000"/>
          </a:bodyPr>
          <a:lstStyle/>
          <a:p>
            <a:r>
              <a:rPr lang="es-AR" sz="4400" b="1" u="sng" dirty="0">
                <a:latin typeface="Times New Roman" panose="02020603050405020304" pitchFamily="18" charset="0"/>
                <a:cs typeface="Times New Roman" panose="02020603050405020304" pitchFamily="18" charset="0"/>
              </a:rPr>
              <a:t>Vergüenza por el hombre</a:t>
            </a:r>
          </a:p>
          <a:p>
            <a:r>
              <a:rPr lang="es-AR" sz="4400" b="1" dirty="0">
                <a:latin typeface="Times New Roman" panose="02020603050405020304" pitchFamily="18" charset="0"/>
                <a:cs typeface="Times New Roman" panose="02020603050405020304" pitchFamily="18" charset="0"/>
              </a:rPr>
              <a:t>“La madre de su esposo tal vez lo hizo sentirse avergonzado, y como consecuencia, su esposo ha aprendido a esconder el tema de la sexualidad de su progenitora, así como su esposo debe estar escondiendo muy bien la frecuencia de su interés sexual porque tiene temor de que se ridiculice y se sienta avergonzado una vez mas por ser ten sexual. Piensa que así son las mujeres.” esto dijo: Dr. Kevin Leman en su libro haciendo sentido en el hombre y en su vida. El hombre puede sentirse avergonzado por sentirse un depravado o perverso</a:t>
            </a:r>
          </a:p>
          <a:p>
            <a:endParaRPr lang="es-AR" sz="4000" b="1" dirty="0">
              <a:latin typeface="Times New Roman" panose="02020603050405020304" pitchFamily="18" charset="0"/>
              <a:cs typeface="Times New Roman" panose="02020603050405020304" pitchFamily="18" charset="0"/>
            </a:endParaRPr>
          </a:p>
          <a:p>
            <a:endParaRPr lang="es-AR"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810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8575</TotalTime>
  <Words>796</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Unidad 9: Muros en el matrimonio que afectan todo(Presentación 28)</vt:lpstr>
      <vt:lpstr>Introducción</vt:lpstr>
      <vt:lpstr>Muros que afectan el matrimonio</vt:lpstr>
      <vt:lpstr>Muros Emocionales</vt:lpstr>
      <vt:lpstr>Muros Emocionales que los hombres tienen</vt:lpstr>
      <vt:lpstr>Muros Emocionales que los hombres tienen</vt:lpstr>
      <vt:lpstr>Muro General Emocional</vt:lpstr>
      <vt:lpstr>Muros Sexuales</vt:lpstr>
      <vt:lpstr>La Actitud De Reina</vt:lpstr>
      <vt:lpstr>Preguntas acerca de los muros sexuales</vt:lpstr>
      <vt:lpstr>Nota Final: Revisar los Lenguajes del amor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160</cp:revision>
  <dcterms:created xsi:type="dcterms:W3CDTF">2017-10-03T19:37:14Z</dcterms:created>
  <dcterms:modified xsi:type="dcterms:W3CDTF">2017-11-07T09:14:20Z</dcterms:modified>
</cp:coreProperties>
</file>