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8"/>
  </p:notesMasterIdLst>
  <p:sldIdLst>
    <p:sldId id="264" r:id="rId5"/>
    <p:sldId id="448" r:id="rId6"/>
    <p:sldId id="461" r:id="rId7"/>
    <p:sldId id="462" r:id="rId8"/>
    <p:sldId id="463" r:id="rId9"/>
    <p:sldId id="464" r:id="rId10"/>
    <p:sldId id="465" r:id="rId11"/>
    <p:sldId id="466" r:id="rId12"/>
    <p:sldId id="444" r:id="rId13"/>
    <p:sldId id="471" r:id="rId14"/>
    <p:sldId id="472" r:id="rId15"/>
    <p:sldId id="473" r:id="rId16"/>
    <p:sldId id="474" r:id="rId17"/>
    <p:sldId id="475" r:id="rId18"/>
    <p:sldId id="476" r:id="rId19"/>
    <p:sldId id="449" r:id="rId20"/>
    <p:sldId id="468" r:id="rId21"/>
    <p:sldId id="477" r:id="rId22"/>
    <p:sldId id="478" r:id="rId23"/>
    <p:sldId id="479" r:id="rId24"/>
    <p:sldId id="480" r:id="rId25"/>
    <p:sldId id="481" r:id="rId26"/>
    <p:sldId id="482" r:id="rId27"/>
    <p:sldId id="470" r:id="rId28"/>
    <p:sldId id="469" r:id="rId29"/>
    <p:sldId id="467" r:id="rId30"/>
    <p:sldId id="483" r:id="rId31"/>
    <p:sldId id="484" r:id="rId32"/>
    <p:sldId id="486" r:id="rId33"/>
    <p:sldId id="487" r:id="rId34"/>
    <p:sldId id="454" r:id="rId35"/>
    <p:sldId id="456" r:id="rId36"/>
    <p:sldId id="45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30BA873-1253-4BFA-897C-9DF223C470FB}">
          <p14:sldIdLst>
            <p14:sldId id="264"/>
            <p14:sldId id="448"/>
            <p14:sldId id="461"/>
            <p14:sldId id="462"/>
            <p14:sldId id="463"/>
            <p14:sldId id="464"/>
            <p14:sldId id="465"/>
            <p14:sldId id="466"/>
            <p14:sldId id="444"/>
            <p14:sldId id="471"/>
            <p14:sldId id="472"/>
            <p14:sldId id="473"/>
            <p14:sldId id="474"/>
            <p14:sldId id="475"/>
            <p14:sldId id="476"/>
            <p14:sldId id="449"/>
            <p14:sldId id="468"/>
            <p14:sldId id="477"/>
            <p14:sldId id="478"/>
            <p14:sldId id="479"/>
            <p14:sldId id="480"/>
            <p14:sldId id="481"/>
            <p14:sldId id="482"/>
            <p14:sldId id="470"/>
            <p14:sldId id="469"/>
            <p14:sldId id="467"/>
            <p14:sldId id="483"/>
            <p14:sldId id="484"/>
            <p14:sldId id="486"/>
            <p14:sldId id="487"/>
            <p14:sldId id="454"/>
            <p14:sldId id="456"/>
            <p14:sldId id="455"/>
          </p14:sldIdLst>
        </p14:section>
        <p14:section name="Untitled Section" id="{7A14DB38-AB5B-4DB2-ADB2-23CB951F26F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36594E-4F85-4B9E-B7F0-CDE7EC263AE0}" v="11" dt="2022-02-28T18:13:35.1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19" autoAdjust="0"/>
  </p:normalViewPr>
  <p:slideViewPr>
    <p:cSldViewPr snapToGrid="0">
      <p:cViewPr>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ugenia Appelhans" userId="2d97bc27457f462f" providerId="LiveId" clId="{7336594E-4F85-4B9E-B7F0-CDE7EC263AE0}"/>
    <pc:docChg chg="undo custSel addSld delSld modSld sldOrd modSection">
      <pc:chgData name="Eugenia Appelhans" userId="2d97bc27457f462f" providerId="LiveId" clId="{7336594E-4F85-4B9E-B7F0-CDE7EC263AE0}" dt="2022-03-09T22:30:30.923" v="1273" actId="47"/>
      <pc:docMkLst>
        <pc:docMk/>
      </pc:docMkLst>
      <pc:sldChg chg="modSp mod">
        <pc:chgData name="Eugenia Appelhans" userId="2d97bc27457f462f" providerId="LiveId" clId="{7336594E-4F85-4B9E-B7F0-CDE7EC263AE0}" dt="2022-02-28T17:00:06.324" v="16" actId="20577"/>
        <pc:sldMkLst>
          <pc:docMk/>
          <pc:sldMk cId="42028081" sldId="264"/>
        </pc:sldMkLst>
        <pc:spChg chg="mod">
          <ac:chgData name="Eugenia Appelhans" userId="2d97bc27457f462f" providerId="LiveId" clId="{7336594E-4F85-4B9E-B7F0-CDE7EC263AE0}" dt="2022-02-28T17:00:06.324" v="16" actId="20577"/>
          <ac:spMkLst>
            <pc:docMk/>
            <pc:sldMk cId="42028081" sldId="264"/>
            <ac:spMk id="3" creationId="{C8722DDC-8EEE-4A06-8DFE-B44871EAA2CF}"/>
          </ac:spMkLst>
        </pc:spChg>
      </pc:sldChg>
      <pc:sldChg chg="del">
        <pc:chgData name="Eugenia Appelhans" userId="2d97bc27457f462f" providerId="LiveId" clId="{7336594E-4F85-4B9E-B7F0-CDE7EC263AE0}" dt="2022-02-28T17:40:56.643" v="178" actId="47"/>
        <pc:sldMkLst>
          <pc:docMk/>
          <pc:sldMk cId="3844804464" sldId="436"/>
        </pc:sldMkLst>
      </pc:sldChg>
      <pc:sldChg chg="del">
        <pc:chgData name="Eugenia Appelhans" userId="2d97bc27457f462f" providerId="LiveId" clId="{7336594E-4F85-4B9E-B7F0-CDE7EC263AE0}" dt="2022-02-28T17:40:56.643" v="178" actId="47"/>
        <pc:sldMkLst>
          <pc:docMk/>
          <pc:sldMk cId="1949677765" sldId="437"/>
        </pc:sldMkLst>
      </pc:sldChg>
      <pc:sldChg chg="del">
        <pc:chgData name="Eugenia Appelhans" userId="2d97bc27457f462f" providerId="LiveId" clId="{7336594E-4F85-4B9E-B7F0-CDE7EC263AE0}" dt="2022-02-28T17:40:56.643" v="178" actId="47"/>
        <pc:sldMkLst>
          <pc:docMk/>
          <pc:sldMk cId="2809528248" sldId="439"/>
        </pc:sldMkLst>
      </pc:sldChg>
      <pc:sldChg chg="del">
        <pc:chgData name="Eugenia Appelhans" userId="2d97bc27457f462f" providerId="LiveId" clId="{7336594E-4F85-4B9E-B7F0-CDE7EC263AE0}" dt="2022-02-28T17:40:56.643" v="178" actId="47"/>
        <pc:sldMkLst>
          <pc:docMk/>
          <pc:sldMk cId="3074783577" sldId="440"/>
        </pc:sldMkLst>
      </pc:sldChg>
      <pc:sldChg chg="del">
        <pc:chgData name="Eugenia Appelhans" userId="2d97bc27457f462f" providerId="LiveId" clId="{7336594E-4F85-4B9E-B7F0-CDE7EC263AE0}" dt="2022-02-28T17:40:56.643" v="178" actId="47"/>
        <pc:sldMkLst>
          <pc:docMk/>
          <pc:sldMk cId="89515533" sldId="441"/>
        </pc:sldMkLst>
      </pc:sldChg>
      <pc:sldChg chg="del">
        <pc:chgData name="Eugenia Appelhans" userId="2d97bc27457f462f" providerId="LiveId" clId="{7336594E-4F85-4B9E-B7F0-CDE7EC263AE0}" dt="2022-02-28T17:41:03.165" v="180" actId="47"/>
        <pc:sldMkLst>
          <pc:docMk/>
          <pc:sldMk cId="3864248454" sldId="442"/>
        </pc:sldMkLst>
      </pc:sldChg>
      <pc:sldChg chg="del">
        <pc:chgData name="Eugenia Appelhans" userId="2d97bc27457f462f" providerId="LiveId" clId="{7336594E-4F85-4B9E-B7F0-CDE7EC263AE0}" dt="2022-02-28T17:40:56.643" v="178" actId="47"/>
        <pc:sldMkLst>
          <pc:docMk/>
          <pc:sldMk cId="3766966101" sldId="443"/>
        </pc:sldMkLst>
      </pc:sldChg>
      <pc:sldChg chg="modSp mod ord">
        <pc:chgData name="Eugenia Appelhans" userId="2d97bc27457f462f" providerId="LiveId" clId="{7336594E-4F85-4B9E-B7F0-CDE7EC263AE0}" dt="2022-02-28T17:42:42.443" v="270" actId="20577"/>
        <pc:sldMkLst>
          <pc:docMk/>
          <pc:sldMk cId="2693720977" sldId="444"/>
        </pc:sldMkLst>
        <pc:spChg chg="mod">
          <ac:chgData name="Eugenia Appelhans" userId="2d97bc27457f462f" providerId="LiveId" clId="{7336594E-4F85-4B9E-B7F0-CDE7EC263AE0}" dt="2022-02-28T17:42:42.443" v="270" actId="20577"/>
          <ac:spMkLst>
            <pc:docMk/>
            <pc:sldMk cId="2693720977" sldId="444"/>
            <ac:spMk id="3" creationId="{C8722DDC-8EEE-4A06-8DFE-B44871EAA2CF}"/>
          </ac:spMkLst>
        </pc:spChg>
      </pc:sldChg>
      <pc:sldChg chg="del">
        <pc:chgData name="Eugenia Appelhans" userId="2d97bc27457f462f" providerId="LiveId" clId="{7336594E-4F85-4B9E-B7F0-CDE7EC263AE0}" dt="2022-02-28T18:11:03.522" v="724" actId="47"/>
        <pc:sldMkLst>
          <pc:docMk/>
          <pc:sldMk cId="1778842756" sldId="445"/>
        </pc:sldMkLst>
      </pc:sldChg>
      <pc:sldChg chg="del">
        <pc:chgData name="Eugenia Appelhans" userId="2d97bc27457f462f" providerId="LiveId" clId="{7336594E-4F85-4B9E-B7F0-CDE7EC263AE0}" dt="2022-02-28T17:41:01.043" v="179" actId="47"/>
        <pc:sldMkLst>
          <pc:docMk/>
          <pc:sldMk cId="2814037703" sldId="446"/>
        </pc:sldMkLst>
      </pc:sldChg>
      <pc:sldChg chg="del">
        <pc:chgData name="Eugenia Appelhans" userId="2d97bc27457f462f" providerId="LiveId" clId="{7336594E-4F85-4B9E-B7F0-CDE7EC263AE0}" dt="2022-02-28T18:11:03.522" v="724" actId="47"/>
        <pc:sldMkLst>
          <pc:docMk/>
          <pc:sldMk cId="1596719809" sldId="447"/>
        </pc:sldMkLst>
      </pc:sldChg>
      <pc:sldChg chg="modSp mod ord">
        <pc:chgData name="Eugenia Appelhans" userId="2d97bc27457f462f" providerId="LiveId" clId="{7336594E-4F85-4B9E-B7F0-CDE7EC263AE0}" dt="2022-02-28T17:02:49.885" v="42" actId="20577"/>
        <pc:sldMkLst>
          <pc:docMk/>
          <pc:sldMk cId="1810251632" sldId="448"/>
        </pc:sldMkLst>
        <pc:spChg chg="mod">
          <ac:chgData name="Eugenia Appelhans" userId="2d97bc27457f462f" providerId="LiveId" clId="{7336594E-4F85-4B9E-B7F0-CDE7EC263AE0}" dt="2022-02-28T17:02:49.885" v="42" actId="20577"/>
          <ac:spMkLst>
            <pc:docMk/>
            <pc:sldMk cId="1810251632" sldId="448"/>
            <ac:spMk id="3" creationId="{6A2CF4CE-9CA8-43FC-879C-3E084C2EB884}"/>
          </ac:spMkLst>
        </pc:spChg>
      </pc:sldChg>
      <pc:sldChg chg="modSp mod ord">
        <pc:chgData name="Eugenia Appelhans" userId="2d97bc27457f462f" providerId="LiveId" clId="{7336594E-4F85-4B9E-B7F0-CDE7EC263AE0}" dt="2022-02-28T17:59:02.463" v="596" actId="6549"/>
        <pc:sldMkLst>
          <pc:docMk/>
          <pc:sldMk cId="2314147896" sldId="449"/>
        </pc:sldMkLst>
        <pc:spChg chg="mod">
          <ac:chgData name="Eugenia Appelhans" userId="2d97bc27457f462f" providerId="LiveId" clId="{7336594E-4F85-4B9E-B7F0-CDE7EC263AE0}" dt="2022-02-28T17:59:02.463" v="596" actId="6549"/>
          <ac:spMkLst>
            <pc:docMk/>
            <pc:sldMk cId="2314147896" sldId="449"/>
            <ac:spMk id="3" creationId="{6A2CF4CE-9CA8-43FC-879C-3E084C2EB884}"/>
          </ac:spMkLst>
        </pc:spChg>
        <pc:picChg chg="mod">
          <ac:chgData name="Eugenia Appelhans" userId="2d97bc27457f462f" providerId="LiveId" clId="{7336594E-4F85-4B9E-B7F0-CDE7EC263AE0}" dt="2022-02-28T17:44:29.943" v="276" actId="14826"/>
          <ac:picMkLst>
            <pc:docMk/>
            <pc:sldMk cId="2314147896" sldId="449"/>
            <ac:picMk id="5" creationId="{92A0E23D-A3A4-47DA-BC99-547484BBF5BB}"/>
          </ac:picMkLst>
        </pc:picChg>
      </pc:sldChg>
      <pc:sldChg chg="del">
        <pc:chgData name="Eugenia Appelhans" userId="2d97bc27457f462f" providerId="LiveId" clId="{7336594E-4F85-4B9E-B7F0-CDE7EC263AE0}" dt="2022-02-28T18:11:03.522" v="724" actId="47"/>
        <pc:sldMkLst>
          <pc:docMk/>
          <pc:sldMk cId="581665427" sldId="450"/>
        </pc:sldMkLst>
      </pc:sldChg>
      <pc:sldChg chg="del">
        <pc:chgData name="Eugenia Appelhans" userId="2d97bc27457f462f" providerId="LiveId" clId="{7336594E-4F85-4B9E-B7F0-CDE7EC263AE0}" dt="2022-02-28T18:11:03.522" v="724" actId="47"/>
        <pc:sldMkLst>
          <pc:docMk/>
          <pc:sldMk cId="1838725988" sldId="451"/>
        </pc:sldMkLst>
      </pc:sldChg>
      <pc:sldChg chg="del">
        <pc:chgData name="Eugenia Appelhans" userId="2d97bc27457f462f" providerId="LiveId" clId="{7336594E-4F85-4B9E-B7F0-CDE7EC263AE0}" dt="2022-02-28T18:11:03.522" v="724" actId="47"/>
        <pc:sldMkLst>
          <pc:docMk/>
          <pc:sldMk cId="1823529201" sldId="452"/>
        </pc:sldMkLst>
      </pc:sldChg>
      <pc:sldChg chg="del">
        <pc:chgData name="Eugenia Appelhans" userId="2d97bc27457f462f" providerId="LiveId" clId="{7336594E-4F85-4B9E-B7F0-CDE7EC263AE0}" dt="2022-02-28T18:11:03.522" v="724" actId="47"/>
        <pc:sldMkLst>
          <pc:docMk/>
          <pc:sldMk cId="572898732" sldId="453"/>
        </pc:sldMkLst>
      </pc:sldChg>
      <pc:sldChg chg="modSp mod">
        <pc:chgData name="Eugenia Appelhans" userId="2d97bc27457f462f" providerId="LiveId" clId="{7336594E-4F85-4B9E-B7F0-CDE7EC263AE0}" dt="2022-02-28T18:24:35.692" v="833" actId="20577"/>
        <pc:sldMkLst>
          <pc:docMk/>
          <pc:sldMk cId="3373766814" sldId="454"/>
        </pc:sldMkLst>
        <pc:spChg chg="mod">
          <ac:chgData name="Eugenia Appelhans" userId="2d97bc27457f462f" providerId="LiveId" clId="{7336594E-4F85-4B9E-B7F0-CDE7EC263AE0}" dt="2022-02-28T18:24:35.692" v="833" actId="20577"/>
          <ac:spMkLst>
            <pc:docMk/>
            <pc:sldMk cId="3373766814" sldId="454"/>
            <ac:spMk id="3" creationId="{C8722DDC-8EEE-4A06-8DFE-B44871EAA2CF}"/>
          </ac:spMkLst>
        </pc:spChg>
      </pc:sldChg>
      <pc:sldChg chg="modSp add del mod ord">
        <pc:chgData name="Eugenia Appelhans" userId="2d97bc27457f462f" providerId="LiveId" clId="{7336594E-4F85-4B9E-B7F0-CDE7EC263AE0}" dt="2022-02-28T18:50:23.092" v="1263" actId="47"/>
        <pc:sldMkLst>
          <pc:docMk/>
          <pc:sldMk cId="689619913" sldId="455"/>
        </pc:sldMkLst>
        <pc:spChg chg="mod">
          <ac:chgData name="Eugenia Appelhans" userId="2d97bc27457f462f" providerId="LiveId" clId="{7336594E-4F85-4B9E-B7F0-CDE7EC263AE0}" dt="2022-02-28T18:36:37.042" v="1211" actId="20577"/>
          <ac:spMkLst>
            <pc:docMk/>
            <pc:sldMk cId="689619913" sldId="455"/>
            <ac:spMk id="3" creationId="{6A2CF4CE-9CA8-43FC-879C-3E084C2EB884}"/>
          </ac:spMkLst>
        </pc:spChg>
      </pc:sldChg>
      <pc:sldChg chg="modSp mod">
        <pc:chgData name="Eugenia Appelhans" userId="2d97bc27457f462f" providerId="LiveId" clId="{7336594E-4F85-4B9E-B7F0-CDE7EC263AE0}" dt="2022-02-28T18:41:12.282" v="1259" actId="20577"/>
        <pc:sldMkLst>
          <pc:docMk/>
          <pc:sldMk cId="2650261290" sldId="456"/>
        </pc:sldMkLst>
        <pc:spChg chg="mod">
          <ac:chgData name="Eugenia Appelhans" userId="2d97bc27457f462f" providerId="LiveId" clId="{7336594E-4F85-4B9E-B7F0-CDE7EC263AE0}" dt="2022-02-28T18:41:12.282" v="1259" actId="20577"/>
          <ac:spMkLst>
            <pc:docMk/>
            <pc:sldMk cId="2650261290" sldId="456"/>
            <ac:spMk id="3" creationId="{6A2CF4CE-9CA8-43FC-879C-3E084C2EB884}"/>
          </ac:spMkLst>
        </pc:spChg>
        <pc:picChg chg="mod">
          <ac:chgData name="Eugenia Appelhans" userId="2d97bc27457f462f" providerId="LiveId" clId="{7336594E-4F85-4B9E-B7F0-CDE7EC263AE0}" dt="2022-02-28T18:39:02.012" v="1258" actId="1076"/>
          <ac:picMkLst>
            <pc:docMk/>
            <pc:sldMk cId="2650261290" sldId="456"/>
            <ac:picMk id="5" creationId="{92A0E23D-A3A4-47DA-BC99-547484BBF5BB}"/>
          </ac:picMkLst>
        </pc:picChg>
      </pc:sldChg>
      <pc:sldChg chg="add del">
        <pc:chgData name="Eugenia Appelhans" userId="2d97bc27457f462f" providerId="LiveId" clId="{7336594E-4F85-4B9E-B7F0-CDE7EC263AE0}" dt="2022-02-28T18:50:29.572" v="1264" actId="47"/>
        <pc:sldMkLst>
          <pc:docMk/>
          <pc:sldMk cId="1130212210" sldId="457"/>
        </pc:sldMkLst>
      </pc:sldChg>
      <pc:sldChg chg="add del">
        <pc:chgData name="Eugenia Appelhans" userId="2d97bc27457f462f" providerId="LiveId" clId="{7336594E-4F85-4B9E-B7F0-CDE7EC263AE0}" dt="2022-02-28T18:50:29.572" v="1264" actId="47"/>
        <pc:sldMkLst>
          <pc:docMk/>
          <pc:sldMk cId="183797512" sldId="458"/>
        </pc:sldMkLst>
      </pc:sldChg>
      <pc:sldChg chg="add del">
        <pc:chgData name="Eugenia Appelhans" userId="2d97bc27457f462f" providerId="LiveId" clId="{7336594E-4F85-4B9E-B7F0-CDE7EC263AE0}" dt="2022-02-28T18:50:29.572" v="1264" actId="47"/>
        <pc:sldMkLst>
          <pc:docMk/>
          <pc:sldMk cId="3320356855" sldId="459"/>
        </pc:sldMkLst>
      </pc:sldChg>
      <pc:sldChg chg="add del">
        <pc:chgData name="Eugenia Appelhans" userId="2d97bc27457f462f" providerId="LiveId" clId="{7336594E-4F85-4B9E-B7F0-CDE7EC263AE0}" dt="2022-02-28T18:50:29.572" v="1264" actId="47"/>
        <pc:sldMkLst>
          <pc:docMk/>
          <pc:sldMk cId="2190063145" sldId="460"/>
        </pc:sldMkLst>
      </pc:sldChg>
      <pc:sldChg chg="modSp add mod">
        <pc:chgData name="Eugenia Appelhans" userId="2d97bc27457f462f" providerId="LiveId" clId="{7336594E-4F85-4B9E-B7F0-CDE7EC263AE0}" dt="2022-02-28T17:05:02.404" v="59" actId="20577"/>
        <pc:sldMkLst>
          <pc:docMk/>
          <pc:sldMk cId="3932585088" sldId="461"/>
        </pc:sldMkLst>
        <pc:spChg chg="mod">
          <ac:chgData name="Eugenia Appelhans" userId="2d97bc27457f462f" providerId="LiveId" clId="{7336594E-4F85-4B9E-B7F0-CDE7EC263AE0}" dt="2022-02-28T17:05:02.404" v="59" actId="20577"/>
          <ac:spMkLst>
            <pc:docMk/>
            <pc:sldMk cId="3932585088" sldId="461"/>
            <ac:spMk id="3" creationId="{6A2CF4CE-9CA8-43FC-879C-3E084C2EB884}"/>
          </ac:spMkLst>
        </pc:spChg>
      </pc:sldChg>
      <pc:sldChg chg="modSp add mod">
        <pc:chgData name="Eugenia Appelhans" userId="2d97bc27457f462f" providerId="LiveId" clId="{7336594E-4F85-4B9E-B7F0-CDE7EC263AE0}" dt="2022-02-28T17:05:09.154" v="68" actId="20577"/>
        <pc:sldMkLst>
          <pc:docMk/>
          <pc:sldMk cId="3509671341" sldId="462"/>
        </pc:sldMkLst>
        <pc:spChg chg="mod">
          <ac:chgData name="Eugenia Appelhans" userId="2d97bc27457f462f" providerId="LiveId" clId="{7336594E-4F85-4B9E-B7F0-CDE7EC263AE0}" dt="2022-02-28T17:05:09.154" v="68" actId="20577"/>
          <ac:spMkLst>
            <pc:docMk/>
            <pc:sldMk cId="3509671341" sldId="462"/>
            <ac:spMk id="3" creationId="{6A2CF4CE-9CA8-43FC-879C-3E084C2EB884}"/>
          </ac:spMkLst>
        </pc:spChg>
      </pc:sldChg>
      <pc:sldChg chg="modSp add mod">
        <pc:chgData name="Eugenia Appelhans" userId="2d97bc27457f462f" providerId="LiveId" clId="{7336594E-4F85-4B9E-B7F0-CDE7EC263AE0}" dt="2022-02-28T17:13:48.233" v="126" actId="20577"/>
        <pc:sldMkLst>
          <pc:docMk/>
          <pc:sldMk cId="940339866" sldId="463"/>
        </pc:sldMkLst>
        <pc:spChg chg="mod">
          <ac:chgData name="Eugenia Appelhans" userId="2d97bc27457f462f" providerId="LiveId" clId="{7336594E-4F85-4B9E-B7F0-CDE7EC263AE0}" dt="2022-02-28T17:13:48.233" v="126" actId="20577"/>
          <ac:spMkLst>
            <pc:docMk/>
            <pc:sldMk cId="940339866" sldId="463"/>
            <ac:spMk id="3" creationId="{6A2CF4CE-9CA8-43FC-879C-3E084C2EB884}"/>
          </ac:spMkLst>
        </pc:spChg>
      </pc:sldChg>
      <pc:sldChg chg="modSp add mod">
        <pc:chgData name="Eugenia Appelhans" userId="2d97bc27457f462f" providerId="LiveId" clId="{7336594E-4F85-4B9E-B7F0-CDE7EC263AE0}" dt="2022-02-28T17:08:06.224" v="98" actId="20577"/>
        <pc:sldMkLst>
          <pc:docMk/>
          <pc:sldMk cId="2725635946" sldId="464"/>
        </pc:sldMkLst>
        <pc:spChg chg="mod">
          <ac:chgData name="Eugenia Appelhans" userId="2d97bc27457f462f" providerId="LiveId" clId="{7336594E-4F85-4B9E-B7F0-CDE7EC263AE0}" dt="2022-02-28T17:08:06.224" v="98" actId="20577"/>
          <ac:spMkLst>
            <pc:docMk/>
            <pc:sldMk cId="2725635946" sldId="464"/>
            <ac:spMk id="3" creationId="{6A2CF4CE-9CA8-43FC-879C-3E084C2EB884}"/>
          </ac:spMkLst>
        </pc:spChg>
        <pc:picChg chg="mod">
          <ac:chgData name="Eugenia Appelhans" userId="2d97bc27457f462f" providerId="LiveId" clId="{7336594E-4F85-4B9E-B7F0-CDE7EC263AE0}" dt="2022-02-28T17:07:58.958" v="91" actId="14826"/>
          <ac:picMkLst>
            <pc:docMk/>
            <pc:sldMk cId="2725635946" sldId="464"/>
            <ac:picMk id="5" creationId="{92A0E23D-A3A4-47DA-BC99-547484BBF5BB}"/>
          </ac:picMkLst>
        </pc:picChg>
      </pc:sldChg>
      <pc:sldChg chg="modSp add mod">
        <pc:chgData name="Eugenia Appelhans" userId="2d97bc27457f462f" providerId="LiveId" clId="{7336594E-4F85-4B9E-B7F0-CDE7EC263AE0}" dt="2022-02-28T17:13:23.173" v="114" actId="20577"/>
        <pc:sldMkLst>
          <pc:docMk/>
          <pc:sldMk cId="1654160028" sldId="465"/>
        </pc:sldMkLst>
        <pc:spChg chg="mod">
          <ac:chgData name="Eugenia Appelhans" userId="2d97bc27457f462f" providerId="LiveId" clId="{7336594E-4F85-4B9E-B7F0-CDE7EC263AE0}" dt="2022-02-28T17:13:23.173" v="114" actId="20577"/>
          <ac:spMkLst>
            <pc:docMk/>
            <pc:sldMk cId="1654160028" sldId="465"/>
            <ac:spMk id="3" creationId="{6A2CF4CE-9CA8-43FC-879C-3E084C2EB884}"/>
          </ac:spMkLst>
        </pc:spChg>
      </pc:sldChg>
      <pc:sldChg chg="modSp add mod">
        <pc:chgData name="Eugenia Appelhans" userId="2d97bc27457f462f" providerId="LiveId" clId="{7336594E-4F85-4B9E-B7F0-CDE7EC263AE0}" dt="2022-02-28T17:21:00.458" v="158"/>
        <pc:sldMkLst>
          <pc:docMk/>
          <pc:sldMk cId="471075922" sldId="466"/>
        </pc:sldMkLst>
        <pc:spChg chg="mod">
          <ac:chgData name="Eugenia Appelhans" userId="2d97bc27457f462f" providerId="LiveId" clId="{7336594E-4F85-4B9E-B7F0-CDE7EC263AE0}" dt="2022-02-28T17:21:00.458" v="158"/>
          <ac:spMkLst>
            <pc:docMk/>
            <pc:sldMk cId="471075922" sldId="466"/>
            <ac:spMk id="3" creationId="{6A2CF4CE-9CA8-43FC-879C-3E084C2EB884}"/>
          </ac:spMkLst>
        </pc:spChg>
        <pc:picChg chg="mod">
          <ac:chgData name="Eugenia Appelhans" userId="2d97bc27457f462f" providerId="LiveId" clId="{7336594E-4F85-4B9E-B7F0-CDE7EC263AE0}" dt="2022-02-28T17:20:28.483" v="140" actId="14826"/>
          <ac:picMkLst>
            <pc:docMk/>
            <pc:sldMk cId="471075922" sldId="466"/>
            <ac:picMk id="5" creationId="{92A0E23D-A3A4-47DA-BC99-547484BBF5BB}"/>
          </ac:picMkLst>
        </pc:picChg>
      </pc:sldChg>
      <pc:sldChg chg="modSp add mod ord">
        <pc:chgData name="Eugenia Appelhans" userId="2d97bc27457f462f" providerId="LiveId" clId="{7336594E-4F85-4B9E-B7F0-CDE7EC263AE0}" dt="2022-02-28T17:44:20.323" v="273" actId="20578"/>
        <pc:sldMkLst>
          <pc:docMk/>
          <pc:sldMk cId="859921803" sldId="467"/>
        </pc:sldMkLst>
        <pc:spChg chg="mod">
          <ac:chgData name="Eugenia Appelhans" userId="2d97bc27457f462f" providerId="LiveId" clId="{7336594E-4F85-4B9E-B7F0-CDE7EC263AE0}" dt="2022-02-28T17:37:50.773" v="177"/>
          <ac:spMkLst>
            <pc:docMk/>
            <pc:sldMk cId="859921803" sldId="467"/>
            <ac:spMk id="3" creationId="{6A2CF4CE-9CA8-43FC-879C-3E084C2EB884}"/>
          </ac:spMkLst>
        </pc:spChg>
        <pc:picChg chg="mod">
          <ac:chgData name="Eugenia Appelhans" userId="2d97bc27457f462f" providerId="LiveId" clId="{7336594E-4F85-4B9E-B7F0-CDE7EC263AE0}" dt="2022-02-28T17:37:43.763" v="176" actId="14826"/>
          <ac:picMkLst>
            <pc:docMk/>
            <pc:sldMk cId="859921803" sldId="467"/>
            <ac:picMk id="5" creationId="{92A0E23D-A3A4-47DA-BC99-547484BBF5BB}"/>
          </ac:picMkLst>
        </pc:picChg>
      </pc:sldChg>
      <pc:sldChg chg="modSp add mod">
        <pc:chgData name="Eugenia Appelhans" userId="2d97bc27457f462f" providerId="LiveId" clId="{7336594E-4F85-4B9E-B7F0-CDE7EC263AE0}" dt="2022-02-28T17:46:09.813" v="347" actId="6549"/>
        <pc:sldMkLst>
          <pc:docMk/>
          <pc:sldMk cId="3209458900" sldId="468"/>
        </pc:sldMkLst>
        <pc:spChg chg="mod">
          <ac:chgData name="Eugenia Appelhans" userId="2d97bc27457f462f" providerId="LiveId" clId="{7336594E-4F85-4B9E-B7F0-CDE7EC263AE0}" dt="2022-02-28T17:46:09.813" v="347" actId="6549"/>
          <ac:spMkLst>
            <pc:docMk/>
            <pc:sldMk cId="3209458900" sldId="468"/>
            <ac:spMk id="3" creationId="{6A2CF4CE-9CA8-43FC-879C-3E084C2EB884}"/>
          </ac:spMkLst>
        </pc:spChg>
      </pc:sldChg>
      <pc:sldChg chg="modSp add mod">
        <pc:chgData name="Eugenia Appelhans" userId="2d97bc27457f462f" providerId="LiveId" clId="{7336594E-4F85-4B9E-B7F0-CDE7EC263AE0}" dt="2022-02-28T17:50:32.513" v="385" actId="20577"/>
        <pc:sldMkLst>
          <pc:docMk/>
          <pc:sldMk cId="4209060655" sldId="469"/>
        </pc:sldMkLst>
        <pc:spChg chg="mod">
          <ac:chgData name="Eugenia Appelhans" userId="2d97bc27457f462f" providerId="LiveId" clId="{7336594E-4F85-4B9E-B7F0-CDE7EC263AE0}" dt="2022-02-28T17:50:32.513" v="385" actId="20577"/>
          <ac:spMkLst>
            <pc:docMk/>
            <pc:sldMk cId="4209060655" sldId="469"/>
            <ac:spMk id="3" creationId="{6A2CF4CE-9CA8-43FC-879C-3E084C2EB884}"/>
          </ac:spMkLst>
        </pc:spChg>
        <pc:picChg chg="mod">
          <ac:chgData name="Eugenia Appelhans" userId="2d97bc27457f462f" providerId="LiveId" clId="{7336594E-4F85-4B9E-B7F0-CDE7EC263AE0}" dt="2022-02-28T17:49:32.932" v="367" actId="14826"/>
          <ac:picMkLst>
            <pc:docMk/>
            <pc:sldMk cId="4209060655" sldId="469"/>
            <ac:picMk id="5" creationId="{92A0E23D-A3A4-47DA-BC99-547484BBF5BB}"/>
          </ac:picMkLst>
        </pc:picChg>
      </pc:sldChg>
      <pc:sldChg chg="modSp add mod ord">
        <pc:chgData name="Eugenia Appelhans" userId="2d97bc27457f462f" providerId="LiveId" clId="{7336594E-4F85-4B9E-B7F0-CDE7EC263AE0}" dt="2022-02-28T17:50:27.183" v="381" actId="20577"/>
        <pc:sldMkLst>
          <pc:docMk/>
          <pc:sldMk cId="3349251522" sldId="470"/>
        </pc:sldMkLst>
        <pc:spChg chg="mod">
          <ac:chgData name="Eugenia Appelhans" userId="2d97bc27457f462f" providerId="LiveId" clId="{7336594E-4F85-4B9E-B7F0-CDE7EC263AE0}" dt="2022-02-28T17:50:27.183" v="381" actId="20577"/>
          <ac:spMkLst>
            <pc:docMk/>
            <pc:sldMk cId="3349251522" sldId="470"/>
            <ac:spMk id="3" creationId="{6A2CF4CE-9CA8-43FC-879C-3E084C2EB884}"/>
          </ac:spMkLst>
        </pc:spChg>
      </pc:sldChg>
      <pc:sldChg chg="modSp add mod ord">
        <pc:chgData name="Eugenia Appelhans" userId="2d97bc27457f462f" providerId="LiveId" clId="{7336594E-4F85-4B9E-B7F0-CDE7EC263AE0}" dt="2022-02-28T17:58:41.053" v="462" actId="20577"/>
        <pc:sldMkLst>
          <pc:docMk/>
          <pc:sldMk cId="2065565490" sldId="471"/>
        </pc:sldMkLst>
        <pc:spChg chg="mod">
          <ac:chgData name="Eugenia Appelhans" userId="2d97bc27457f462f" providerId="LiveId" clId="{7336594E-4F85-4B9E-B7F0-CDE7EC263AE0}" dt="2022-02-28T17:58:41.053" v="462" actId="20577"/>
          <ac:spMkLst>
            <pc:docMk/>
            <pc:sldMk cId="2065565490" sldId="471"/>
            <ac:spMk id="3" creationId="{6A2CF4CE-9CA8-43FC-879C-3E084C2EB884}"/>
          </ac:spMkLst>
        </pc:spChg>
      </pc:sldChg>
      <pc:sldChg chg="modSp add mod ord">
        <pc:chgData name="Eugenia Appelhans" userId="2d97bc27457f462f" providerId="LiveId" clId="{7336594E-4F85-4B9E-B7F0-CDE7EC263AE0}" dt="2022-02-28T17:58:46.463" v="507" actId="6549"/>
        <pc:sldMkLst>
          <pc:docMk/>
          <pc:sldMk cId="2807466497" sldId="472"/>
        </pc:sldMkLst>
        <pc:spChg chg="mod">
          <ac:chgData name="Eugenia Appelhans" userId="2d97bc27457f462f" providerId="LiveId" clId="{7336594E-4F85-4B9E-B7F0-CDE7EC263AE0}" dt="2022-02-28T17:58:46.463" v="507" actId="6549"/>
          <ac:spMkLst>
            <pc:docMk/>
            <pc:sldMk cId="2807466497" sldId="472"/>
            <ac:spMk id="3" creationId="{6A2CF4CE-9CA8-43FC-879C-3E084C2EB884}"/>
          </ac:spMkLst>
        </pc:spChg>
      </pc:sldChg>
      <pc:sldChg chg="modSp add mod ord">
        <pc:chgData name="Eugenia Appelhans" userId="2d97bc27457f462f" providerId="LiveId" clId="{7336594E-4F85-4B9E-B7F0-CDE7EC263AE0}" dt="2022-02-28T17:58:52.484" v="554" actId="6549"/>
        <pc:sldMkLst>
          <pc:docMk/>
          <pc:sldMk cId="1174788204" sldId="473"/>
        </pc:sldMkLst>
        <pc:spChg chg="mod">
          <ac:chgData name="Eugenia Appelhans" userId="2d97bc27457f462f" providerId="LiveId" clId="{7336594E-4F85-4B9E-B7F0-CDE7EC263AE0}" dt="2022-02-28T17:58:52.484" v="554" actId="6549"/>
          <ac:spMkLst>
            <pc:docMk/>
            <pc:sldMk cId="1174788204" sldId="473"/>
            <ac:spMk id="3" creationId="{6A2CF4CE-9CA8-43FC-879C-3E084C2EB884}"/>
          </ac:spMkLst>
        </pc:spChg>
      </pc:sldChg>
      <pc:sldChg chg="modSp add mod">
        <pc:chgData name="Eugenia Appelhans" userId="2d97bc27457f462f" providerId="LiveId" clId="{7336594E-4F85-4B9E-B7F0-CDE7EC263AE0}" dt="2022-02-28T17:58:57.143" v="556" actId="6549"/>
        <pc:sldMkLst>
          <pc:docMk/>
          <pc:sldMk cId="1816112448" sldId="474"/>
        </pc:sldMkLst>
        <pc:spChg chg="mod">
          <ac:chgData name="Eugenia Appelhans" userId="2d97bc27457f462f" providerId="LiveId" clId="{7336594E-4F85-4B9E-B7F0-CDE7EC263AE0}" dt="2022-02-28T17:58:57.143" v="556" actId="6549"/>
          <ac:spMkLst>
            <pc:docMk/>
            <pc:sldMk cId="1816112448" sldId="474"/>
            <ac:spMk id="3" creationId="{6A2CF4CE-9CA8-43FC-879C-3E084C2EB884}"/>
          </ac:spMkLst>
        </pc:spChg>
        <pc:picChg chg="mod">
          <ac:chgData name="Eugenia Appelhans" userId="2d97bc27457f462f" providerId="LiveId" clId="{7336594E-4F85-4B9E-B7F0-CDE7EC263AE0}" dt="2022-02-28T17:58:27.053" v="456" actId="1076"/>
          <ac:picMkLst>
            <pc:docMk/>
            <pc:sldMk cId="1816112448" sldId="474"/>
            <ac:picMk id="5" creationId="{92A0E23D-A3A4-47DA-BC99-547484BBF5BB}"/>
          </ac:picMkLst>
        </pc:picChg>
      </pc:sldChg>
      <pc:sldChg chg="modSp add mod">
        <pc:chgData name="Eugenia Appelhans" userId="2d97bc27457f462f" providerId="LiveId" clId="{7336594E-4F85-4B9E-B7F0-CDE7EC263AE0}" dt="2022-02-28T18:00:07.933" v="614" actId="20577"/>
        <pc:sldMkLst>
          <pc:docMk/>
          <pc:sldMk cId="2341061907" sldId="475"/>
        </pc:sldMkLst>
        <pc:spChg chg="mod">
          <ac:chgData name="Eugenia Appelhans" userId="2d97bc27457f462f" providerId="LiveId" clId="{7336594E-4F85-4B9E-B7F0-CDE7EC263AE0}" dt="2022-02-28T18:00:07.933" v="614" actId="20577"/>
          <ac:spMkLst>
            <pc:docMk/>
            <pc:sldMk cId="2341061907" sldId="475"/>
            <ac:spMk id="3" creationId="{6A2CF4CE-9CA8-43FC-879C-3E084C2EB884}"/>
          </ac:spMkLst>
        </pc:spChg>
      </pc:sldChg>
      <pc:sldChg chg="modSp add mod">
        <pc:chgData name="Eugenia Appelhans" userId="2d97bc27457f462f" providerId="LiveId" clId="{7336594E-4F85-4B9E-B7F0-CDE7EC263AE0}" dt="2022-02-28T18:00:32.434" v="623" actId="20577"/>
        <pc:sldMkLst>
          <pc:docMk/>
          <pc:sldMk cId="2617545067" sldId="476"/>
        </pc:sldMkLst>
        <pc:spChg chg="mod">
          <ac:chgData name="Eugenia Appelhans" userId="2d97bc27457f462f" providerId="LiveId" clId="{7336594E-4F85-4B9E-B7F0-CDE7EC263AE0}" dt="2022-02-28T18:00:32.434" v="623" actId="20577"/>
          <ac:spMkLst>
            <pc:docMk/>
            <pc:sldMk cId="2617545067" sldId="476"/>
            <ac:spMk id="3" creationId="{6A2CF4CE-9CA8-43FC-879C-3E084C2EB884}"/>
          </ac:spMkLst>
        </pc:spChg>
      </pc:sldChg>
      <pc:sldChg chg="modSp add mod ord">
        <pc:chgData name="Eugenia Appelhans" userId="2d97bc27457f462f" providerId="LiveId" clId="{7336594E-4F85-4B9E-B7F0-CDE7EC263AE0}" dt="2022-02-28T18:05:23.483" v="632" actId="20577"/>
        <pc:sldMkLst>
          <pc:docMk/>
          <pc:sldMk cId="2023021667" sldId="477"/>
        </pc:sldMkLst>
        <pc:spChg chg="mod">
          <ac:chgData name="Eugenia Appelhans" userId="2d97bc27457f462f" providerId="LiveId" clId="{7336594E-4F85-4B9E-B7F0-CDE7EC263AE0}" dt="2022-02-28T18:05:23.483" v="632" actId="20577"/>
          <ac:spMkLst>
            <pc:docMk/>
            <pc:sldMk cId="2023021667" sldId="477"/>
            <ac:spMk id="3" creationId="{6A2CF4CE-9CA8-43FC-879C-3E084C2EB884}"/>
          </ac:spMkLst>
        </pc:spChg>
      </pc:sldChg>
      <pc:sldChg chg="modSp add mod">
        <pc:chgData name="Eugenia Appelhans" userId="2d97bc27457f462f" providerId="LiveId" clId="{7336594E-4F85-4B9E-B7F0-CDE7EC263AE0}" dt="2022-02-28T18:05:45.493" v="647" actId="20577"/>
        <pc:sldMkLst>
          <pc:docMk/>
          <pc:sldMk cId="2827845032" sldId="478"/>
        </pc:sldMkLst>
        <pc:spChg chg="mod">
          <ac:chgData name="Eugenia Appelhans" userId="2d97bc27457f462f" providerId="LiveId" clId="{7336594E-4F85-4B9E-B7F0-CDE7EC263AE0}" dt="2022-02-28T18:05:45.493" v="647" actId="20577"/>
          <ac:spMkLst>
            <pc:docMk/>
            <pc:sldMk cId="2827845032" sldId="478"/>
            <ac:spMk id="3" creationId="{6A2CF4CE-9CA8-43FC-879C-3E084C2EB884}"/>
          </ac:spMkLst>
        </pc:spChg>
      </pc:sldChg>
      <pc:sldChg chg="modSp add mod">
        <pc:chgData name="Eugenia Appelhans" userId="2d97bc27457f462f" providerId="LiveId" clId="{7336594E-4F85-4B9E-B7F0-CDE7EC263AE0}" dt="2022-02-28T18:06:10.322" v="658" actId="20577"/>
        <pc:sldMkLst>
          <pc:docMk/>
          <pc:sldMk cId="1724099353" sldId="479"/>
        </pc:sldMkLst>
        <pc:spChg chg="mod">
          <ac:chgData name="Eugenia Appelhans" userId="2d97bc27457f462f" providerId="LiveId" clId="{7336594E-4F85-4B9E-B7F0-CDE7EC263AE0}" dt="2022-02-28T18:06:10.322" v="658" actId="20577"/>
          <ac:spMkLst>
            <pc:docMk/>
            <pc:sldMk cId="1724099353" sldId="479"/>
            <ac:spMk id="3" creationId="{6A2CF4CE-9CA8-43FC-879C-3E084C2EB884}"/>
          </ac:spMkLst>
        </pc:spChg>
      </pc:sldChg>
      <pc:sldChg chg="addSp delSp modSp add mod">
        <pc:chgData name="Eugenia Appelhans" userId="2d97bc27457f462f" providerId="LiveId" clId="{7336594E-4F85-4B9E-B7F0-CDE7EC263AE0}" dt="2022-02-28T18:07:23.252" v="686" actId="20577"/>
        <pc:sldMkLst>
          <pc:docMk/>
          <pc:sldMk cId="1951935766" sldId="480"/>
        </pc:sldMkLst>
        <pc:spChg chg="mod">
          <ac:chgData name="Eugenia Appelhans" userId="2d97bc27457f462f" providerId="LiveId" clId="{7336594E-4F85-4B9E-B7F0-CDE7EC263AE0}" dt="2022-02-28T18:07:23.252" v="686" actId="20577"/>
          <ac:spMkLst>
            <pc:docMk/>
            <pc:sldMk cId="1951935766" sldId="480"/>
            <ac:spMk id="3" creationId="{6A2CF4CE-9CA8-43FC-879C-3E084C2EB884}"/>
          </ac:spMkLst>
        </pc:spChg>
        <pc:picChg chg="add del mod">
          <ac:chgData name="Eugenia Appelhans" userId="2d97bc27457f462f" providerId="LiveId" clId="{7336594E-4F85-4B9E-B7F0-CDE7EC263AE0}" dt="2022-02-28T18:07:08.002" v="669"/>
          <ac:picMkLst>
            <pc:docMk/>
            <pc:sldMk cId="1951935766" sldId="480"/>
            <ac:picMk id="7" creationId="{D9B487EA-0332-4524-93E2-3A5F575115CA}"/>
          </ac:picMkLst>
        </pc:picChg>
      </pc:sldChg>
      <pc:sldChg chg="addSp delSp modSp add del mod">
        <pc:chgData name="Eugenia Appelhans" userId="2d97bc27457f462f" providerId="LiveId" clId="{7336594E-4F85-4B9E-B7F0-CDE7EC263AE0}" dt="2022-02-28T18:06:51.432" v="666" actId="2890"/>
        <pc:sldMkLst>
          <pc:docMk/>
          <pc:sldMk cId="2105209831" sldId="480"/>
        </pc:sldMkLst>
        <pc:spChg chg="mod">
          <ac:chgData name="Eugenia Appelhans" userId="2d97bc27457f462f" providerId="LiveId" clId="{7336594E-4F85-4B9E-B7F0-CDE7EC263AE0}" dt="2022-02-28T18:06:34.873" v="661"/>
          <ac:spMkLst>
            <pc:docMk/>
            <pc:sldMk cId="2105209831" sldId="480"/>
            <ac:spMk id="3" creationId="{6A2CF4CE-9CA8-43FC-879C-3E084C2EB884}"/>
          </ac:spMkLst>
        </pc:spChg>
        <pc:spChg chg="add del mod">
          <ac:chgData name="Eugenia Appelhans" userId="2d97bc27457f462f" providerId="LiveId" clId="{7336594E-4F85-4B9E-B7F0-CDE7EC263AE0}" dt="2022-02-28T18:06:46.532" v="663" actId="21"/>
          <ac:spMkLst>
            <pc:docMk/>
            <pc:sldMk cId="2105209831" sldId="480"/>
            <ac:spMk id="4" creationId="{EC9931C4-0FC0-4B94-A120-E4ED69487382}"/>
          </ac:spMkLst>
        </pc:spChg>
        <pc:picChg chg="add del">
          <ac:chgData name="Eugenia Appelhans" userId="2d97bc27457f462f" providerId="LiveId" clId="{7336594E-4F85-4B9E-B7F0-CDE7EC263AE0}" dt="2022-02-28T18:06:46.532" v="663" actId="21"/>
          <ac:picMkLst>
            <pc:docMk/>
            <pc:sldMk cId="2105209831" sldId="480"/>
            <ac:picMk id="5" creationId="{92A0E23D-A3A4-47DA-BC99-547484BBF5BB}"/>
          </ac:picMkLst>
        </pc:picChg>
        <pc:picChg chg="add del mod">
          <ac:chgData name="Eugenia Appelhans" userId="2d97bc27457f462f" providerId="LiveId" clId="{7336594E-4F85-4B9E-B7F0-CDE7EC263AE0}" dt="2022-02-28T18:06:51.268" v="665"/>
          <ac:picMkLst>
            <pc:docMk/>
            <pc:sldMk cId="2105209831" sldId="480"/>
            <ac:picMk id="9" creationId="{C98ED6A9-9FFB-4A01-84EF-869630891BC9}"/>
          </ac:picMkLst>
        </pc:picChg>
      </pc:sldChg>
      <pc:sldChg chg="modSp add mod">
        <pc:chgData name="Eugenia Appelhans" userId="2d97bc27457f462f" providerId="LiveId" clId="{7336594E-4F85-4B9E-B7F0-CDE7EC263AE0}" dt="2022-02-28T18:08:00.243" v="698" actId="20577"/>
        <pc:sldMkLst>
          <pc:docMk/>
          <pc:sldMk cId="549439360" sldId="481"/>
        </pc:sldMkLst>
        <pc:spChg chg="mod">
          <ac:chgData name="Eugenia Appelhans" userId="2d97bc27457f462f" providerId="LiveId" clId="{7336594E-4F85-4B9E-B7F0-CDE7EC263AE0}" dt="2022-02-28T18:08:00.243" v="698" actId="20577"/>
          <ac:spMkLst>
            <pc:docMk/>
            <pc:sldMk cId="549439360" sldId="481"/>
            <ac:spMk id="3" creationId="{6A2CF4CE-9CA8-43FC-879C-3E084C2EB884}"/>
          </ac:spMkLst>
        </pc:spChg>
      </pc:sldChg>
      <pc:sldChg chg="modSp add mod">
        <pc:chgData name="Eugenia Appelhans" userId="2d97bc27457f462f" providerId="LiveId" clId="{7336594E-4F85-4B9E-B7F0-CDE7EC263AE0}" dt="2022-02-28T18:08:42.502" v="710" actId="20577"/>
        <pc:sldMkLst>
          <pc:docMk/>
          <pc:sldMk cId="1399563146" sldId="482"/>
        </pc:sldMkLst>
        <pc:spChg chg="mod">
          <ac:chgData name="Eugenia Appelhans" userId="2d97bc27457f462f" providerId="LiveId" clId="{7336594E-4F85-4B9E-B7F0-CDE7EC263AE0}" dt="2022-02-28T18:08:42.502" v="710" actId="20577"/>
          <ac:spMkLst>
            <pc:docMk/>
            <pc:sldMk cId="1399563146" sldId="482"/>
            <ac:spMk id="3" creationId="{6A2CF4CE-9CA8-43FC-879C-3E084C2EB884}"/>
          </ac:spMkLst>
        </pc:spChg>
      </pc:sldChg>
      <pc:sldChg chg="addSp delSp modSp add mod ord">
        <pc:chgData name="Eugenia Appelhans" userId="2d97bc27457f462f" providerId="LiveId" clId="{7336594E-4F85-4B9E-B7F0-CDE7EC263AE0}" dt="2022-02-28T18:14:04.052" v="740" actId="5793"/>
        <pc:sldMkLst>
          <pc:docMk/>
          <pc:sldMk cId="3355896720" sldId="483"/>
        </pc:sldMkLst>
        <pc:spChg chg="mod">
          <ac:chgData name="Eugenia Appelhans" userId="2d97bc27457f462f" providerId="LiveId" clId="{7336594E-4F85-4B9E-B7F0-CDE7EC263AE0}" dt="2022-02-28T18:14:04.052" v="740" actId="5793"/>
          <ac:spMkLst>
            <pc:docMk/>
            <pc:sldMk cId="3355896720" sldId="483"/>
            <ac:spMk id="3" creationId="{6A2CF4CE-9CA8-43FC-879C-3E084C2EB884}"/>
          </ac:spMkLst>
        </pc:spChg>
        <pc:spChg chg="del">
          <ac:chgData name="Eugenia Appelhans" userId="2d97bc27457f462f" providerId="LiveId" clId="{7336594E-4F85-4B9E-B7F0-CDE7EC263AE0}" dt="2022-02-28T18:13:40.722" v="727" actId="26606"/>
          <ac:spMkLst>
            <pc:docMk/>
            <pc:sldMk cId="3355896720" sldId="483"/>
            <ac:spMk id="16" creationId="{78632963-757B-40C2-BB84-FC6107A54DAD}"/>
          </ac:spMkLst>
        </pc:spChg>
        <pc:spChg chg="del">
          <ac:chgData name="Eugenia Appelhans" userId="2d97bc27457f462f" providerId="LiveId" clId="{7336594E-4F85-4B9E-B7F0-CDE7EC263AE0}" dt="2022-02-28T18:13:40.722" v="727" actId="26606"/>
          <ac:spMkLst>
            <pc:docMk/>
            <pc:sldMk cId="3355896720" sldId="483"/>
            <ac:spMk id="17" creationId="{2853AE55-7E35-44B0-89F1-3F52B262AF33}"/>
          </ac:spMkLst>
        </pc:spChg>
        <pc:spChg chg="del">
          <ac:chgData name="Eugenia Appelhans" userId="2d97bc27457f462f" providerId="LiveId" clId="{7336594E-4F85-4B9E-B7F0-CDE7EC263AE0}" dt="2022-02-28T18:13:40.722" v="727" actId="26606"/>
          <ac:spMkLst>
            <pc:docMk/>
            <pc:sldMk cId="3355896720" sldId="483"/>
            <ac:spMk id="18" creationId="{DBC4BE4D-4B50-4F51-9F85-4B5D60B02D81}"/>
          </ac:spMkLst>
        </pc:spChg>
        <pc:spChg chg="add">
          <ac:chgData name="Eugenia Appelhans" userId="2d97bc27457f462f" providerId="LiveId" clId="{7336594E-4F85-4B9E-B7F0-CDE7EC263AE0}" dt="2022-02-28T18:13:40.722" v="727" actId="26606"/>
          <ac:spMkLst>
            <pc:docMk/>
            <pc:sldMk cId="3355896720" sldId="483"/>
            <ac:spMk id="23" creationId="{11657BF2-BFFB-4FF0-9FE2-4D7F7A7C9D50}"/>
          </ac:spMkLst>
        </pc:spChg>
        <pc:spChg chg="add">
          <ac:chgData name="Eugenia Appelhans" userId="2d97bc27457f462f" providerId="LiveId" clId="{7336594E-4F85-4B9E-B7F0-CDE7EC263AE0}" dt="2022-02-28T18:13:40.722" v="727" actId="26606"/>
          <ac:spMkLst>
            <pc:docMk/>
            <pc:sldMk cId="3355896720" sldId="483"/>
            <ac:spMk id="25" creationId="{25397171-E233-4F26-9A8C-29C436537DC4}"/>
          </ac:spMkLst>
        </pc:spChg>
        <pc:spChg chg="add">
          <ac:chgData name="Eugenia Appelhans" userId="2d97bc27457f462f" providerId="LiveId" clId="{7336594E-4F85-4B9E-B7F0-CDE7EC263AE0}" dt="2022-02-28T18:13:40.722" v="727" actId="26606"/>
          <ac:spMkLst>
            <pc:docMk/>
            <pc:sldMk cId="3355896720" sldId="483"/>
            <ac:spMk id="27" creationId="{EA830B9C-C9EB-4D80-9552-AE9DE30758C9}"/>
          </ac:spMkLst>
        </pc:spChg>
        <pc:picChg chg="mod ord">
          <ac:chgData name="Eugenia Appelhans" userId="2d97bc27457f462f" providerId="LiveId" clId="{7336594E-4F85-4B9E-B7F0-CDE7EC263AE0}" dt="2022-02-28T18:13:40.722" v="727" actId="26606"/>
          <ac:picMkLst>
            <pc:docMk/>
            <pc:sldMk cId="3355896720" sldId="483"/>
            <ac:picMk id="5" creationId="{92A0E23D-A3A4-47DA-BC99-547484BBF5BB}"/>
          </ac:picMkLst>
        </pc:picChg>
      </pc:sldChg>
      <pc:sldChg chg="modSp add mod">
        <pc:chgData name="Eugenia Appelhans" userId="2d97bc27457f462f" providerId="LiveId" clId="{7336594E-4F85-4B9E-B7F0-CDE7EC263AE0}" dt="2022-03-09T22:30:21.251" v="1272" actId="20577"/>
        <pc:sldMkLst>
          <pc:docMk/>
          <pc:sldMk cId="4005005287" sldId="484"/>
        </pc:sldMkLst>
        <pc:spChg chg="mod">
          <ac:chgData name="Eugenia Appelhans" userId="2d97bc27457f462f" providerId="LiveId" clId="{7336594E-4F85-4B9E-B7F0-CDE7EC263AE0}" dt="2022-03-09T22:30:21.251" v="1272" actId="20577"/>
          <ac:spMkLst>
            <pc:docMk/>
            <pc:sldMk cId="4005005287" sldId="484"/>
            <ac:spMk id="3" creationId="{6A2CF4CE-9CA8-43FC-879C-3E084C2EB884}"/>
          </ac:spMkLst>
        </pc:spChg>
      </pc:sldChg>
      <pc:sldChg chg="add del">
        <pc:chgData name="Eugenia Appelhans" userId="2d97bc27457f462f" providerId="LiveId" clId="{7336594E-4F85-4B9E-B7F0-CDE7EC263AE0}" dt="2022-03-09T22:30:30.923" v="1273" actId="47"/>
        <pc:sldMkLst>
          <pc:docMk/>
          <pc:sldMk cId="2486808329" sldId="485"/>
        </pc:sldMkLst>
      </pc:sldChg>
      <pc:sldChg chg="modSp add mod">
        <pc:chgData name="Eugenia Appelhans" userId="2d97bc27457f462f" providerId="LiveId" clId="{7336594E-4F85-4B9E-B7F0-CDE7EC263AE0}" dt="2022-02-28T18:22:22.353" v="805" actId="20577"/>
        <pc:sldMkLst>
          <pc:docMk/>
          <pc:sldMk cId="1886455642" sldId="486"/>
        </pc:sldMkLst>
        <pc:spChg chg="mod">
          <ac:chgData name="Eugenia Appelhans" userId="2d97bc27457f462f" providerId="LiveId" clId="{7336594E-4F85-4B9E-B7F0-CDE7EC263AE0}" dt="2022-02-28T18:22:22.353" v="805" actId="20577"/>
          <ac:spMkLst>
            <pc:docMk/>
            <pc:sldMk cId="1886455642" sldId="486"/>
            <ac:spMk id="3" creationId="{6A2CF4CE-9CA8-43FC-879C-3E084C2EB884}"/>
          </ac:spMkLst>
        </pc:spChg>
      </pc:sldChg>
      <pc:sldChg chg="modSp add mod">
        <pc:chgData name="Eugenia Appelhans" userId="2d97bc27457f462f" providerId="LiveId" clId="{7336594E-4F85-4B9E-B7F0-CDE7EC263AE0}" dt="2022-02-28T18:24:17.102" v="829" actId="20577"/>
        <pc:sldMkLst>
          <pc:docMk/>
          <pc:sldMk cId="4013780488" sldId="487"/>
        </pc:sldMkLst>
        <pc:spChg chg="mod">
          <ac:chgData name="Eugenia Appelhans" userId="2d97bc27457f462f" providerId="LiveId" clId="{7336594E-4F85-4B9E-B7F0-CDE7EC263AE0}" dt="2022-02-28T18:24:17.102" v="829" actId="20577"/>
          <ac:spMkLst>
            <pc:docMk/>
            <pc:sldMk cId="4013780488" sldId="487"/>
            <ac:spMk id="3" creationId="{6A2CF4CE-9CA8-43FC-879C-3E084C2EB88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6DBDFE-DD3D-4291-A404-1B97A83A6EA8}" type="datetimeFigureOut">
              <a:rPr lang="en-US" smtClean="0"/>
              <a:t>3/9/2022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456DE3-4E01-4AFD-AD42-42312842ED89}" type="slidenum">
              <a:rPr lang="en-US" smtClean="0"/>
              <a:t>‹#›</a:t>
            </a:fld>
            <a:endParaRPr lang="en-US" dirty="0"/>
          </a:p>
        </p:txBody>
      </p:sp>
    </p:spTree>
    <p:extLst>
      <p:ext uri="{BB962C8B-B14F-4D97-AF65-F5344CB8AC3E}">
        <p14:creationId xmlns:p14="http://schemas.microsoft.com/office/powerpoint/2010/main" val="702961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9870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6852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0872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3/9/2022</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184701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3/9/2022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575881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3/9/2022</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169732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3/9/2022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500582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3/9/2022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20732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3/9/2022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73587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3/9/2022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375327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3/9/2022</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32160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3/9/2022</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99103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3/9/2022</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720901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hyperlink" Target="https://www.pexels.com/@soakedinnirvana?utm_content=attributionCopyText&amp;utm_medium=referral&amp;utm_source=pexels" TargetMode="External"/><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hyperlink" Target="https://www.pexels.com/photo/rock-formation-close-up-photography-2646237/?utm_content=attributionCopyText&amp;utm_medium=referral&amp;utm_source=pexels"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biblegateway.com/passage/?search=job+1&amp;version=NIV#fen-NIV-12891c" TargetMode="External"/><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biblegateway.com/passage/?search=Job%202&amp;version=NIV#fen-NIV-12902b" TargetMode="External"/><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pexels.com/@andreea-ch-371539?utm_content=attributionCopyText&amp;utm_medium=referral&amp;utm_source=pexels" TargetMode="External"/><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hyperlink" Target="https://www.pexels.com/photo/pathway-in-the-middle-of-linear-leaf-plants-1065874/?utm_content=attributionCopyText&amp;utm_medium=referral&amp;utm_source=pexels"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biblegateway.com/passage/?search=1+sam+20&amp;version=NIV#fen-NIV-7756a" TargetMode="External"/><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pexels.com/@anandpreet-singh-3384450?utm_content=attributionCopyText&amp;utm_medium=referral&amp;utm_source=pexels" TargetMode="External"/><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hyperlink" Target="https://www.pexels.com/photo/a-person-holding-sharp-pointed-knife-5064698/?utm_content=attributionCopyText&amp;utm_medium=referral&amp;utm_source=pexels"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pexels.com/photo/photo-of-flower-vase-near-coffee-cups-2575830/?utm_content=attributionCopyText&amp;utm_medium=referral&amp;utm_source=pexels" TargetMode="External"/><Relationship Id="rId2" Type="http://schemas.openxmlformats.org/officeDocument/2006/relationships/hyperlink" Target="https://www.pexels.com/@nastyasensei-66707?utm_content=attributionCopyText&amp;utm_medium=referral&amp;utm_source=pexels" TargetMode="Externa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2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2.jpeg"/></Relationships>
</file>

<file path=ppt/slides/_rels/slide3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pexels.com/@karolina-grabowska?utm_content=attributionCopyText&amp;utm_medium=referral&amp;utm_source=pexels" TargetMode="External"/><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hyperlink" Target="https://www.pexels.com/photo/wood-dirty-writing-leaf-8947770/?utm_content=attributionCopyText&amp;utm_medium=referral&amp;utm_source=pexels"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pexels.com/@lachlan-ross?utm_content=attributionCopyText&amp;utm_medium=referral&amp;utm_source=pexels" TargetMode="External"/><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hyperlink" Target="https://www.pexels.com/photo/ficus-lyrata-with-green-leaves-7084308/?utm_content=attributionCopyText&amp;utm_medium=referral&amp;utm_source=pexels"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pexels.com/@cottonbro?utm_content=attributionCopyText&amp;utm_medium=referral&amp;utm_source=pexels" TargetMode="External"/><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hyperlink" Target="https://www.pexels.com/photo/traditional-jewish-matzo-4034017/?utm_content=attributionCopyText&amp;utm_medium=referral&amp;utm_source=pexels"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hemeOverride" Target="../theme/themeOverride2.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flower illustrations">
            <a:extLst>
              <a:ext uri="{FF2B5EF4-FFF2-40B4-BE49-F238E27FC236}">
                <a16:creationId xmlns:a16="http://schemas.microsoft.com/office/drawing/2014/main" id="{46768272-0F6A-4E58-A45C-F10D015D895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 y="0"/>
            <a:ext cx="12191980" cy="6858000"/>
          </a:xfrm>
          <a:prstGeom prst="rect">
            <a:avLst/>
          </a:prstGeom>
        </p:spPr>
      </p:pic>
      <p:sp useBgFill="1">
        <p:nvSpPr>
          <p:cNvPr id="73" name="Rectangle 72">
            <a:extLst>
              <a:ext uri="{FF2B5EF4-FFF2-40B4-BE49-F238E27FC236}">
                <a16:creationId xmlns:a16="http://schemas.microsoft.com/office/drawing/2014/main" id="{BF9FFE17-DE95-4821-ACC1-B90C95449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75" name="Rectangle 74">
            <a:extLst>
              <a:ext uri="{FF2B5EF4-FFF2-40B4-BE49-F238E27FC236}">
                <a16:creationId xmlns:a16="http://schemas.microsoft.com/office/drawing/2014/main" id="{03CF76AF-FF72-4430-A772-058403290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771132" y="2091263"/>
            <a:ext cx="8649738" cy="2590800"/>
          </a:xfrm>
        </p:spPr>
        <p:txBody>
          <a:bodyPr>
            <a:normAutofit/>
          </a:bodyPr>
          <a:lstStyle/>
          <a:p>
            <a:r>
              <a:rPr lang="en-US" sz="6800" dirty="0"/>
              <a:t>Mental Health Integration</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1771130" y="4682062"/>
            <a:ext cx="8652788" cy="457201"/>
          </a:xfrm>
        </p:spPr>
        <p:txBody>
          <a:bodyPr>
            <a:normAutofit/>
          </a:bodyPr>
          <a:lstStyle/>
          <a:p>
            <a:pPr>
              <a:spcAft>
                <a:spcPts val="600"/>
              </a:spcAft>
            </a:pPr>
            <a:r>
              <a:rPr lang="en-US" sz="1800" dirty="0"/>
              <a:t>Week 6 Part 1- Vulnerability</a:t>
            </a:r>
          </a:p>
        </p:txBody>
      </p:sp>
      <p:sp>
        <p:nvSpPr>
          <p:cNvPr id="77" name="Rectangle 76">
            <a:extLst>
              <a:ext uri="{FF2B5EF4-FFF2-40B4-BE49-F238E27FC236}">
                <a16:creationId xmlns:a16="http://schemas.microsoft.com/office/drawing/2014/main" id="{0B1C8180-2FDD-4202-8C45-4057CB1AB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9" name="Straight Connector 78">
            <a:extLst>
              <a:ext uri="{FF2B5EF4-FFF2-40B4-BE49-F238E27FC236}">
                <a16:creationId xmlns:a16="http://schemas.microsoft.com/office/drawing/2014/main" id="{D6E86CC6-13EA-4A88-86AD-CF27BF52CC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F80B441-4F7D-4B40-8A13-FED03A1F3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0C7FD1A-44B1-4E4C-B0C9-A8103DCCDCC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28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812" b="7812"/>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Job </a:t>
            </a:r>
            <a:r>
              <a:rPr lang="en-US" sz="1600" b="1" dirty="0">
                <a:solidFill>
                  <a:srgbClr val="000000"/>
                </a:solidFill>
                <a:latin typeface="system-ui"/>
              </a:rPr>
              <a:t>1:1-5</a:t>
            </a:r>
            <a:endParaRPr lang="en-US" sz="1600" b="1" i="0" dirty="0">
              <a:solidFill>
                <a:srgbClr val="000000"/>
              </a:solidFill>
              <a:effectLst/>
              <a:latin typeface="system-ui"/>
            </a:endParaRPr>
          </a:p>
          <a:p>
            <a:pPr algn="l"/>
            <a:endParaRPr lang="en-US" sz="1600" b="1" i="0" dirty="0">
              <a:solidFill>
                <a:srgbClr val="000000"/>
              </a:solidFill>
              <a:effectLst/>
              <a:latin typeface="system-ui"/>
            </a:endParaRPr>
          </a:p>
          <a:p>
            <a:pPr algn="l"/>
            <a:r>
              <a:rPr lang="en-US" sz="1600" b="1" i="0" dirty="0">
                <a:solidFill>
                  <a:srgbClr val="000000"/>
                </a:solidFill>
                <a:effectLst/>
                <a:latin typeface="system-ui"/>
              </a:rPr>
              <a:t>1 </a:t>
            </a:r>
            <a:r>
              <a:rPr lang="en-US" sz="1600" b="0" i="0" dirty="0">
                <a:solidFill>
                  <a:srgbClr val="000000"/>
                </a:solidFill>
                <a:effectLst/>
                <a:latin typeface="system-ui"/>
              </a:rPr>
              <a:t>In the land of </a:t>
            </a:r>
            <a:r>
              <a:rPr lang="en-US" sz="1600" b="0" i="0" dirty="0" err="1">
                <a:solidFill>
                  <a:srgbClr val="000000"/>
                </a:solidFill>
                <a:effectLst/>
                <a:latin typeface="system-ui"/>
              </a:rPr>
              <a:t>Uz</a:t>
            </a:r>
            <a:r>
              <a:rPr lang="en-US" sz="1600" b="0" i="0" dirty="0">
                <a:solidFill>
                  <a:srgbClr val="000000"/>
                </a:solidFill>
                <a:effectLst/>
                <a:latin typeface="system-ui"/>
              </a:rPr>
              <a:t> there lived a man whose name was Job. This man was blameless and upright; he feared God and shunned evil. </a:t>
            </a:r>
            <a:r>
              <a:rPr lang="en-US" sz="1600" b="1" i="0" baseline="30000" dirty="0">
                <a:solidFill>
                  <a:srgbClr val="000000"/>
                </a:solidFill>
                <a:effectLst/>
                <a:latin typeface="system-ui"/>
              </a:rPr>
              <a:t>2 </a:t>
            </a:r>
            <a:r>
              <a:rPr lang="en-US" sz="1600" b="0" i="0" dirty="0">
                <a:solidFill>
                  <a:srgbClr val="000000"/>
                </a:solidFill>
                <a:effectLst/>
                <a:latin typeface="system-ui"/>
              </a:rPr>
              <a:t>He had seven sons and three daughters, </a:t>
            </a:r>
            <a:r>
              <a:rPr lang="en-US" sz="1600" b="1" i="0" baseline="30000" dirty="0">
                <a:solidFill>
                  <a:srgbClr val="000000"/>
                </a:solidFill>
                <a:effectLst/>
                <a:latin typeface="system-ui"/>
              </a:rPr>
              <a:t>3 </a:t>
            </a:r>
            <a:r>
              <a:rPr lang="en-US" sz="1600" b="0" i="0" dirty="0">
                <a:solidFill>
                  <a:srgbClr val="000000"/>
                </a:solidFill>
                <a:effectLst/>
                <a:latin typeface="system-ui"/>
              </a:rPr>
              <a:t>and he owned seven thousand sheep, three thousand camels, five hundred yoke of oxen and five hundred donkeys, and had a large number of servants. He was the greatest man among all the people of the East.</a:t>
            </a:r>
          </a:p>
          <a:p>
            <a:pPr algn="l"/>
            <a:r>
              <a:rPr lang="en-US" sz="1600" b="1" i="0" baseline="30000" dirty="0">
                <a:solidFill>
                  <a:srgbClr val="000000"/>
                </a:solidFill>
                <a:effectLst/>
                <a:latin typeface="system-ui"/>
              </a:rPr>
              <a:t>4 </a:t>
            </a:r>
            <a:r>
              <a:rPr lang="en-US" sz="1600" b="0" i="0" dirty="0">
                <a:solidFill>
                  <a:srgbClr val="000000"/>
                </a:solidFill>
                <a:effectLst/>
                <a:latin typeface="system-ui"/>
              </a:rPr>
              <a:t>His sons used to hold feasts in their homes on their birthdays, and they would invite their three sisters to eat and drink with them. </a:t>
            </a:r>
            <a:r>
              <a:rPr lang="en-US" sz="1600" b="1" i="0" baseline="30000" dirty="0">
                <a:solidFill>
                  <a:srgbClr val="000000"/>
                </a:solidFill>
                <a:effectLst/>
                <a:latin typeface="system-ui"/>
              </a:rPr>
              <a:t>5 </a:t>
            </a:r>
            <a:r>
              <a:rPr lang="en-US" sz="1600" b="0" i="0" dirty="0">
                <a:solidFill>
                  <a:srgbClr val="000000"/>
                </a:solidFill>
                <a:effectLst/>
                <a:latin typeface="system-ui"/>
              </a:rPr>
              <a:t>When a period of feasting had run its course, Job would make arrangements for them to be purified. Early in the morning he would sacrifice a burnt offering for each of them, thinking, “Perhaps my children have sinned and cursed God in their hearts.” This was Job’s regular custom.</a:t>
            </a: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b="0" i="0" dirty="0">
              <a:solidFill>
                <a:srgbClr val="1A1A1A"/>
              </a:solidFill>
              <a:effectLst/>
              <a:latin typeface="-apple-system"/>
            </a:endParaRPr>
          </a:p>
          <a:p>
            <a:pPr algn="l"/>
            <a:r>
              <a:rPr lang="en-US" sz="1600" b="0" i="0" dirty="0">
                <a:solidFill>
                  <a:srgbClr val="1A1A1A"/>
                </a:solidFill>
                <a:effectLst/>
                <a:latin typeface="-apple-system"/>
              </a:rPr>
              <a:t>Photo by </a:t>
            </a:r>
            <a:r>
              <a:rPr lang="en-US" sz="1600" b="1" i="0" u="none" strike="noStrike" dirty="0">
                <a:solidFill>
                  <a:srgbClr val="1A1A1A"/>
                </a:solidFill>
                <a:effectLst/>
                <a:latin typeface="-apple-system"/>
                <a:hlinkClick r:id="rId3"/>
              </a:rPr>
              <a:t>Dexter Fernandes</a:t>
            </a:r>
            <a:r>
              <a:rPr lang="en-US" sz="1600" b="0" i="0" dirty="0">
                <a:solidFill>
                  <a:srgbClr val="1A1A1A"/>
                </a:solidFill>
                <a:effectLst/>
                <a:latin typeface="-apple-system"/>
              </a:rPr>
              <a:t> from </a:t>
            </a:r>
            <a:r>
              <a:rPr lang="en-US" sz="1600" b="1" i="0" u="none" strike="noStrike" dirty="0" err="1">
                <a:solidFill>
                  <a:srgbClr val="1A1A1A"/>
                </a:solidFill>
                <a:effectLst/>
                <a:latin typeface="-apple-system"/>
                <a:hlinkClick r:id="rId4"/>
              </a:rPr>
              <a:t>Pexels</a:t>
            </a:r>
            <a:endParaRPr lang="en-US" sz="1500" b="0" i="0" dirty="0">
              <a:effectLst/>
            </a:endParaRPr>
          </a:p>
        </p:txBody>
      </p:sp>
    </p:spTree>
    <p:extLst>
      <p:ext uri="{BB962C8B-B14F-4D97-AF65-F5344CB8AC3E}">
        <p14:creationId xmlns:p14="http://schemas.microsoft.com/office/powerpoint/2010/main" val="20655654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812" b="7812"/>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Job </a:t>
            </a:r>
            <a:r>
              <a:rPr lang="en-US" sz="1600" b="1" dirty="0">
                <a:solidFill>
                  <a:srgbClr val="000000"/>
                </a:solidFill>
                <a:latin typeface="system-ui"/>
              </a:rPr>
              <a:t>1:6-12</a:t>
            </a:r>
            <a:endParaRPr lang="en-US" sz="1600" b="1" i="0" dirty="0">
              <a:solidFill>
                <a:srgbClr val="000000"/>
              </a:solidFill>
              <a:effectLst/>
              <a:latin typeface="system-ui"/>
            </a:endParaRPr>
          </a:p>
          <a:p>
            <a:pPr algn="l"/>
            <a:endParaRPr lang="en-US" sz="1600" b="1" i="0" dirty="0">
              <a:solidFill>
                <a:srgbClr val="000000"/>
              </a:solidFill>
              <a:effectLst/>
              <a:latin typeface="system-ui"/>
            </a:endParaRPr>
          </a:p>
          <a:p>
            <a:pPr algn="l"/>
            <a:r>
              <a:rPr lang="en-US" sz="1600" b="1" i="0" baseline="30000" dirty="0">
                <a:solidFill>
                  <a:srgbClr val="000000"/>
                </a:solidFill>
                <a:effectLst/>
                <a:latin typeface="system-ui"/>
              </a:rPr>
              <a:t>6 </a:t>
            </a:r>
            <a:r>
              <a:rPr lang="en-US" sz="1600" b="0" i="0" dirty="0">
                <a:solidFill>
                  <a:srgbClr val="000000"/>
                </a:solidFill>
                <a:effectLst/>
                <a:latin typeface="system-ui"/>
              </a:rPr>
              <a:t>One day the angels came to present themselves before the </a:t>
            </a:r>
            <a:r>
              <a:rPr lang="en-US" sz="1600" b="0" i="0" cap="small" dirty="0">
                <a:solidFill>
                  <a:srgbClr val="000000"/>
                </a:solidFill>
                <a:effectLst/>
                <a:latin typeface="system-ui"/>
              </a:rPr>
              <a:t>Lord</a:t>
            </a:r>
            <a:r>
              <a:rPr lang="en-US" sz="1600" b="0" i="0" dirty="0">
                <a:solidFill>
                  <a:srgbClr val="000000"/>
                </a:solidFill>
                <a:effectLst/>
                <a:latin typeface="system-ui"/>
              </a:rPr>
              <a:t>, and Satan also came with them. </a:t>
            </a:r>
            <a:r>
              <a:rPr lang="en-US" sz="1600" b="1" i="0" baseline="30000" dirty="0">
                <a:solidFill>
                  <a:srgbClr val="000000"/>
                </a:solidFill>
                <a:effectLst/>
                <a:latin typeface="system-ui"/>
              </a:rPr>
              <a:t>7 </a:t>
            </a:r>
            <a:r>
              <a:rPr lang="en-US" sz="1600" b="0" i="0" dirty="0">
                <a:solidFill>
                  <a:srgbClr val="000000"/>
                </a:solidFill>
                <a:effectLst/>
                <a:latin typeface="system-ui"/>
              </a:rPr>
              <a:t>The </a:t>
            </a:r>
            <a:r>
              <a:rPr lang="en-US" sz="1600" b="0" i="0" cap="small" dirty="0">
                <a:solidFill>
                  <a:srgbClr val="000000"/>
                </a:solidFill>
                <a:effectLst/>
                <a:latin typeface="system-ui"/>
              </a:rPr>
              <a:t>Lord</a:t>
            </a:r>
            <a:r>
              <a:rPr lang="en-US" sz="1600" b="0" i="0" dirty="0">
                <a:solidFill>
                  <a:srgbClr val="000000"/>
                </a:solidFill>
                <a:effectLst/>
                <a:latin typeface="system-ui"/>
              </a:rPr>
              <a:t> said to Satan, “Where have you come from?”</a:t>
            </a:r>
          </a:p>
          <a:p>
            <a:pPr algn="l"/>
            <a:r>
              <a:rPr lang="en-US" sz="1600" b="0" i="0" dirty="0">
                <a:solidFill>
                  <a:srgbClr val="000000"/>
                </a:solidFill>
                <a:effectLst/>
                <a:latin typeface="system-ui"/>
              </a:rPr>
              <a:t>Satan answered the </a:t>
            </a:r>
            <a:r>
              <a:rPr lang="en-US" sz="1600" b="0" i="0" cap="small" dirty="0">
                <a:solidFill>
                  <a:srgbClr val="000000"/>
                </a:solidFill>
                <a:effectLst/>
                <a:latin typeface="system-ui"/>
              </a:rPr>
              <a:t>Lord</a:t>
            </a:r>
            <a:r>
              <a:rPr lang="en-US" sz="1600" b="0" i="0" dirty="0">
                <a:solidFill>
                  <a:srgbClr val="000000"/>
                </a:solidFill>
                <a:effectLst/>
                <a:latin typeface="system-ui"/>
              </a:rPr>
              <a:t>, “From roaming throughout the earth, going back and forth on it.”</a:t>
            </a:r>
          </a:p>
          <a:p>
            <a:pPr algn="l"/>
            <a:r>
              <a:rPr lang="en-US" sz="1600" b="1" i="0" baseline="30000" dirty="0">
                <a:solidFill>
                  <a:srgbClr val="000000"/>
                </a:solidFill>
                <a:effectLst/>
                <a:latin typeface="system-ui"/>
              </a:rPr>
              <a:t>8 </a:t>
            </a:r>
            <a:r>
              <a:rPr lang="en-US" sz="1600" b="0" i="0" dirty="0">
                <a:solidFill>
                  <a:srgbClr val="000000"/>
                </a:solidFill>
                <a:effectLst/>
                <a:latin typeface="system-ui"/>
              </a:rPr>
              <a:t>Then the </a:t>
            </a:r>
            <a:r>
              <a:rPr lang="en-US" sz="1600" b="0" i="0" cap="small" dirty="0">
                <a:solidFill>
                  <a:srgbClr val="000000"/>
                </a:solidFill>
                <a:effectLst/>
                <a:latin typeface="system-ui"/>
              </a:rPr>
              <a:t>Lord</a:t>
            </a:r>
            <a:r>
              <a:rPr lang="en-US" sz="1600" b="0" i="0" dirty="0">
                <a:solidFill>
                  <a:srgbClr val="000000"/>
                </a:solidFill>
                <a:effectLst/>
                <a:latin typeface="system-ui"/>
              </a:rPr>
              <a:t> said to Satan, “Have you considered my servant Job? There is no one on earth like him; he is blameless and upright, a man who fears God and shuns evil.”</a:t>
            </a:r>
          </a:p>
          <a:p>
            <a:pPr algn="l"/>
            <a:r>
              <a:rPr lang="en-US" sz="1600" b="1" i="0" baseline="30000" dirty="0">
                <a:solidFill>
                  <a:srgbClr val="000000"/>
                </a:solidFill>
                <a:effectLst/>
                <a:latin typeface="system-ui"/>
              </a:rPr>
              <a:t>9 </a:t>
            </a:r>
            <a:r>
              <a:rPr lang="en-US" sz="1600" b="0" i="0" dirty="0">
                <a:solidFill>
                  <a:srgbClr val="000000"/>
                </a:solidFill>
                <a:effectLst/>
                <a:latin typeface="system-ui"/>
              </a:rPr>
              <a:t>“Does Job fear God for nothing?” Satan replied. </a:t>
            </a:r>
            <a:r>
              <a:rPr lang="en-US" sz="1600" b="1" i="0" baseline="30000" dirty="0">
                <a:solidFill>
                  <a:srgbClr val="000000"/>
                </a:solidFill>
                <a:effectLst/>
                <a:latin typeface="system-ui"/>
              </a:rPr>
              <a:t>10 </a:t>
            </a:r>
            <a:r>
              <a:rPr lang="en-US" sz="1600" b="0" i="0" dirty="0">
                <a:solidFill>
                  <a:srgbClr val="000000"/>
                </a:solidFill>
                <a:effectLst/>
                <a:latin typeface="system-ui"/>
              </a:rPr>
              <a:t>“Have you not put a hedge around him and his household and everything he has? You have blessed the work of his hands, so that his flocks and herds are spread throughout the land. </a:t>
            </a:r>
            <a:r>
              <a:rPr lang="en-US" sz="1600" b="1" i="0" baseline="30000" dirty="0">
                <a:solidFill>
                  <a:srgbClr val="000000"/>
                </a:solidFill>
                <a:effectLst/>
                <a:latin typeface="system-ui"/>
              </a:rPr>
              <a:t>11 </a:t>
            </a:r>
            <a:r>
              <a:rPr lang="en-US" sz="1600" b="0" i="0" dirty="0">
                <a:solidFill>
                  <a:srgbClr val="000000"/>
                </a:solidFill>
                <a:effectLst/>
                <a:latin typeface="system-ui"/>
              </a:rPr>
              <a:t>But now stretch out your hand and strike everything he has, and he will surely curse you to your face.”</a:t>
            </a:r>
          </a:p>
          <a:p>
            <a:pPr algn="l"/>
            <a:r>
              <a:rPr lang="en-US" sz="1600" b="1" i="0" baseline="30000" dirty="0">
                <a:solidFill>
                  <a:srgbClr val="000000"/>
                </a:solidFill>
                <a:effectLst/>
                <a:latin typeface="system-ui"/>
              </a:rPr>
              <a:t>12 </a:t>
            </a:r>
            <a:r>
              <a:rPr lang="en-US" sz="1600" b="0" i="0" dirty="0">
                <a:solidFill>
                  <a:srgbClr val="000000"/>
                </a:solidFill>
                <a:effectLst/>
                <a:latin typeface="system-ui"/>
              </a:rPr>
              <a:t>The </a:t>
            </a:r>
            <a:r>
              <a:rPr lang="en-US" sz="1600" b="0" i="0" cap="small" dirty="0">
                <a:solidFill>
                  <a:srgbClr val="000000"/>
                </a:solidFill>
                <a:effectLst/>
                <a:latin typeface="system-ui"/>
              </a:rPr>
              <a:t>Lord</a:t>
            </a:r>
            <a:r>
              <a:rPr lang="en-US" sz="1600" b="0" i="0" dirty="0">
                <a:solidFill>
                  <a:srgbClr val="000000"/>
                </a:solidFill>
                <a:effectLst/>
                <a:latin typeface="system-ui"/>
              </a:rPr>
              <a:t> said to Satan, “Very well, then, everything he has is in your power, but on the man himself do not lay a finger.”</a:t>
            </a:r>
          </a:p>
          <a:p>
            <a:pPr algn="l"/>
            <a:r>
              <a:rPr lang="en-US" sz="1600" b="0" i="0" dirty="0">
                <a:solidFill>
                  <a:srgbClr val="000000"/>
                </a:solidFill>
                <a:effectLst/>
                <a:latin typeface="system-ui"/>
              </a:rPr>
              <a:t>Then Satan went out from the presence of the </a:t>
            </a:r>
            <a:r>
              <a:rPr lang="en-US" sz="1600" b="0" i="0" cap="small" dirty="0">
                <a:solidFill>
                  <a:srgbClr val="000000"/>
                </a:solidFill>
                <a:effectLst/>
                <a:latin typeface="system-ui"/>
              </a:rPr>
              <a:t>Lord</a:t>
            </a:r>
            <a:r>
              <a:rPr lang="en-US" sz="1600" b="0" i="0" dirty="0">
                <a:solidFill>
                  <a:srgbClr val="000000"/>
                </a:solidFill>
                <a:effectLst/>
                <a:latin typeface="system-ui"/>
              </a:rPr>
              <a:t>.</a:t>
            </a:r>
          </a:p>
          <a:p>
            <a:pPr algn="l"/>
            <a:endParaRPr lang="en-US" sz="1600" b="0" i="0" dirty="0">
              <a:solidFill>
                <a:srgbClr val="1A1A1A"/>
              </a:solidFill>
              <a:effectLst/>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500" b="0" i="0" dirty="0">
              <a:effectLst/>
            </a:endParaRPr>
          </a:p>
        </p:txBody>
      </p:sp>
    </p:spTree>
    <p:extLst>
      <p:ext uri="{BB962C8B-B14F-4D97-AF65-F5344CB8AC3E}">
        <p14:creationId xmlns:p14="http://schemas.microsoft.com/office/powerpoint/2010/main" val="2807466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812" b="7812"/>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Job </a:t>
            </a:r>
            <a:r>
              <a:rPr lang="en-US" sz="1600" b="1" dirty="0">
                <a:solidFill>
                  <a:srgbClr val="000000"/>
                </a:solidFill>
                <a:latin typeface="system-ui"/>
              </a:rPr>
              <a:t>1:13-19</a:t>
            </a:r>
            <a:endParaRPr lang="en-US" sz="1600" b="1" i="0" dirty="0">
              <a:solidFill>
                <a:srgbClr val="000000"/>
              </a:solidFill>
              <a:effectLst/>
              <a:latin typeface="system-ui"/>
            </a:endParaRPr>
          </a:p>
          <a:p>
            <a:pPr algn="l"/>
            <a:endParaRPr lang="en-US" sz="1600" b="1" i="0" dirty="0">
              <a:solidFill>
                <a:srgbClr val="000000"/>
              </a:solidFill>
              <a:effectLst/>
              <a:latin typeface="system-ui"/>
            </a:endParaRPr>
          </a:p>
          <a:p>
            <a:pPr algn="l"/>
            <a:r>
              <a:rPr lang="en-US" sz="1600" b="1" i="0" baseline="30000" dirty="0">
                <a:solidFill>
                  <a:srgbClr val="000000"/>
                </a:solidFill>
                <a:effectLst/>
                <a:latin typeface="system-ui"/>
              </a:rPr>
              <a:t>13 </a:t>
            </a:r>
            <a:r>
              <a:rPr lang="en-US" sz="1600" b="0" i="0" dirty="0">
                <a:solidFill>
                  <a:srgbClr val="000000"/>
                </a:solidFill>
                <a:effectLst/>
                <a:latin typeface="system-ui"/>
              </a:rPr>
              <a:t>One day when Job’s sons and daughters were feasting and drinking wine at the oldest brother’s house, </a:t>
            </a:r>
            <a:r>
              <a:rPr lang="en-US" sz="1600" b="1" i="0" baseline="30000" dirty="0">
                <a:solidFill>
                  <a:srgbClr val="000000"/>
                </a:solidFill>
                <a:effectLst/>
                <a:latin typeface="system-ui"/>
              </a:rPr>
              <a:t>14 </a:t>
            </a:r>
            <a:r>
              <a:rPr lang="en-US" sz="1600" b="0" i="0" dirty="0">
                <a:solidFill>
                  <a:srgbClr val="000000"/>
                </a:solidFill>
                <a:effectLst/>
                <a:latin typeface="system-ui"/>
              </a:rPr>
              <a:t>a messenger came to Job and said, “The oxen were plowing and the donkeys were grazing nearby, </a:t>
            </a:r>
            <a:r>
              <a:rPr lang="en-US" sz="1600" b="1" i="0" baseline="30000" dirty="0">
                <a:solidFill>
                  <a:srgbClr val="000000"/>
                </a:solidFill>
                <a:effectLst/>
                <a:latin typeface="system-ui"/>
              </a:rPr>
              <a:t>15 </a:t>
            </a:r>
            <a:r>
              <a:rPr lang="en-US" sz="1600" b="0" i="0" dirty="0">
                <a:solidFill>
                  <a:srgbClr val="000000"/>
                </a:solidFill>
                <a:effectLst/>
                <a:latin typeface="system-ui"/>
              </a:rPr>
              <a:t>and the Sabeans attacked and made off with them. They put the servants to the sword, and I am the only one who has escaped to tell you!”</a:t>
            </a:r>
          </a:p>
          <a:p>
            <a:pPr algn="l"/>
            <a:r>
              <a:rPr lang="en-US" sz="1600" b="1" i="0" baseline="30000" dirty="0">
                <a:solidFill>
                  <a:srgbClr val="000000"/>
                </a:solidFill>
                <a:effectLst/>
                <a:latin typeface="system-ui"/>
              </a:rPr>
              <a:t>16 </a:t>
            </a:r>
            <a:r>
              <a:rPr lang="en-US" sz="1600" b="0" i="0" dirty="0">
                <a:solidFill>
                  <a:srgbClr val="000000"/>
                </a:solidFill>
                <a:effectLst/>
                <a:latin typeface="system-ui"/>
              </a:rPr>
              <a:t>While he was still speaking, another messenger came and said, “The fire of God fell from the heavens and burned up the sheep and the servants, and I am the only one who has escaped to tell you!”</a:t>
            </a:r>
          </a:p>
          <a:p>
            <a:pPr algn="l"/>
            <a:r>
              <a:rPr lang="en-US" sz="1600" b="1" i="0" baseline="30000" dirty="0">
                <a:solidFill>
                  <a:srgbClr val="000000"/>
                </a:solidFill>
                <a:effectLst/>
                <a:latin typeface="system-ui"/>
              </a:rPr>
              <a:t>17 </a:t>
            </a:r>
            <a:r>
              <a:rPr lang="en-US" sz="1600" b="0" i="0" dirty="0">
                <a:solidFill>
                  <a:srgbClr val="000000"/>
                </a:solidFill>
                <a:effectLst/>
                <a:latin typeface="system-ui"/>
              </a:rPr>
              <a:t>While he was still speaking, another messenger came and said, “The Chaldeans formed three raiding parties and swept down on your camels and made off with them. They put the servants to the sword, and I am the only one who has escaped to tell you!”</a:t>
            </a:r>
          </a:p>
          <a:p>
            <a:pPr algn="l"/>
            <a:r>
              <a:rPr lang="en-US" sz="1600" b="1" i="0" baseline="30000" dirty="0">
                <a:solidFill>
                  <a:srgbClr val="000000"/>
                </a:solidFill>
                <a:effectLst/>
                <a:latin typeface="system-ui"/>
              </a:rPr>
              <a:t>18 </a:t>
            </a:r>
            <a:r>
              <a:rPr lang="en-US" sz="1600" b="0" i="0" dirty="0">
                <a:solidFill>
                  <a:srgbClr val="000000"/>
                </a:solidFill>
                <a:effectLst/>
                <a:latin typeface="system-ui"/>
              </a:rPr>
              <a:t>While he was still speaking, yet another messenger came and said, “Your sons and daughters were feasting and drinking wine at the oldest brother’s house, </a:t>
            </a:r>
            <a:r>
              <a:rPr lang="en-US" sz="1600" b="1" i="0" baseline="30000" dirty="0">
                <a:solidFill>
                  <a:srgbClr val="000000"/>
                </a:solidFill>
                <a:effectLst/>
                <a:latin typeface="system-ui"/>
              </a:rPr>
              <a:t>19 </a:t>
            </a:r>
            <a:r>
              <a:rPr lang="en-US" sz="1600" b="0" i="0" dirty="0">
                <a:solidFill>
                  <a:srgbClr val="000000"/>
                </a:solidFill>
                <a:effectLst/>
                <a:latin typeface="system-ui"/>
              </a:rPr>
              <a:t>when suddenly a mighty wind swept in from the desert and struck the four corners of the house. It collapsed on them and they are dead, and I am the only one who has escaped to tell you!”</a:t>
            </a:r>
          </a:p>
          <a:p>
            <a:pPr algn="l"/>
            <a:endParaRPr lang="en-US" sz="1600" b="0" i="0" dirty="0">
              <a:solidFill>
                <a:srgbClr val="1A1A1A"/>
              </a:solidFill>
              <a:effectLst/>
              <a:latin typeface="-apple-system"/>
            </a:endParaRPr>
          </a:p>
          <a:p>
            <a:pPr algn="l"/>
            <a:endParaRPr lang="en-US" sz="1500" b="0" i="0" dirty="0">
              <a:effectLst/>
            </a:endParaRPr>
          </a:p>
        </p:txBody>
      </p:sp>
    </p:spTree>
    <p:extLst>
      <p:ext uri="{BB962C8B-B14F-4D97-AF65-F5344CB8AC3E}">
        <p14:creationId xmlns:p14="http://schemas.microsoft.com/office/powerpoint/2010/main" val="11747882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812" b="7812"/>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Job </a:t>
            </a:r>
            <a:r>
              <a:rPr lang="en-US" sz="1600" b="1" dirty="0">
                <a:solidFill>
                  <a:srgbClr val="000000"/>
                </a:solidFill>
                <a:latin typeface="system-ui"/>
              </a:rPr>
              <a:t>1:20-22</a:t>
            </a:r>
            <a:endParaRPr lang="en-US" sz="1600" b="1" i="0" dirty="0">
              <a:solidFill>
                <a:srgbClr val="000000"/>
              </a:solidFill>
              <a:effectLst/>
              <a:latin typeface="system-ui"/>
            </a:endParaRPr>
          </a:p>
          <a:p>
            <a:pPr algn="l"/>
            <a:endParaRPr lang="en-US" sz="1600" b="1" i="0" dirty="0">
              <a:solidFill>
                <a:srgbClr val="000000"/>
              </a:solidFill>
              <a:effectLst/>
              <a:latin typeface="system-ui"/>
            </a:endParaRPr>
          </a:p>
          <a:p>
            <a:pPr algn="l"/>
            <a:r>
              <a:rPr lang="en-US" sz="1600" b="1" i="0" baseline="30000" dirty="0">
                <a:solidFill>
                  <a:srgbClr val="000000"/>
                </a:solidFill>
                <a:effectLst/>
                <a:latin typeface="system-ui"/>
              </a:rPr>
              <a:t>20 </a:t>
            </a:r>
            <a:r>
              <a:rPr lang="en-US" sz="1600" b="0" i="0" dirty="0">
                <a:solidFill>
                  <a:srgbClr val="000000"/>
                </a:solidFill>
                <a:effectLst/>
                <a:latin typeface="system-ui"/>
              </a:rPr>
              <a:t>At this, Job got up and tore his robe and shaved his head. Then he fell to the ground in worship </a:t>
            </a:r>
            <a:r>
              <a:rPr lang="en-US" sz="1600" b="1" i="0" baseline="30000" dirty="0">
                <a:solidFill>
                  <a:srgbClr val="000000"/>
                </a:solidFill>
                <a:effectLst/>
                <a:latin typeface="system-ui"/>
              </a:rPr>
              <a:t>21 </a:t>
            </a:r>
            <a:r>
              <a:rPr lang="en-US" sz="1600" b="0" i="0" dirty="0">
                <a:solidFill>
                  <a:srgbClr val="000000"/>
                </a:solidFill>
                <a:effectLst/>
                <a:latin typeface="system-ui"/>
              </a:rPr>
              <a:t>and said:</a:t>
            </a:r>
          </a:p>
          <a:p>
            <a:pPr algn="l"/>
            <a:r>
              <a:rPr lang="en-US" sz="1600" b="0" i="0" dirty="0">
                <a:solidFill>
                  <a:srgbClr val="000000"/>
                </a:solidFill>
                <a:effectLst/>
                <a:latin typeface="system-ui"/>
              </a:rPr>
              <a:t>“Naked I came from my mother’s womb,</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and naked I will depart.</a:t>
            </a:r>
            <a:r>
              <a:rPr lang="en-US" sz="1600" b="0" i="0" baseline="30000" dirty="0">
                <a:solidFill>
                  <a:srgbClr val="000000"/>
                </a:solidFill>
                <a:effectLst/>
                <a:latin typeface="system-ui"/>
              </a:rPr>
              <a:t>[</a:t>
            </a:r>
            <a:r>
              <a:rPr lang="en-US" sz="1600" b="0" i="0" baseline="30000" dirty="0">
                <a:solidFill>
                  <a:srgbClr val="4A4A4A"/>
                </a:solidFill>
                <a:effectLst/>
                <a:latin typeface="system-ui"/>
                <a:hlinkClick r:id="rId3" tooltip="See footnote c"/>
              </a:rPr>
              <a:t>c</a:t>
            </a:r>
            <a:r>
              <a:rPr lang="en-US" sz="1600" b="0" i="0" baseline="30000" dirty="0">
                <a:solidFill>
                  <a:srgbClr val="000000"/>
                </a:solidFill>
                <a:effectLst/>
                <a:latin typeface="system-ui"/>
              </a:rPr>
              <a:t>]</a:t>
            </a:r>
            <a:br>
              <a:rPr lang="en-US" sz="1600" b="0" i="0" dirty="0">
                <a:solidFill>
                  <a:srgbClr val="000000"/>
                </a:solidFill>
                <a:effectLst/>
                <a:latin typeface="system-ui"/>
              </a:rPr>
            </a:br>
            <a:r>
              <a:rPr lang="en-US" sz="1600" b="0" i="0" dirty="0">
                <a:solidFill>
                  <a:srgbClr val="000000"/>
                </a:solidFill>
                <a:effectLst/>
                <a:latin typeface="system-ui"/>
              </a:rPr>
              <a:t>The </a:t>
            </a:r>
            <a:r>
              <a:rPr lang="en-US" sz="1600" b="0" i="0" cap="small" dirty="0">
                <a:solidFill>
                  <a:srgbClr val="000000"/>
                </a:solidFill>
                <a:effectLst/>
                <a:latin typeface="system-ui"/>
              </a:rPr>
              <a:t>Lord</a:t>
            </a:r>
            <a:r>
              <a:rPr lang="en-US" sz="1600" b="0" i="0" dirty="0">
                <a:solidFill>
                  <a:srgbClr val="000000"/>
                </a:solidFill>
                <a:effectLst/>
                <a:latin typeface="system-ui"/>
              </a:rPr>
              <a:t> gave and the </a:t>
            </a:r>
            <a:r>
              <a:rPr lang="en-US" sz="1600" b="0" i="0" cap="small" dirty="0">
                <a:solidFill>
                  <a:srgbClr val="000000"/>
                </a:solidFill>
                <a:effectLst/>
                <a:latin typeface="system-ui"/>
              </a:rPr>
              <a:t>Lord</a:t>
            </a:r>
            <a:r>
              <a:rPr lang="en-US" sz="1600" b="0" i="0" dirty="0">
                <a:solidFill>
                  <a:srgbClr val="000000"/>
                </a:solidFill>
                <a:effectLst/>
                <a:latin typeface="system-ui"/>
              </a:rPr>
              <a:t> has taken away;</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may the name of the </a:t>
            </a:r>
            <a:r>
              <a:rPr lang="en-US" sz="1600" b="0" i="0" cap="small" dirty="0">
                <a:solidFill>
                  <a:srgbClr val="000000"/>
                </a:solidFill>
                <a:effectLst/>
                <a:latin typeface="system-ui"/>
              </a:rPr>
              <a:t>Lord</a:t>
            </a:r>
            <a:r>
              <a:rPr lang="en-US" sz="1600" b="0" i="0" dirty="0">
                <a:solidFill>
                  <a:srgbClr val="000000"/>
                </a:solidFill>
                <a:effectLst/>
                <a:latin typeface="system-ui"/>
              </a:rPr>
              <a:t> be praised.”</a:t>
            </a:r>
          </a:p>
          <a:p>
            <a:pPr algn="l"/>
            <a:r>
              <a:rPr lang="en-US" sz="1600" b="1" i="0" baseline="30000" dirty="0">
                <a:solidFill>
                  <a:srgbClr val="000000"/>
                </a:solidFill>
                <a:effectLst/>
                <a:latin typeface="system-ui"/>
              </a:rPr>
              <a:t>22 </a:t>
            </a:r>
            <a:r>
              <a:rPr lang="en-US" sz="1600" b="0" i="0" dirty="0">
                <a:solidFill>
                  <a:srgbClr val="000000"/>
                </a:solidFill>
                <a:effectLst/>
                <a:latin typeface="system-ui"/>
              </a:rPr>
              <a:t>In all this, Job did not sin by charging God with wrongdoing.</a:t>
            </a:r>
          </a:p>
          <a:p>
            <a:pPr algn="l"/>
            <a:endParaRPr lang="en-US" sz="1600" b="0" i="0" dirty="0">
              <a:solidFill>
                <a:srgbClr val="1A1A1A"/>
              </a:solidFill>
              <a:effectLst/>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18161124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812" b="7812"/>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Job 2:1-6</a:t>
            </a:r>
          </a:p>
          <a:p>
            <a:pPr algn="l"/>
            <a:endParaRPr lang="en-US" sz="1600" b="1" i="0" dirty="0">
              <a:solidFill>
                <a:srgbClr val="000000"/>
              </a:solidFill>
              <a:effectLst/>
              <a:latin typeface="system-ui"/>
            </a:endParaRPr>
          </a:p>
          <a:p>
            <a:pPr algn="l"/>
            <a:r>
              <a:rPr lang="en-US" sz="1600" b="1" i="0" dirty="0">
                <a:solidFill>
                  <a:srgbClr val="000000"/>
                </a:solidFill>
                <a:effectLst/>
                <a:latin typeface="system-ui"/>
              </a:rPr>
              <a:t>2 </a:t>
            </a:r>
            <a:r>
              <a:rPr lang="en-US" sz="1600" b="0" i="0" dirty="0">
                <a:solidFill>
                  <a:srgbClr val="000000"/>
                </a:solidFill>
                <a:effectLst/>
                <a:latin typeface="system-ui"/>
              </a:rPr>
              <a:t>On another day the angels came to present themselves before the </a:t>
            </a:r>
            <a:r>
              <a:rPr lang="en-US" sz="1600" b="0" i="0" cap="small" dirty="0">
                <a:solidFill>
                  <a:srgbClr val="000000"/>
                </a:solidFill>
                <a:effectLst/>
                <a:latin typeface="system-ui"/>
              </a:rPr>
              <a:t>Lord</a:t>
            </a:r>
            <a:r>
              <a:rPr lang="en-US" sz="1600" b="0" i="0" dirty="0">
                <a:solidFill>
                  <a:srgbClr val="000000"/>
                </a:solidFill>
                <a:effectLst/>
                <a:latin typeface="system-ui"/>
              </a:rPr>
              <a:t>, and Satan also came with them to present himself before him. </a:t>
            </a:r>
            <a:r>
              <a:rPr lang="en-US" sz="1600" b="1" i="0" baseline="30000" dirty="0">
                <a:solidFill>
                  <a:srgbClr val="000000"/>
                </a:solidFill>
                <a:effectLst/>
                <a:latin typeface="system-ui"/>
              </a:rPr>
              <a:t>2 </a:t>
            </a:r>
            <a:r>
              <a:rPr lang="en-US" sz="1600" b="0" i="0" dirty="0">
                <a:solidFill>
                  <a:srgbClr val="000000"/>
                </a:solidFill>
                <a:effectLst/>
                <a:latin typeface="system-ui"/>
              </a:rPr>
              <a:t>And the </a:t>
            </a:r>
            <a:r>
              <a:rPr lang="en-US" sz="1600" b="0" i="0" cap="small" dirty="0">
                <a:solidFill>
                  <a:srgbClr val="000000"/>
                </a:solidFill>
                <a:effectLst/>
                <a:latin typeface="system-ui"/>
              </a:rPr>
              <a:t>Lord</a:t>
            </a:r>
            <a:r>
              <a:rPr lang="en-US" sz="1600" b="0" i="0" dirty="0">
                <a:solidFill>
                  <a:srgbClr val="000000"/>
                </a:solidFill>
                <a:effectLst/>
                <a:latin typeface="system-ui"/>
              </a:rPr>
              <a:t> said to Satan, “Where have you come from?”</a:t>
            </a:r>
          </a:p>
          <a:p>
            <a:pPr algn="l"/>
            <a:r>
              <a:rPr lang="en-US" sz="1600" b="0" i="0" dirty="0">
                <a:solidFill>
                  <a:srgbClr val="000000"/>
                </a:solidFill>
                <a:effectLst/>
                <a:latin typeface="system-ui"/>
              </a:rPr>
              <a:t>Satan answered the </a:t>
            </a:r>
            <a:r>
              <a:rPr lang="en-US" sz="1600" b="0" i="0" cap="small" dirty="0">
                <a:solidFill>
                  <a:srgbClr val="000000"/>
                </a:solidFill>
                <a:effectLst/>
                <a:latin typeface="system-ui"/>
              </a:rPr>
              <a:t>Lord</a:t>
            </a:r>
            <a:r>
              <a:rPr lang="en-US" sz="1600" b="0" i="0" dirty="0">
                <a:solidFill>
                  <a:srgbClr val="000000"/>
                </a:solidFill>
                <a:effectLst/>
                <a:latin typeface="system-ui"/>
              </a:rPr>
              <a:t>, “From roaming throughout the earth, going back and forth on it.”</a:t>
            </a:r>
          </a:p>
          <a:p>
            <a:pPr algn="l"/>
            <a:r>
              <a:rPr lang="en-US" sz="1600" b="1" i="0" baseline="30000" dirty="0">
                <a:solidFill>
                  <a:srgbClr val="000000"/>
                </a:solidFill>
                <a:effectLst/>
                <a:latin typeface="system-ui"/>
              </a:rPr>
              <a:t>3 </a:t>
            </a:r>
            <a:r>
              <a:rPr lang="en-US" sz="1600" b="0" i="0" dirty="0">
                <a:solidFill>
                  <a:srgbClr val="000000"/>
                </a:solidFill>
                <a:effectLst/>
                <a:latin typeface="system-ui"/>
              </a:rPr>
              <a:t>Then the </a:t>
            </a:r>
            <a:r>
              <a:rPr lang="en-US" sz="1600" b="0" i="0" cap="small" dirty="0">
                <a:solidFill>
                  <a:srgbClr val="000000"/>
                </a:solidFill>
                <a:effectLst/>
                <a:latin typeface="system-ui"/>
              </a:rPr>
              <a:t>Lord</a:t>
            </a:r>
            <a:r>
              <a:rPr lang="en-US" sz="1600" b="0" i="0" dirty="0">
                <a:solidFill>
                  <a:srgbClr val="000000"/>
                </a:solidFill>
                <a:effectLst/>
                <a:latin typeface="system-ui"/>
              </a:rPr>
              <a:t> said to Satan, “Have you considered my servant Job? There is no one on earth like him; he is blameless and upright, a man who fears God and shuns evil. And he still maintains his integrity, though you incited me against him to ruin him without any reason.”</a:t>
            </a:r>
          </a:p>
          <a:p>
            <a:pPr algn="l"/>
            <a:r>
              <a:rPr lang="en-US" sz="1600" b="1" i="0" baseline="30000" dirty="0">
                <a:solidFill>
                  <a:srgbClr val="000000"/>
                </a:solidFill>
                <a:effectLst/>
                <a:latin typeface="system-ui"/>
              </a:rPr>
              <a:t>4 </a:t>
            </a:r>
            <a:r>
              <a:rPr lang="en-US" sz="1600" b="0" i="0" dirty="0">
                <a:solidFill>
                  <a:srgbClr val="000000"/>
                </a:solidFill>
                <a:effectLst/>
                <a:latin typeface="system-ui"/>
              </a:rPr>
              <a:t>“Skin for skin!” Satan replied. “A man will give all he has for his own life. </a:t>
            </a:r>
            <a:r>
              <a:rPr lang="en-US" sz="1600" b="1" i="0" baseline="30000" dirty="0">
                <a:solidFill>
                  <a:srgbClr val="000000"/>
                </a:solidFill>
                <a:effectLst/>
                <a:latin typeface="system-ui"/>
              </a:rPr>
              <a:t>5 </a:t>
            </a:r>
            <a:r>
              <a:rPr lang="en-US" sz="1600" b="0" i="0" dirty="0">
                <a:solidFill>
                  <a:srgbClr val="000000"/>
                </a:solidFill>
                <a:effectLst/>
                <a:latin typeface="system-ui"/>
              </a:rPr>
              <a:t>But now stretch out your hand and strike his flesh and bones, and he will surely curse you to your face.”</a:t>
            </a:r>
          </a:p>
          <a:p>
            <a:pPr algn="l"/>
            <a:r>
              <a:rPr lang="en-US" sz="1600" b="1" i="0" baseline="30000" dirty="0">
                <a:solidFill>
                  <a:srgbClr val="000000"/>
                </a:solidFill>
                <a:effectLst/>
                <a:latin typeface="system-ui"/>
              </a:rPr>
              <a:t>6 </a:t>
            </a:r>
            <a:r>
              <a:rPr lang="en-US" sz="1600" b="0" i="0" dirty="0">
                <a:solidFill>
                  <a:srgbClr val="000000"/>
                </a:solidFill>
                <a:effectLst/>
                <a:latin typeface="system-ui"/>
              </a:rPr>
              <a:t>The </a:t>
            </a:r>
            <a:r>
              <a:rPr lang="en-US" sz="1600" b="0" i="0" cap="small" dirty="0">
                <a:solidFill>
                  <a:srgbClr val="000000"/>
                </a:solidFill>
                <a:effectLst/>
                <a:latin typeface="system-ui"/>
              </a:rPr>
              <a:t>Lord</a:t>
            </a:r>
            <a:r>
              <a:rPr lang="en-US" sz="1600" b="0" i="0" dirty="0">
                <a:solidFill>
                  <a:srgbClr val="000000"/>
                </a:solidFill>
                <a:effectLst/>
                <a:latin typeface="system-ui"/>
              </a:rPr>
              <a:t> said to Satan, “Very well, then, he is in your hands; but you must spare his life.”</a:t>
            </a: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2341061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812" b="7812"/>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Job 2:7-10</a:t>
            </a:r>
          </a:p>
          <a:p>
            <a:pPr algn="l"/>
            <a:endParaRPr lang="en-US" sz="1600" b="1" i="0" dirty="0">
              <a:solidFill>
                <a:srgbClr val="000000"/>
              </a:solidFill>
              <a:effectLst/>
              <a:latin typeface="system-ui"/>
            </a:endParaRPr>
          </a:p>
          <a:p>
            <a:pPr algn="l"/>
            <a:r>
              <a:rPr lang="en-US" sz="1600" b="1" i="0" baseline="30000" dirty="0">
                <a:solidFill>
                  <a:srgbClr val="000000"/>
                </a:solidFill>
                <a:effectLst/>
                <a:latin typeface="system-ui"/>
              </a:rPr>
              <a:t>7 </a:t>
            </a:r>
            <a:r>
              <a:rPr lang="en-US" sz="1600" b="0" i="0" dirty="0">
                <a:solidFill>
                  <a:srgbClr val="000000"/>
                </a:solidFill>
                <a:effectLst/>
                <a:latin typeface="system-ui"/>
              </a:rPr>
              <a:t>So Satan went out from the presence of the </a:t>
            </a:r>
            <a:r>
              <a:rPr lang="en-US" sz="1600" b="0" i="0" cap="small" dirty="0">
                <a:solidFill>
                  <a:srgbClr val="000000"/>
                </a:solidFill>
                <a:effectLst/>
                <a:latin typeface="system-ui"/>
              </a:rPr>
              <a:t>Lord</a:t>
            </a:r>
            <a:r>
              <a:rPr lang="en-US" sz="1600" b="0" i="0" dirty="0">
                <a:solidFill>
                  <a:srgbClr val="000000"/>
                </a:solidFill>
                <a:effectLst/>
                <a:latin typeface="system-ui"/>
              </a:rPr>
              <a:t> and afflicted Job with painful sores from the soles of his feet to the crown of his head. </a:t>
            </a:r>
            <a:r>
              <a:rPr lang="en-US" sz="1600" b="1" i="0" baseline="30000" dirty="0">
                <a:solidFill>
                  <a:srgbClr val="000000"/>
                </a:solidFill>
                <a:effectLst/>
                <a:latin typeface="system-ui"/>
              </a:rPr>
              <a:t>8 </a:t>
            </a:r>
            <a:r>
              <a:rPr lang="en-US" sz="1600" b="0" i="0" dirty="0">
                <a:solidFill>
                  <a:srgbClr val="000000"/>
                </a:solidFill>
                <a:effectLst/>
                <a:latin typeface="system-ui"/>
              </a:rPr>
              <a:t>Then Job took a piece of broken pottery and scraped himself with it as he sat among the ashes.</a:t>
            </a:r>
          </a:p>
          <a:p>
            <a:pPr algn="l"/>
            <a:r>
              <a:rPr lang="en-US" sz="1600" b="1" i="0" baseline="30000" dirty="0">
                <a:solidFill>
                  <a:srgbClr val="000000"/>
                </a:solidFill>
                <a:effectLst/>
                <a:latin typeface="system-ui"/>
              </a:rPr>
              <a:t>9 </a:t>
            </a:r>
            <a:r>
              <a:rPr lang="en-US" sz="1600" b="0" i="0" dirty="0">
                <a:solidFill>
                  <a:srgbClr val="000000"/>
                </a:solidFill>
                <a:effectLst/>
                <a:latin typeface="system-ui"/>
              </a:rPr>
              <a:t>His wife said to him, “Are you still maintaining your integrity? Curse God and die!”</a:t>
            </a:r>
          </a:p>
          <a:p>
            <a:pPr algn="l"/>
            <a:r>
              <a:rPr lang="en-US" sz="1600" b="1" i="0" baseline="30000" dirty="0">
                <a:solidFill>
                  <a:srgbClr val="000000"/>
                </a:solidFill>
                <a:effectLst/>
                <a:latin typeface="system-ui"/>
              </a:rPr>
              <a:t>10 </a:t>
            </a:r>
            <a:r>
              <a:rPr lang="en-US" sz="1600" b="0" i="0" dirty="0">
                <a:solidFill>
                  <a:srgbClr val="000000"/>
                </a:solidFill>
                <a:effectLst/>
                <a:latin typeface="system-ui"/>
              </a:rPr>
              <a:t>He replied, “You are talking like a foolish</a:t>
            </a:r>
            <a:r>
              <a:rPr lang="en-US" sz="1600" b="0" i="0" baseline="30000" dirty="0">
                <a:solidFill>
                  <a:srgbClr val="000000"/>
                </a:solidFill>
                <a:effectLst/>
                <a:latin typeface="system-ui"/>
              </a:rPr>
              <a:t>[</a:t>
            </a:r>
            <a:r>
              <a:rPr lang="en-US" sz="1600" b="0" i="0" baseline="30000" dirty="0">
                <a:solidFill>
                  <a:srgbClr val="4A4A4A"/>
                </a:solidFill>
                <a:effectLst/>
                <a:latin typeface="system-ui"/>
                <a:hlinkClick r:id="rId3" tooltip="See footnote b"/>
              </a:rPr>
              <a:t>b</a:t>
            </a:r>
            <a:r>
              <a:rPr lang="en-US" sz="1600" b="0" i="0" baseline="30000" dirty="0">
                <a:solidFill>
                  <a:srgbClr val="000000"/>
                </a:solidFill>
                <a:effectLst/>
                <a:latin typeface="system-ui"/>
              </a:rPr>
              <a:t>]</a:t>
            </a:r>
            <a:r>
              <a:rPr lang="en-US" sz="1600" b="0" i="0" dirty="0">
                <a:solidFill>
                  <a:srgbClr val="000000"/>
                </a:solidFill>
                <a:effectLst/>
                <a:latin typeface="system-ui"/>
              </a:rPr>
              <a:t> woman. Shall we accept good from God, and not trouble?”</a:t>
            </a:r>
          </a:p>
          <a:p>
            <a:pPr algn="l"/>
            <a:r>
              <a:rPr lang="en-US" sz="1600" b="0" i="0" dirty="0">
                <a:solidFill>
                  <a:srgbClr val="000000"/>
                </a:solidFill>
                <a:effectLst/>
                <a:latin typeface="system-ui"/>
              </a:rPr>
              <a:t>In all this, Job did not sin in what he said.</a:t>
            </a: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26175450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812" b="7812"/>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Job 2:11-13</a:t>
            </a:r>
          </a:p>
          <a:p>
            <a:pPr algn="l"/>
            <a:endParaRPr lang="en-US" sz="1600" b="1" i="0" dirty="0">
              <a:solidFill>
                <a:srgbClr val="000000"/>
              </a:solidFill>
              <a:effectLst/>
              <a:latin typeface="system-ui"/>
            </a:endParaRPr>
          </a:p>
          <a:p>
            <a:pPr algn="l"/>
            <a:r>
              <a:rPr lang="en-US" sz="1600" b="1" i="0" baseline="30000" dirty="0">
                <a:solidFill>
                  <a:srgbClr val="000000"/>
                </a:solidFill>
                <a:effectLst/>
                <a:latin typeface="system-ui"/>
              </a:rPr>
              <a:t>11 </a:t>
            </a:r>
            <a:r>
              <a:rPr lang="en-US" sz="1600" b="0" i="0" dirty="0">
                <a:solidFill>
                  <a:srgbClr val="000000"/>
                </a:solidFill>
                <a:effectLst/>
                <a:latin typeface="system-ui"/>
              </a:rPr>
              <a:t>When Job’s three friends, Eliphaz the </a:t>
            </a:r>
            <a:r>
              <a:rPr lang="en-US" sz="1600" b="0" i="0" dirty="0" err="1">
                <a:solidFill>
                  <a:srgbClr val="000000"/>
                </a:solidFill>
                <a:effectLst/>
                <a:latin typeface="system-ui"/>
              </a:rPr>
              <a:t>Temanite</a:t>
            </a:r>
            <a:r>
              <a:rPr lang="en-US" sz="1600" b="0" i="0" dirty="0">
                <a:solidFill>
                  <a:srgbClr val="000000"/>
                </a:solidFill>
                <a:effectLst/>
                <a:latin typeface="system-ui"/>
              </a:rPr>
              <a:t>, Bildad the </a:t>
            </a:r>
            <a:r>
              <a:rPr lang="en-US" sz="1600" b="0" i="0" dirty="0" err="1">
                <a:solidFill>
                  <a:srgbClr val="000000"/>
                </a:solidFill>
                <a:effectLst/>
                <a:latin typeface="system-ui"/>
              </a:rPr>
              <a:t>Shuhite</a:t>
            </a:r>
            <a:r>
              <a:rPr lang="en-US" sz="1600" b="0" i="0" dirty="0">
                <a:solidFill>
                  <a:srgbClr val="000000"/>
                </a:solidFill>
                <a:effectLst/>
                <a:latin typeface="system-ui"/>
              </a:rPr>
              <a:t> and Zophar the </a:t>
            </a:r>
            <a:r>
              <a:rPr lang="en-US" sz="1600" b="0" i="0" dirty="0" err="1">
                <a:solidFill>
                  <a:srgbClr val="000000"/>
                </a:solidFill>
                <a:effectLst/>
                <a:latin typeface="system-ui"/>
              </a:rPr>
              <a:t>Naamathite</a:t>
            </a:r>
            <a:r>
              <a:rPr lang="en-US" sz="1600" b="0" i="0" dirty="0">
                <a:solidFill>
                  <a:srgbClr val="000000"/>
                </a:solidFill>
                <a:effectLst/>
                <a:latin typeface="system-ui"/>
              </a:rPr>
              <a:t>, heard about all the troubles that had come upon him, they set out from their homes and met together by agreement to go and sympathize with him and comfort him. </a:t>
            </a:r>
            <a:r>
              <a:rPr lang="en-US" sz="1600" b="1" i="0" baseline="30000" dirty="0">
                <a:solidFill>
                  <a:srgbClr val="000000"/>
                </a:solidFill>
                <a:effectLst/>
                <a:latin typeface="system-ui"/>
              </a:rPr>
              <a:t>12 </a:t>
            </a:r>
            <a:r>
              <a:rPr lang="en-US" sz="1600" b="0" i="0" dirty="0">
                <a:solidFill>
                  <a:srgbClr val="000000"/>
                </a:solidFill>
                <a:effectLst/>
                <a:latin typeface="system-ui"/>
              </a:rPr>
              <a:t>When they saw him from a distance, they could hardly recognize him; they began to weep aloud, and they tore their robes and sprinkled dust on their heads. </a:t>
            </a:r>
            <a:r>
              <a:rPr lang="en-US" sz="1600" b="1" i="0" baseline="30000" dirty="0">
                <a:solidFill>
                  <a:srgbClr val="000000"/>
                </a:solidFill>
                <a:effectLst/>
                <a:latin typeface="system-ui"/>
              </a:rPr>
              <a:t>13 </a:t>
            </a:r>
            <a:r>
              <a:rPr lang="en-US" sz="1600" b="0" i="0" dirty="0">
                <a:solidFill>
                  <a:srgbClr val="000000"/>
                </a:solidFill>
                <a:effectLst/>
                <a:latin typeface="system-ui"/>
              </a:rPr>
              <a:t>Then they sat on the ground with him for seven days and seven nights. No one said a word to him, because they saw how great his suffering was.</a:t>
            </a:r>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500" b="0" i="0" dirty="0">
              <a:effectLst/>
            </a:endParaRPr>
          </a:p>
        </p:txBody>
      </p:sp>
    </p:spTree>
    <p:extLst>
      <p:ext uri="{BB962C8B-B14F-4D97-AF65-F5344CB8AC3E}">
        <p14:creationId xmlns:p14="http://schemas.microsoft.com/office/powerpoint/2010/main" val="23141478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812" b="7812"/>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Job 42:7-1</a:t>
            </a:r>
          </a:p>
          <a:p>
            <a:pPr algn="l"/>
            <a:endParaRPr lang="en-US" sz="1600" b="1" i="0" dirty="0">
              <a:solidFill>
                <a:srgbClr val="000000"/>
              </a:solidFill>
              <a:effectLst/>
              <a:latin typeface="system-ui"/>
            </a:endParaRPr>
          </a:p>
          <a:p>
            <a:pPr algn="l"/>
            <a:r>
              <a:rPr lang="en-US" sz="1600" b="1" i="0" baseline="30000" dirty="0">
                <a:solidFill>
                  <a:srgbClr val="000000"/>
                </a:solidFill>
                <a:effectLst/>
                <a:latin typeface="system-ui"/>
              </a:rPr>
              <a:t>7 </a:t>
            </a:r>
            <a:r>
              <a:rPr lang="en-US" sz="1600" b="0" i="0" dirty="0">
                <a:solidFill>
                  <a:srgbClr val="000000"/>
                </a:solidFill>
                <a:effectLst/>
                <a:latin typeface="system-ui"/>
              </a:rPr>
              <a:t>After the </a:t>
            </a:r>
            <a:r>
              <a:rPr lang="en-US" sz="1600" b="0" i="0" cap="small" dirty="0">
                <a:solidFill>
                  <a:srgbClr val="000000"/>
                </a:solidFill>
                <a:effectLst/>
                <a:latin typeface="system-ui"/>
              </a:rPr>
              <a:t>Lord</a:t>
            </a:r>
            <a:r>
              <a:rPr lang="en-US" sz="1600" b="0" i="0" dirty="0">
                <a:solidFill>
                  <a:srgbClr val="000000"/>
                </a:solidFill>
                <a:effectLst/>
                <a:latin typeface="system-ui"/>
              </a:rPr>
              <a:t> had said these things to Job, he said to Eliphaz the </a:t>
            </a:r>
            <a:r>
              <a:rPr lang="en-US" sz="1600" b="0" i="0" dirty="0" err="1">
                <a:solidFill>
                  <a:srgbClr val="000000"/>
                </a:solidFill>
                <a:effectLst/>
                <a:latin typeface="system-ui"/>
              </a:rPr>
              <a:t>Temanite</a:t>
            </a:r>
            <a:r>
              <a:rPr lang="en-US" sz="1600" b="0" i="0" dirty="0">
                <a:solidFill>
                  <a:srgbClr val="000000"/>
                </a:solidFill>
                <a:effectLst/>
                <a:latin typeface="system-ui"/>
              </a:rPr>
              <a:t>, “I am angry with you and your two friends, because you have not spoken the truth about me, as my servant Job has. </a:t>
            </a:r>
            <a:r>
              <a:rPr lang="en-US" sz="1600" b="1" i="0" baseline="30000" dirty="0">
                <a:solidFill>
                  <a:srgbClr val="000000"/>
                </a:solidFill>
                <a:effectLst/>
                <a:latin typeface="system-ui"/>
              </a:rPr>
              <a:t>8 </a:t>
            </a:r>
            <a:r>
              <a:rPr lang="en-US" sz="1600" b="0" i="0" dirty="0">
                <a:solidFill>
                  <a:srgbClr val="000000"/>
                </a:solidFill>
                <a:effectLst/>
                <a:latin typeface="system-ui"/>
              </a:rPr>
              <a:t>So now take seven bulls and seven rams and go to my servant Job and sacrifice a burnt offering for yourselves. My servant Job will pray for you, and I will accept his prayer and not deal with you according to your folly. You have not spoken the truth about me, as my servant Job has.” </a:t>
            </a:r>
            <a:r>
              <a:rPr lang="en-US" sz="1600" b="1" i="0" baseline="30000" dirty="0">
                <a:solidFill>
                  <a:srgbClr val="000000"/>
                </a:solidFill>
                <a:effectLst/>
                <a:latin typeface="system-ui"/>
              </a:rPr>
              <a:t>9 </a:t>
            </a:r>
            <a:r>
              <a:rPr lang="en-US" sz="1600" b="0" i="0" dirty="0">
                <a:solidFill>
                  <a:srgbClr val="000000"/>
                </a:solidFill>
                <a:effectLst/>
                <a:latin typeface="system-ui"/>
              </a:rPr>
              <a:t>So Eliphaz the </a:t>
            </a:r>
            <a:r>
              <a:rPr lang="en-US" sz="1600" b="0" i="0" dirty="0" err="1">
                <a:solidFill>
                  <a:srgbClr val="000000"/>
                </a:solidFill>
                <a:effectLst/>
                <a:latin typeface="system-ui"/>
              </a:rPr>
              <a:t>Temanite</a:t>
            </a:r>
            <a:r>
              <a:rPr lang="en-US" sz="1600" b="0" i="0" dirty="0">
                <a:solidFill>
                  <a:srgbClr val="000000"/>
                </a:solidFill>
                <a:effectLst/>
                <a:latin typeface="system-ui"/>
              </a:rPr>
              <a:t>, Bildad the </a:t>
            </a:r>
            <a:r>
              <a:rPr lang="en-US" sz="1600" b="0" i="0" dirty="0" err="1">
                <a:solidFill>
                  <a:srgbClr val="000000"/>
                </a:solidFill>
                <a:effectLst/>
                <a:latin typeface="system-ui"/>
              </a:rPr>
              <a:t>Shuhite</a:t>
            </a:r>
            <a:r>
              <a:rPr lang="en-US" sz="1600" b="0" i="0" dirty="0">
                <a:solidFill>
                  <a:srgbClr val="000000"/>
                </a:solidFill>
                <a:effectLst/>
                <a:latin typeface="system-ui"/>
              </a:rPr>
              <a:t> and Zophar the </a:t>
            </a:r>
            <a:r>
              <a:rPr lang="en-US" sz="1600" b="0" i="0" dirty="0" err="1">
                <a:solidFill>
                  <a:srgbClr val="000000"/>
                </a:solidFill>
                <a:effectLst/>
                <a:latin typeface="system-ui"/>
              </a:rPr>
              <a:t>Naamathite</a:t>
            </a:r>
            <a:r>
              <a:rPr lang="en-US" sz="1600" b="0" i="0" dirty="0">
                <a:solidFill>
                  <a:srgbClr val="000000"/>
                </a:solidFill>
                <a:effectLst/>
                <a:latin typeface="system-ui"/>
              </a:rPr>
              <a:t> did what the </a:t>
            </a:r>
            <a:r>
              <a:rPr lang="en-US" sz="1600" b="0" i="0" cap="small" dirty="0">
                <a:solidFill>
                  <a:srgbClr val="000000"/>
                </a:solidFill>
                <a:effectLst/>
                <a:latin typeface="system-ui"/>
              </a:rPr>
              <a:t>Lord</a:t>
            </a:r>
            <a:r>
              <a:rPr lang="en-US" sz="1600" b="0" i="0" dirty="0">
                <a:solidFill>
                  <a:srgbClr val="000000"/>
                </a:solidFill>
                <a:effectLst/>
                <a:latin typeface="system-ui"/>
              </a:rPr>
              <a:t> told them; and the </a:t>
            </a:r>
            <a:r>
              <a:rPr lang="en-US" sz="1600" b="0" i="0" cap="small" dirty="0">
                <a:solidFill>
                  <a:srgbClr val="000000"/>
                </a:solidFill>
                <a:effectLst/>
                <a:latin typeface="system-ui"/>
              </a:rPr>
              <a:t>Lord</a:t>
            </a:r>
            <a:r>
              <a:rPr lang="en-US" sz="1600" b="0" i="0" dirty="0">
                <a:solidFill>
                  <a:srgbClr val="000000"/>
                </a:solidFill>
                <a:effectLst/>
                <a:latin typeface="system-ui"/>
              </a:rPr>
              <a:t> accepted Job’s prayer.</a:t>
            </a:r>
          </a:p>
          <a:p>
            <a:pPr algn="l"/>
            <a:r>
              <a:rPr lang="en-US" sz="1600" b="1" i="0" baseline="30000" dirty="0">
                <a:solidFill>
                  <a:srgbClr val="000000"/>
                </a:solidFill>
                <a:effectLst/>
                <a:latin typeface="system-ui"/>
              </a:rPr>
              <a:t>10 </a:t>
            </a:r>
            <a:r>
              <a:rPr lang="en-US" sz="1600" b="0" i="0" dirty="0">
                <a:solidFill>
                  <a:srgbClr val="000000"/>
                </a:solidFill>
                <a:effectLst/>
                <a:latin typeface="system-ui"/>
              </a:rPr>
              <a:t>After Job had prayed for his friends, the </a:t>
            </a:r>
            <a:r>
              <a:rPr lang="en-US" sz="1600" b="0" i="0" cap="small" dirty="0">
                <a:solidFill>
                  <a:srgbClr val="000000"/>
                </a:solidFill>
                <a:effectLst/>
                <a:latin typeface="system-ui"/>
              </a:rPr>
              <a:t>Lord</a:t>
            </a:r>
            <a:r>
              <a:rPr lang="en-US" sz="1600" b="0" i="0" dirty="0">
                <a:solidFill>
                  <a:srgbClr val="000000"/>
                </a:solidFill>
                <a:effectLst/>
                <a:latin typeface="system-ui"/>
              </a:rPr>
              <a:t> restored his fortunes and gave him twice as much as he had before. </a:t>
            </a:r>
            <a:r>
              <a:rPr lang="en-US" sz="1600" b="1" i="0" baseline="30000" dirty="0">
                <a:solidFill>
                  <a:srgbClr val="000000"/>
                </a:solidFill>
                <a:effectLst/>
                <a:latin typeface="system-ui"/>
              </a:rPr>
              <a:t>11 </a:t>
            </a:r>
            <a:r>
              <a:rPr lang="en-US" sz="1600" b="0" i="0" dirty="0">
                <a:solidFill>
                  <a:srgbClr val="000000"/>
                </a:solidFill>
                <a:effectLst/>
                <a:latin typeface="system-ui"/>
              </a:rPr>
              <a:t>All his brothers and sisters and everyone who had known him before came and ate with him in his house. They comforted and consoled him over all the trouble the </a:t>
            </a:r>
            <a:r>
              <a:rPr lang="en-US" sz="1600" b="0" i="0" cap="small" dirty="0">
                <a:solidFill>
                  <a:srgbClr val="000000"/>
                </a:solidFill>
                <a:effectLst/>
                <a:latin typeface="system-ui"/>
              </a:rPr>
              <a:t>Lord</a:t>
            </a:r>
            <a:r>
              <a:rPr lang="en-US" sz="1600" b="0" i="0" dirty="0">
                <a:solidFill>
                  <a:srgbClr val="000000"/>
                </a:solidFill>
                <a:effectLst/>
                <a:latin typeface="system-ui"/>
              </a:rPr>
              <a:t> had brought on him, and each one gave him a piece of silver and a gold ring.</a:t>
            </a:r>
            <a:endParaRPr lang="en-US" sz="1500" b="0" i="0" dirty="0">
              <a:effectLst/>
            </a:endParaRPr>
          </a:p>
        </p:txBody>
      </p:sp>
    </p:spTree>
    <p:extLst>
      <p:ext uri="{BB962C8B-B14F-4D97-AF65-F5344CB8AC3E}">
        <p14:creationId xmlns:p14="http://schemas.microsoft.com/office/powerpoint/2010/main" val="32094589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812" b="7812"/>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1 Samuel 20:1-4</a:t>
            </a:r>
          </a:p>
          <a:p>
            <a:pPr algn="l"/>
            <a:endParaRPr lang="en-US" sz="1600" b="1" i="0" dirty="0">
              <a:solidFill>
                <a:srgbClr val="000000"/>
              </a:solidFill>
              <a:effectLst/>
              <a:latin typeface="system-ui"/>
            </a:endParaRPr>
          </a:p>
          <a:p>
            <a:pPr algn="l"/>
            <a:r>
              <a:rPr lang="en-US" sz="1600" b="1" i="0" dirty="0">
                <a:solidFill>
                  <a:srgbClr val="000000"/>
                </a:solidFill>
                <a:effectLst/>
                <a:latin typeface="system-ui"/>
              </a:rPr>
              <a:t>20 </a:t>
            </a:r>
            <a:r>
              <a:rPr lang="en-US" sz="1600" b="0" i="0" dirty="0">
                <a:solidFill>
                  <a:srgbClr val="000000"/>
                </a:solidFill>
                <a:effectLst/>
                <a:latin typeface="system-ui"/>
              </a:rPr>
              <a:t>Then David fled from Naioth at Ramah and went to Jonathan and asked, “What have I done? What is my crime? How have I wronged your father, that he is trying to kill me?”</a:t>
            </a:r>
          </a:p>
          <a:p>
            <a:pPr algn="l"/>
            <a:r>
              <a:rPr lang="en-US" sz="1600" b="1" i="0" baseline="30000" dirty="0">
                <a:solidFill>
                  <a:srgbClr val="000000"/>
                </a:solidFill>
                <a:effectLst/>
                <a:latin typeface="system-ui"/>
              </a:rPr>
              <a:t>2 </a:t>
            </a:r>
            <a:r>
              <a:rPr lang="en-US" sz="1600" b="0" i="0" dirty="0">
                <a:solidFill>
                  <a:srgbClr val="000000"/>
                </a:solidFill>
                <a:effectLst/>
                <a:latin typeface="system-ui"/>
              </a:rPr>
              <a:t>“Never!” Jonathan replied. “You are not going to die! Look, my father doesn’t do anything, great or small, without letting me know. Why would he hide this from me? It isn’t so!”</a:t>
            </a:r>
          </a:p>
          <a:p>
            <a:pPr algn="l"/>
            <a:r>
              <a:rPr lang="en-US" sz="1600" b="1" i="0" baseline="30000" dirty="0">
                <a:solidFill>
                  <a:srgbClr val="000000"/>
                </a:solidFill>
                <a:effectLst/>
                <a:latin typeface="system-ui"/>
              </a:rPr>
              <a:t>3 </a:t>
            </a:r>
            <a:r>
              <a:rPr lang="en-US" sz="1600" b="0" i="0" dirty="0">
                <a:solidFill>
                  <a:srgbClr val="000000"/>
                </a:solidFill>
                <a:effectLst/>
                <a:latin typeface="system-ui"/>
              </a:rPr>
              <a:t>But David took an oath and said, “Your father knows very well that I have found favor in your eyes, and he has said to himself, ‘Jonathan must not know this or he will be grieved.’ Yet as surely as the </a:t>
            </a:r>
            <a:r>
              <a:rPr lang="en-US" sz="1600" b="0" i="0" cap="small" dirty="0">
                <a:solidFill>
                  <a:srgbClr val="000000"/>
                </a:solidFill>
                <a:effectLst/>
                <a:latin typeface="system-ui"/>
              </a:rPr>
              <a:t>Lord</a:t>
            </a:r>
            <a:r>
              <a:rPr lang="en-US" sz="1600" b="0" i="0" dirty="0">
                <a:solidFill>
                  <a:srgbClr val="000000"/>
                </a:solidFill>
                <a:effectLst/>
                <a:latin typeface="system-ui"/>
              </a:rPr>
              <a:t> lives and as you live, there is only a step between me and death.”</a:t>
            </a:r>
          </a:p>
          <a:p>
            <a:pPr algn="l"/>
            <a:r>
              <a:rPr lang="en-US" sz="1600" b="1" i="0" baseline="30000" dirty="0">
                <a:solidFill>
                  <a:srgbClr val="000000"/>
                </a:solidFill>
                <a:effectLst/>
                <a:latin typeface="system-ui"/>
              </a:rPr>
              <a:t>4 </a:t>
            </a:r>
            <a:r>
              <a:rPr lang="en-US" sz="1600" b="0" i="0" dirty="0">
                <a:solidFill>
                  <a:srgbClr val="000000"/>
                </a:solidFill>
                <a:effectLst/>
                <a:latin typeface="system-ui"/>
              </a:rPr>
              <a:t>Jonathan said to David, “Whatever you want me to do, I’ll do for you.”</a:t>
            </a:r>
          </a:p>
        </p:txBody>
      </p:sp>
    </p:spTree>
    <p:extLst>
      <p:ext uri="{BB962C8B-B14F-4D97-AF65-F5344CB8AC3E}">
        <p14:creationId xmlns:p14="http://schemas.microsoft.com/office/powerpoint/2010/main" val="20230216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812" b="7812"/>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1 Samuel 20:5-11</a:t>
            </a:r>
          </a:p>
          <a:p>
            <a:pPr algn="l"/>
            <a:endParaRPr lang="en-US" sz="1600" b="1" i="0" dirty="0">
              <a:solidFill>
                <a:srgbClr val="000000"/>
              </a:solidFill>
              <a:effectLst/>
              <a:latin typeface="system-ui"/>
            </a:endParaRPr>
          </a:p>
          <a:p>
            <a:pPr algn="l"/>
            <a:r>
              <a:rPr lang="en-US" sz="1600" b="1" i="0" baseline="30000" dirty="0">
                <a:solidFill>
                  <a:srgbClr val="000000"/>
                </a:solidFill>
                <a:effectLst/>
                <a:latin typeface="system-ui"/>
              </a:rPr>
              <a:t>5 </a:t>
            </a:r>
            <a:r>
              <a:rPr lang="en-US" sz="1600" b="0" i="0" dirty="0">
                <a:solidFill>
                  <a:srgbClr val="000000"/>
                </a:solidFill>
                <a:effectLst/>
                <a:latin typeface="system-ui"/>
              </a:rPr>
              <a:t>So David said, “Look, tomorrow is the New Moon feast, and I am supposed to dine with the king; but let me go and hide in the field until the evening of the day after tomorrow. </a:t>
            </a:r>
            <a:r>
              <a:rPr lang="en-US" sz="1600" b="1" i="0" baseline="30000" dirty="0">
                <a:solidFill>
                  <a:srgbClr val="000000"/>
                </a:solidFill>
                <a:effectLst/>
                <a:latin typeface="system-ui"/>
              </a:rPr>
              <a:t>6 </a:t>
            </a:r>
            <a:r>
              <a:rPr lang="en-US" sz="1600" b="0" i="0" dirty="0">
                <a:solidFill>
                  <a:srgbClr val="000000"/>
                </a:solidFill>
                <a:effectLst/>
                <a:latin typeface="system-ui"/>
              </a:rPr>
              <a:t>If your father misses me at all, tell him, ‘David earnestly asked my permission to hurry to Bethlehem, his hometown, because an annual sacrifice is being made there for his whole clan.’ </a:t>
            </a:r>
            <a:r>
              <a:rPr lang="en-US" sz="1600" b="1" i="0" baseline="30000" dirty="0">
                <a:solidFill>
                  <a:srgbClr val="000000"/>
                </a:solidFill>
                <a:effectLst/>
                <a:latin typeface="system-ui"/>
              </a:rPr>
              <a:t>7 </a:t>
            </a:r>
            <a:r>
              <a:rPr lang="en-US" sz="1600" b="0" i="0" dirty="0">
                <a:solidFill>
                  <a:srgbClr val="000000"/>
                </a:solidFill>
                <a:effectLst/>
                <a:latin typeface="system-ui"/>
              </a:rPr>
              <a:t>If he says, ‘Very well,’ then your servant is safe. But if he loses his temper, you can be sure that he is determined to harm me. </a:t>
            </a:r>
            <a:r>
              <a:rPr lang="en-US" sz="1600" b="1" i="0" baseline="30000" dirty="0">
                <a:solidFill>
                  <a:srgbClr val="000000"/>
                </a:solidFill>
                <a:effectLst/>
                <a:latin typeface="system-ui"/>
              </a:rPr>
              <a:t>8 </a:t>
            </a:r>
            <a:r>
              <a:rPr lang="en-US" sz="1600" b="0" i="0" dirty="0">
                <a:solidFill>
                  <a:srgbClr val="000000"/>
                </a:solidFill>
                <a:effectLst/>
                <a:latin typeface="system-ui"/>
              </a:rPr>
              <a:t>As for you, show kindness to your servant, for you have brought him into a covenant with you before the </a:t>
            </a:r>
            <a:r>
              <a:rPr lang="en-US" sz="1600" b="0" i="0" cap="small" dirty="0">
                <a:solidFill>
                  <a:srgbClr val="000000"/>
                </a:solidFill>
                <a:effectLst/>
                <a:latin typeface="system-ui"/>
              </a:rPr>
              <a:t>Lord</a:t>
            </a:r>
            <a:r>
              <a:rPr lang="en-US" sz="1600" b="0" i="0" dirty="0">
                <a:solidFill>
                  <a:srgbClr val="000000"/>
                </a:solidFill>
                <a:effectLst/>
                <a:latin typeface="system-ui"/>
              </a:rPr>
              <a:t>. If I am guilty, then kill me yourself! Why hand me over to your father?”</a:t>
            </a:r>
          </a:p>
          <a:p>
            <a:pPr algn="l"/>
            <a:r>
              <a:rPr lang="en-US" sz="1600" b="1" i="0" baseline="30000" dirty="0">
                <a:solidFill>
                  <a:srgbClr val="000000"/>
                </a:solidFill>
                <a:effectLst/>
                <a:latin typeface="system-ui"/>
              </a:rPr>
              <a:t>9 </a:t>
            </a:r>
            <a:r>
              <a:rPr lang="en-US" sz="1600" b="0" i="0" dirty="0">
                <a:solidFill>
                  <a:srgbClr val="000000"/>
                </a:solidFill>
                <a:effectLst/>
                <a:latin typeface="system-ui"/>
              </a:rPr>
              <a:t>“Never!” Jonathan said. “If I had the least inkling that my father was determined to harm you, wouldn’t I tell you?”</a:t>
            </a:r>
          </a:p>
          <a:p>
            <a:pPr algn="l"/>
            <a:r>
              <a:rPr lang="en-US" sz="1600" b="1" i="0" baseline="30000" dirty="0">
                <a:solidFill>
                  <a:srgbClr val="000000"/>
                </a:solidFill>
                <a:effectLst/>
                <a:latin typeface="system-ui"/>
              </a:rPr>
              <a:t>10 </a:t>
            </a:r>
            <a:r>
              <a:rPr lang="en-US" sz="1600" b="0" i="0" dirty="0">
                <a:solidFill>
                  <a:srgbClr val="000000"/>
                </a:solidFill>
                <a:effectLst/>
                <a:latin typeface="system-ui"/>
              </a:rPr>
              <a:t>David asked, “Who will tell me if your father answers you harshly?”</a:t>
            </a:r>
          </a:p>
          <a:p>
            <a:pPr algn="l"/>
            <a:r>
              <a:rPr lang="en-US" sz="1600" b="1" i="0" baseline="30000" dirty="0">
                <a:solidFill>
                  <a:srgbClr val="000000"/>
                </a:solidFill>
                <a:effectLst/>
                <a:latin typeface="system-ui"/>
              </a:rPr>
              <a:t>11 </a:t>
            </a:r>
            <a:r>
              <a:rPr lang="en-US" sz="1600" b="0" i="0" dirty="0">
                <a:solidFill>
                  <a:srgbClr val="000000"/>
                </a:solidFill>
                <a:effectLst/>
                <a:latin typeface="system-ui"/>
              </a:rPr>
              <a:t>“Come,” Jonathan said, “let’s go out into the field.” So they went there together.</a:t>
            </a:r>
          </a:p>
        </p:txBody>
      </p:sp>
    </p:spTree>
    <p:extLst>
      <p:ext uri="{BB962C8B-B14F-4D97-AF65-F5344CB8AC3E}">
        <p14:creationId xmlns:p14="http://schemas.microsoft.com/office/powerpoint/2010/main" val="2827845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818" b="7818"/>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Genesis 2:8-14</a:t>
            </a:r>
          </a:p>
          <a:p>
            <a:pPr algn="l"/>
            <a:endParaRPr lang="en-US" sz="1600" b="1" i="0" dirty="0">
              <a:solidFill>
                <a:srgbClr val="000000"/>
              </a:solidFill>
              <a:effectLst/>
              <a:latin typeface="system-ui"/>
            </a:endParaRPr>
          </a:p>
          <a:p>
            <a:pPr algn="l"/>
            <a:r>
              <a:rPr lang="en-US" sz="1600" b="1" i="0" baseline="30000" dirty="0">
                <a:solidFill>
                  <a:srgbClr val="000000"/>
                </a:solidFill>
                <a:effectLst/>
                <a:latin typeface="system-ui"/>
              </a:rPr>
              <a:t>8 </a:t>
            </a:r>
            <a:r>
              <a:rPr lang="en-US" sz="1600" b="0" i="0" dirty="0">
                <a:solidFill>
                  <a:srgbClr val="000000"/>
                </a:solidFill>
                <a:effectLst/>
                <a:latin typeface="system-ui"/>
              </a:rPr>
              <a:t>Now the </a:t>
            </a:r>
            <a:r>
              <a:rPr lang="en-US" sz="1600" b="0" i="0" cap="small" dirty="0">
                <a:solidFill>
                  <a:srgbClr val="000000"/>
                </a:solidFill>
                <a:effectLst/>
                <a:latin typeface="system-ui"/>
              </a:rPr>
              <a:t>Lord</a:t>
            </a:r>
            <a:r>
              <a:rPr lang="en-US" sz="1600" b="0" i="0" dirty="0">
                <a:solidFill>
                  <a:srgbClr val="000000"/>
                </a:solidFill>
                <a:effectLst/>
                <a:latin typeface="system-ui"/>
              </a:rPr>
              <a:t> God had planted a garden in the east, in Eden; and there he put the man he had formed. </a:t>
            </a:r>
            <a:r>
              <a:rPr lang="en-US" sz="1600" b="1" i="0" baseline="30000" dirty="0">
                <a:solidFill>
                  <a:srgbClr val="000000"/>
                </a:solidFill>
                <a:effectLst/>
                <a:latin typeface="system-ui"/>
              </a:rPr>
              <a:t>9 </a:t>
            </a:r>
            <a:r>
              <a:rPr lang="en-US" sz="1600" b="0" i="0" dirty="0">
                <a:solidFill>
                  <a:srgbClr val="000000"/>
                </a:solidFill>
                <a:effectLst/>
                <a:latin typeface="system-ui"/>
              </a:rPr>
              <a:t>The </a:t>
            </a:r>
            <a:r>
              <a:rPr lang="en-US" sz="1600" b="0" i="0" cap="small" dirty="0">
                <a:solidFill>
                  <a:srgbClr val="000000"/>
                </a:solidFill>
                <a:effectLst/>
                <a:latin typeface="system-ui"/>
              </a:rPr>
              <a:t>Lord</a:t>
            </a:r>
            <a:r>
              <a:rPr lang="en-US" sz="1600" b="0" i="0" dirty="0">
                <a:solidFill>
                  <a:srgbClr val="000000"/>
                </a:solidFill>
                <a:effectLst/>
                <a:latin typeface="system-ui"/>
              </a:rPr>
              <a:t> God made all kinds of trees grow out of the ground—trees that were pleasing to the eye and good for food. In the middle of the garden were the tree of life and the tree of the knowledge of good and evil.</a:t>
            </a:r>
          </a:p>
          <a:p>
            <a:pPr algn="l"/>
            <a:r>
              <a:rPr lang="en-US" sz="1600" b="1" i="0" baseline="30000" dirty="0">
                <a:solidFill>
                  <a:srgbClr val="000000"/>
                </a:solidFill>
                <a:effectLst/>
                <a:latin typeface="system-ui"/>
              </a:rPr>
              <a:t>10 </a:t>
            </a:r>
            <a:r>
              <a:rPr lang="en-US" sz="1600" b="0" i="0" dirty="0">
                <a:solidFill>
                  <a:srgbClr val="000000"/>
                </a:solidFill>
                <a:effectLst/>
                <a:latin typeface="system-ui"/>
              </a:rPr>
              <a:t>A river watering the garden flowed from Eden; from there it was separated into four headwaters. </a:t>
            </a:r>
            <a:r>
              <a:rPr lang="en-US" sz="1600" b="1" i="0" baseline="30000" dirty="0">
                <a:solidFill>
                  <a:srgbClr val="000000"/>
                </a:solidFill>
                <a:effectLst/>
                <a:latin typeface="system-ui"/>
              </a:rPr>
              <a:t>11 </a:t>
            </a:r>
            <a:r>
              <a:rPr lang="en-US" sz="1600" b="0" i="0" dirty="0">
                <a:solidFill>
                  <a:srgbClr val="000000"/>
                </a:solidFill>
                <a:effectLst/>
                <a:latin typeface="system-ui"/>
              </a:rPr>
              <a:t>The name of the first is the </a:t>
            </a:r>
            <a:r>
              <a:rPr lang="en-US" sz="1600" b="0" i="0" dirty="0" err="1">
                <a:solidFill>
                  <a:srgbClr val="000000"/>
                </a:solidFill>
                <a:effectLst/>
                <a:latin typeface="system-ui"/>
              </a:rPr>
              <a:t>Pishon</a:t>
            </a:r>
            <a:r>
              <a:rPr lang="en-US" sz="1600" b="0" i="0" dirty="0">
                <a:solidFill>
                  <a:srgbClr val="000000"/>
                </a:solidFill>
                <a:effectLst/>
                <a:latin typeface="system-ui"/>
              </a:rPr>
              <a:t>; it winds through the entire land of Havilah, where there is gold. </a:t>
            </a:r>
            <a:r>
              <a:rPr lang="en-US" sz="1600" b="1" i="0" baseline="30000" dirty="0">
                <a:solidFill>
                  <a:srgbClr val="000000"/>
                </a:solidFill>
                <a:effectLst/>
                <a:latin typeface="system-ui"/>
              </a:rPr>
              <a:t>12 </a:t>
            </a:r>
            <a:r>
              <a:rPr lang="en-US" sz="1600" b="0" i="0" dirty="0">
                <a:solidFill>
                  <a:srgbClr val="000000"/>
                </a:solidFill>
                <a:effectLst/>
                <a:latin typeface="system-ui"/>
              </a:rPr>
              <a:t>(The gold of that land is good; aromatic resin and onyx are also there.) </a:t>
            </a:r>
            <a:r>
              <a:rPr lang="en-US" sz="1600" b="1" i="0" baseline="30000" dirty="0">
                <a:solidFill>
                  <a:srgbClr val="000000"/>
                </a:solidFill>
                <a:effectLst/>
                <a:latin typeface="system-ui"/>
              </a:rPr>
              <a:t>13 </a:t>
            </a:r>
            <a:r>
              <a:rPr lang="en-US" sz="1600" b="0" i="0" dirty="0">
                <a:solidFill>
                  <a:srgbClr val="000000"/>
                </a:solidFill>
                <a:effectLst/>
                <a:latin typeface="system-ui"/>
              </a:rPr>
              <a:t>The name of the second river is the Gihon; it winds through the entire land of Cush. </a:t>
            </a:r>
            <a:r>
              <a:rPr lang="en-US" sz="1600" b="1" i="0" baseline="30000" dirty="0">
                <a:solidFill>
                  <a:srgbClr val="000000"/>
                </a:solidFill>
                <a:effectLst/>
                <a:latin typeface="system-ui"/>
              </a:rPr>
              <a:t>14 </a:t>
            </a:r>
            <a:r>
              <a:rPr lang="en-US" sz="1600" b="0" i="0" dirty="0">
                <a:solidFill>
                  <a:srgbClr val="000000"/>
                </a:solidFill>
                <a:effectLst/>
                <a:latin typeface="system-ui"/>
              </a:rPr>
              <a:t>The name of the third river is the Tigris; it runs along the east side of Ashur. And the fourth river is the Euphrates.</a:t>
            </a: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b="0" i="0" dirty="0">
              <a:solidFill>
                <a:srgbClr val="1A1A1A"/>
              </a:solidFill>
              <a:effectLst/>
              <a:latin typeface="-apple-system"/>
            </a:endParaRPr>
          </a:p>
          <a:p>
            <a:pPr algn="l"/>
            <a:r>
              <a:rPr lang="en-US" sz="1600" b="0" i="0" dirty="0">
                <a:solidFill>
                  <a:srgbClr val="1A1A1A"/>
                </a:solidFill>
                <a:effectLst/>
                <a:latin typeface="-apple-system"/>
              </a:rPr>
              <a:t>Photo by </a:t>
            </a:r>
            <a:r>
              <a:rPr lang="en-US" sz="1600" b="1" i="0" u="none" strike="noStrike" dirty="0" err="1">
                <a:solidFill>
                  <a:srgbClr val="1A1A1A"/>
                </a:solidFill>
                <a:effectLst/>
                <a:latin typeface="-apple-system"/>
                <a:hlinkClick r:id="rId3"/>
              </a:rPr>
              <a:t>Andreea</a:t>
            </a:r>
            <a:r>
              <a:rPr lang="en-US" sz="1600" b="1" i="0" u="none" strike="noStrike" dirty="0">
                <a:solidFill>
                  <a:srgbClr val="1A1A1A"/>
                </a:solidFill>
                <a:effectLst/>
                <a:latin typeface="-apple-system"/>
                <a:hlinkClick r:id="rId3"/>
              </a:rPr>
              <a:t> Ch</a:t>
            </a:r>
            <a:r>
              <a:rPr lang="en-US" sz="1600" b="0" i="0" dirty="0">
                <a:solidFill>
                  <a:srgbClr val="1A1A1A"/>
                </a:solidFill>
                <a:effectLst/>
                <a:latin typeface="-apple-system"/>
              </a:rPr>
              <a:t> from </a:t>
            </a:r>
            <a:r>
              <a:rPr lang="en-US" sz="1600" b="1" i="0" u="none" strike="noStrike" dirty="0" err="1">
                <a:solidFill>
                  <a:srgbClr val="1A1A1A"/>
                </a:solidFill>
                <a:effectLst/>
                <a:latin typeface="-apple-system"/>
                <a:hlinkClick r:id="rId4"/>
              </a:rPr>
              <a:t>Pexels</a:t>
            </a:r>
            <a:endParaRPr lang="en-US" sz="1500" b="0" i="0" dirty="0">
              <a:effectLst/>
            </a:endParaRPr>
          </a:p>
        </p:txBody>
      </p:sp>
    </p:spTree>
    <p:extLst>
      <p:ext uri="{BB962C8B-B14F-4D97-AF65-F5344CB8AC3E}">
        <p14:creationId xmlns:p14="http://schemas.microsoft.com/office/powerpoint/2010/main" val="18102516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812" b="7812"/>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1 Samuel 20:12-17</a:t>
            </a:r>
          </a:p>
          <a:p>
            <a:pPr algn="l"/>
            <a:endParaRPr lang="en-US" sz="1600" b="1" i="0" dirty="0">
              <a:solidFill>
                <a:srgbClr val="000000"/>
              </a:solidFill>
              <a:effectLst/>
              <a:latin typeface="system-ui"/>
            </a:endParaRPr>
          </a:p>
          <a:p>
            <a:pPr algn="l"/>
            <a:r>
              <a:rPr lang="en-US" sz="1600" b="1" i="0" baseline="30000" dirty="0">
                <a:solidFill>
                  <a:srgbClr val="000000"/>
                </a:solidFill>
                <a:effectLst/>
                <a:latin typeface="system-ui"/>
              </a:rPr>
              <a:t>12 </a:t>
            </a:r>
            <a:r>
              <a:rPr lang="en-US" sz="1600" b="0" i="0" dirty="0">
                <a:solidFill>
                  <a:srgbClr val="000000"/>
                </a:solidFill>
                <a:effectLst/>
                <a:latin typeface="system-ui"/>
              </a:rPr>
              <a:t>Then Jonathan said to David, “I swear by the </a:t>
            </a:r>
            <a:r>
              <a:rPr lang="en-US" sz="1600" b="0" i="0" cap="small" dirty="0">
                <a:solidFill>
                  <a:srgbClr val="000000"/>
                </a:solidFill>
                <a:effectLst/>
                <a:latin typeface="system-ui"/>
              </a:rPr>
              <a:t>Lord</a:t>
            </a:r>
            <a:r>
              <a:rPr lang="en-US" sz="1600" b="0" i="0" dirty="0">
                <a:solidFill>
                  <a:srgbClr val="000000"/>
                </a:solidFill>
                <a:effectLst/>
                <a:latin typeface="system-ui"/>
              </a:rPr>
              <a:t>, the God of Israel, that I will surely sound out my father by this time the day after tomorrow! If he is favorably disposed toward you, will I not send you word and let you know? </a:t>
            </a:r>
            <a:r>
              <a:rPr lang="en-US" sz="1600" b="1" i="0" baseline="30000" dirty="0">
                <a:solidFill>
                  <a:srgbClr val="000000"/>
                </a:solidFill>
                <a:effectLst/>
                <a:latin typeface="system-ui"/>
              </a:rPr>
              <a:t>13 </a:t>
            </a:r>
            <a:r>
              <a:rPr lang="en-US" sz="1600" b="0" i="0" dirty="0">
                <a:solidFill>
                  <a:srgbClr val="000000"/>
                </a:solidFill>
                <a:effectLst/>
                <a:latin typeface="system-ui"/>
              </a:rPr>
              <a:t>But if my father intends to harm you, may the </a:t>
            </a:r>
            <a:r>
              <a:rPr lang="en-US" sz="1600" b="0" i="0" cap="small" dirty="0">
                <a:solidFill>
                  <a:srgbClr val="000000"/>
                </a:solidFill>
                <a:effectLst/>
                <a:latin typeface="system-ui"/>
              </a:rPr>
              <a:t>Lord</a:t>
            </a:r>
            <a:r>
              <a:rPr lang="en-US" sz="1600" b="0" i="0" dirty="0">
                <a:solidFill>
                  <a:srgbClr val="000000"/>
                </a:solidFill>
                <a:effectLst/>
                <a:latin typeface="system-ui"/>
              </a:rPr>
              <a:t> deal with Jonathan, be it ever so severely, if I do not let you know and send you away in peace. May the </a:t>
            </a:r>
            <a:r>
              <a:rPr lang="en-US" sz="1600" b="0" i="0" cap="small" dirty="0">
                <a:solidFill>
                  <a:srgbClr val="000000"/>
                </a:solidFill>
                <a:effectLst/>
                <a:latin typeface="system-ui"/>
              </a:rPr>
              <a:t>Lord</a:t>
            </a:r>
            <a:r>
              <a:rPr lang="en-US" sz="1600" b="0" i="0" dirty="0">
                <a:solidFill>
                  <a:srgbClr val="000000"/>
                </a:solidFill>
                <a:effectLst/>
                <a:latin typeface="system-ui"/>
              </a:rPr>
              <a:t> be with you as he has been with my father. </a:t>
            </a:r>
            <a:r>
              <a:rPr lang="en-US" sz="1600" b="1" i="0" baseline="30000" dirty="0">
                <a:solidFill>
                  <a:srgbClr val="000000"/>
                </a:solidFill>
                <a:effectLst/>
                <a:latin typeface="system-ui"/>
              </a:rPr>
              <a:t>14 </a:t>
            </a:r>
            <a:r>
              <a:rPr lang="en-US" sz="1600" b="0" i="0" dirty="0">
                <a:solidFill>
                  <a:srgbClr val="000000"/>
                </a:solidFill>
                <a:effectLst/>
                <a:latin typeface="system-ui"/>
              </a:rPr>
              <a:t>But show me unfailing kindness like the </a:t>
            </a:r>
            <a:r>
              <a:rPr lang="en-US" sz="1600" b="0" i="0" cap="small" dirty="0">
                <a:solidFill>
                  <a:srgbClr val="000000"/>
                </a:solidFill>
                <a:effectLst/>
                <a:latin typeface="system-ui"/>
              </a:rPr>
              <a:t>Lord</a:t>
            </a:r>
            <a:r>
              <a:rPr lang="en-US" sz="1600" b="0" i="0" dirty="0">
                <a:solidFill>
                  <a:srgbClr val="000000"/>
                </a:solidFill>
                <a:effectLst/>
                <a:latin typeface="system-ui"/>
              </a:rPr>
              <a:t>’s kindness as long as I live, so that I may not be killed, </a:t>
            </a:r>
            <a:r>
              <a:rPr lang="en-US" sz="1600" b="1" i="0" baseline="30000" dirty="0">
                <a:solidFill>
                  <a:srgbClr val="000000"/>
                </a:solidFill>
                <a:effectLst/>
                <a:latin typeface="system-ui"/>
              </a:rPr>
              <a:t>15 </a:t>
            </a:r>
            <a:r>
              <a:rPr lang="en-US" sz="1600" b="0" i="0" dirty="0">
                <a:solidFill>
                  <a:srgbClr val="000000"/>
                </a:solidFill>
                <a:effectLst/>
                <a:latin typeface="system-ui"/>
              </a:rPr>
              <a:t>and do not ever cut off your kindness from my family—not even when the </a:t>
            </a:r>
            <a:r>
              <a:rPr lang="en-US" sz="1600" b="0" i="0" cap="small" dirty="0">
                <a:solidFill>
                  <a:srgbClr val="000000"/>
                </a:solidFill>
                <a:effectLst/>
                <a:latin typeface="system-ui"/>
              </a:rPr>
              <a:t>Lord</a:t>
            </a:r>
            <a:r>
              <a:rPr lang="en-US" sz="1600" b="0" i="0" dirty="0">
                <a:solidFill>
                  <a:srgbClr val="000000"/>
                </a:solidFill>
                <a:effectLst/>
                <a:latin typeface="system-ui"/>
              </a:rPr>
              <a:t> has cut off every one of David’s enemies from the face of the earth.”</a:t>
            </a:r>
          </a:p>
          <a:p>
            <a:pPr algn="l"/>
            <a:r>
              <a:rPr lang="en-US" sz="1600" b="1" i="0" baseline="30000" dirty="0">
                <a:solidFill>
                  <a:srgbClr val="000000"/>
                </a:solidFill>
                <a:effectLst/>
                <a:latin typeface="system-ui"/>
              </a:rPr>
              <a:t>16 </a:t>
            </a:r>
            <a:r>
              <a:rPr lang="en-US" sz="1600" b="0" i="0" dirty="0">
                <a:solidFill>
                  <a:srgbClr val="000000"/>
                </a:solidFill>
                <a:effectLst/>
                <a:latin typeface="system-ui"/>
              </a:rPr>
              <a:t>So Jonathan made a covenant with the house of David, saying, “May the </a:t>
            </a:r>
            <a:r>
              <a:rPr lang="en-US" sz="1600" b="0" i="0" cap="small" dirty="0">
                <a:solidFill>
                  <a:srgbClr val="000000"/>
                </a:solidFill>
                <a:effectLst/>
                <a:latin typeface="system-ui"/>
              </a:rPr>
              <a:t>Lord</a:t>
            </a:r>
            <a:r>
              <a:rPr lang="en-US" sz="1600" b="0" i="0" dirty="0">
                <a:solidFill>
                  <a:srgbClr val="000000"/>
                </a:solidFill>
                <a:effectLst/>
                <a:latin typeface="system-ui"/>
              </a:rPr>
              <a:t> call David’s enemies to account.” </a:t>
            </a:r>
            <a:r>
              <a:rPr lang="en-US" sz="1600" b="1" i="0" baseline="30000" dirty="0">
                <a:solidFill>
                  <a:srgbClr val="000000"/>
                </a:solidFill>
                <a:effectLst/>
                <a:latin typeface="system-ui"/>
              </a:rPr>
              <a:t>17 </a:t>
            </a:r>
            <a:r>
              <a:rPr lang="en-US" sz="1600" b="0" i="0" dirty="0">
                <a:solidFill>
                  <a:srgbClr val="000000"/>
                </a:solidFill>
                <a:effectLst/>
                <a:latin typeface="system-ui"/>
              </a:rPr>
              <a:t>And Jonathan had David reaffirm his oath out of love for him, because he loved him as he loved himself.</a:t>
            </a:r>
          </a:p>
        </p:txBody>
      </p:sp>
    </p:spTree>
    <p:extLst>
      <p:ext uri="{BB962C8B-B14F-4D97-AF65-F5344CB8AC3E}">
        <p14:creationId xmlns:p14="http://schemas.microsoft.com/office/powerpoint/2010/main" val="17240993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812" b="7812"/>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1 Samuel 20:18-23</a:t>
            </a:r>
          </a:p>
          <a:p>
            <a:pPr algn="l"/>
            <a:endParaRPr lang="en-US" sz="1600" b="1" i="0" dirty="0">
              <a:solidFill>
                <a:srgbClr val="000000"/>
              </a:solidFill>
              <a:effectLst/>
              <a:latin typeface="system-ui"/>
            </a:endParaRPr>
          </a:p>
          <a:p>
            <a:pPr algn="l"/>
            <a:r>
              <a:rPr lang="en-US" sz="1600" b="1" i="0" baseline="30000" dirty="0">
                <a:solidFill>
                  <a:srgbClr val="000000"/>
                </a:solidFill>
                <a:effectLst/>
                <a:latin typeface="system-ui"/>
              </a:rPr>
              <a:t>18 </a:t>
            </a:r>
            <a:r>
              <a:rPr lang="en-US" sz="1600" b="0" i="0" dirty="0">
                <a:solidFill>
                  <a:srgbClr val="000000"/>
                </a:solidFill>
                <a:effectLst/>
                <a:latin typeface="system-ui"/>
              </a:rPr>
              <a:t>Then Jonathan said to David, “Tomorrow is the New Moon feast. You will be missed, because your seat will be empty. </a:t>
            </a:r>
            <a:r>
              <a:rPr lang="en-US" sz="1600" b="1" i="0" baseline="30000" dirty="0">
                <a:solidFill>
                  <a:srgbClr val="000000"/>
                </a:solidFill>
                <a:effectLst/>
                <a:latin typeface="system-ui"/>
              </a:rPr>
              <a:t>19 </a:t>
            </a:r>
            <a:r>
              <a:rPr lang="en-US" sz="1600" b="0" i="0" dirty="0">
                <a:solidFill>
                  <a:srgbClr val="000000"/>
                </a:solidFill>
                <a:effectLst/>
                <a:latin typeface="system-ui"/>
              </a:rPr>
              <a:t>The day after tomorrow, toward evening, go to the place where you hid when this trouble began, and wait by the stone </a:t>
            </a:r>
            <a:r>
              <a:rPr lang="en-US" sz="1600" b="0" i="0" dirty="0" err="1">
                <a:solidFill>
                  <a:srgbClr val="000000"/>
                </a:solidFill>
                <a:effectLst/>
                <a:latin typeface="system-ui"/>
              </a:rPr>
              <a:t>Ezel</a:t>
            </a:r>
            <a:r>
              <a:rPr lang="en-US" sz="1600" b="0" i="0" dirty="0">
                <a:solidFill>
                  <a:srgbClr val="000000"/>
                </a:solidFill>
                <a:effectLst/>
                <a:latin typeface="system-ui"/>
              </a:rPr>
              <a:t>. </a:t>
            </a:r>
            <a:r>
              <a:rPr lang="en-US" sz="1600" b="1" i="0" baseline="30000" dirty="0">
                <a:solidFill>
                  <a:srgbClr val="000000"/>
                </a:solidFill>
                <a:effectLst/>
                <a:latin typeface="system-ui"/>
              </a:rPr>
              <a:t>20 </a:t>
            </a:r>
            <a:r>
              <a:rPr lang="en-US" sz="1600" b="0" i="0" dirty="0">
                <a:solidFill>
                  <a:srgbClr val="000000"/>
                </a:solidFill>
                <a:effectLst/>
                <a:latin typeface="system-ui"/>
              </a:rPr>
              <a:t>I will shoot three arrows to the side of it, as though I were shooting at a target. </a:t>
            </a:r>
            <a:r>
              <a:rPr lang="en-US" sz="1600" b="1" i="0" baseline="30000" dirty="0">
                <a:solidFill>
                  <a:srgbClr val="000000"/>
                </a:solidFill>
                <a:effectLst/>
                <a:latin typeface="system-ui"/>
              </a:rPr>
              <a:t>21 </a:t>
            </a:r>
            <a:r>
              <a:rPr lang="en-US" sz="1600" b="0" i="0" dirty="0">
                <a:solidFill>
                  <a:srgbClr val="000000"/>
                </a:solidFill>
                <a:effectLst/>
                <a:latin typeface="system-ui"/>
              </a:rPr>
              <a:t>Then I will send a boy and say, ‘Go, find the arrows.’ If I say to him, ‘Look, the arrows are on this side of you; bring them here,’ then come, because, as surely as the </a:t>
            </a:r>
            <a:r>
              <a:rPr lang="en-US" sz="1600" b="0" i="0" cap="small" dirty="0">
                <a:solidFill>
                  <a:srgbClr val="000000"/>
                </a:solidFill>
                <a:effectLst/>
                <a:latin typeface="system-ui"/>
              </a:rPr>
              <a:t>Lord</a:t>
            </a:r>
            <a:r>
              <a:rPr lang="en-US" sz="1600" b="0" i="0" dirty="0">
                <a:solidFill>
                  <a:srgbClr val="000000"/>
                </a:solidFill>
                <a:effectLst/>
                <a:latin typeface="system-ui"/>
              </a:rPr>
              <a:t> lives, you are safe; there is no danger. </a:t>
            </a:r>
            <a:r>
              <a:rPr lang="en-US" sz="1600" b="1" i="0" baseline="30000" dirty="0">
                <a:solidFill>
                  <a:srgbClr val="000000"/>
                </a:solidFill>
                <a:effectLst/>
                <a:latin typeface="system-ui"/>
              </a:rPr>
              <a:t>22 </a:t>
            </a:r>
            <a:r>
              <a:rPr lang="en-US" sz="1600" b="0" i="0" dirty="0">
                <a:solidFill>
                  <a:srgbClr val="000000"/>
                </a:solidFill>
                <a:effectLst/>
                <a:latin typeface="system-ui"/>
              </a:rPr>
              <a:t>But if I say to the boy, ‘Look, the arrows are beyond you,’ then you must go, because the </a:t>
            </a:r>
            <a:r>
              <a:rPr lang="en-US" sz="1600" b="0" i="0" cap="small" dirty="0">
                <a:solidFill>
                  <a:srgbClr val="000000"/>
                </a:solidFill>
                <a:effectLst/>
                <a:latin typeface="system-ui"/>
              </a:rPr>
              <a:t>Lord</a:t>
            </a:r>
            <a:r>
              <a:rPr lang="en-US" sz="1600" b="0" i="0" dirty="0">
                <a:solidFill>
                  <a:srgbClr val="000000"/>
                </a:solidFill>
                <a:effectLst/>
                <a:latin typeface="system-ui"/>
              </a:rPr>
              <a:t> has sent you away. </a:t>
            </a:r>
            <a:r>
              <a:rPr lang="en-US" sz="1600" b="1" i="0" baseline="30000" dirty="0">
                <a:solidFill>
                  <a:srgbClr val="000000"/>
                </a:solidFill>
                <a:effectLst/>
                <a:latin typeface="system-ui"/>
              </a:rPr>
              <a:t>23 </a:t>
            </a:r>
            <a:r>
              <a:rPr lang="en-US" sz="1600" b="0" i="0" dirty="0">
                <a:solidFill>
                  <a:srgbClr val="000000"/>
                </a:solidFill>
                <a:effectLst/>
                <a:latin typeface="system-ui"/>
              </a:rPr>
              <a:t>And about the matter you and I discussed—remember, the </a:t>
            </a:r>
            <a:r>
              <a:rPr lang="en-US" sz="1600" b="0" i="0" cap="small" dirty="0">
                <a:solidFill>
                  <a:srgbClr val="000000"/>
                </a:solidFill>
                <a:effectLst/>
                <a:latin typeface="system-ui"/>
              </a:rPr>
              <a:t>Lord</a:t>
            </a:r>
            <a:r>
              <a:rPr lang="en-US" sz="1600" b="0" i="0" dirty="0">
                <a:solidFill>
                  <a:srgbClr val="000000"/>
                </a:solidFill>
                <a:effectLst/>
                <a:latin typeface="system-ui"/>
              </a:rPr>
              <a:t> is witness between you and me forever.”</a:t>
            </a:r>
          </a:p>
        </p:txBody>
      </p:sp>
    </p:spTree>
    <p:extLst>
      <p:ext uri="{BB962C8B-B14F-4D97-AF65-F5344CB8AC3E}">
        <p14:creationId xmlns:p14="http://schemas.microsoft.com/office/powerpoint/2010/main" val="19519357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812" b="7812"/>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1 Samuel 20:24-29</a:t>
            </a:r>
          </a:p>
          <a:p>
            <a:pPr algn="l"/>
            <a:endParaRPr lang="en-US" sz="1600" b="1" i="0" dirty="0">
              <a:solidFill>
                <a:srgbClr val="000000"/>
              </a:solidFill>
              <a:effectLst/>
              <a:latin typeface="system-ui"/>
            </a:endParaRPr>
          </a:p>
          <a:p>
            <a:pPr algn="l"/>
            <a:r>
              <a:rPr lang="en-US" sz="1600" b="1" i="0" baseline="30000" dirty="0">
                <a:solidFill>
                  <a:srgbClr val="000000"/>
                </a:solidFill>
                <a:effectLst/>
                <a:latin typeface="system-ui"/>
              </a:rPr>
              <a:t>24 </a:t>
            </a:r>
            <a:r>
              <a:rPr lang="en-US" sz="1600" b="0" i="0" dirty="0">
                <a:solidFill>
                  <a:srgbClr val="000000"/>
                </a:solidFill>
                <a:effectLst/>
                <a:latin typeface="system-ui"/>
              </a:rPr>
              <a:t>So David hid in the field, and when the New Moon feast came, the king sat down to eat. </a:t>
            </a:r>
            <a:r>
              <a:rPr lang="en-US" sz="1600" b="1" i="0" baseline="30000" dirty="0">
                <a:solidFill>
                  <a:srgbClr val="000000"/>
                </a:solidFill>
                <a:effectLst/>
                <a:latin typeface="system-ui"/>
              </a:rPr>
              <a:t>25 </a:t>
            </a:r>
            <a:r>
              <a:rPr lang="en-US" sz="1600" b="0" i="0" dirty="0">
                <a:solidFill>
                  <a:srgbClr val="000000"/>
                </a:solidFill>
                <a:effectLst/>
                <a:latin typeface="system-ui"/>
              </a:rPr>
              <a:t>He sat in his customary place by the wall, opposite Jonathan,</a:t>
            </a:r>
            <a:r>
              <a:rPr lang="en-US" sz="1600" b="0" i="0" baseline="30000" dirty="0">
                <a:solidFill>
                  <a:srgbClr val="000000"/>
                </a:solidFill>
                <a:effectLst/>
                <a:latin typeface="system-ui"/>
              </a:rPr>
              <a:t>[</a:t>
            </a:r>
            <a:r>
              <a:rPr lang="en-US" sz="1600" b="0" i="0" baseline="30000" dirty="0">
                <a:solidFill>
                  <a:srgbClr val="4A4A4A"/>
                </a:solidFill>
                <a:effectLst/>
                <a:latin typeface="system-ui"/>
                <a:hlinkClick r:id="rId3" tooltip="See footnote a"/>
              </a:rPr>
              <a:t>a</a:t>
            </a:r>
            <a:r>
              <a:rPr lang="en-US" sz="1600" b="0" i="0" baseline="30000" dirty="0">
                <a:solidFill>
                  <a:srgbClr val="000000"/>
                </a:solidFill>
                <a:effectLst/>
                <a:latin typeface="system-ui"/>
              </a:rPr>
              <a:t>]</a:t>
            </a:r>
            <a:r>
              <a:rPr lang="en-US" sz="1600" b="0" i="0" dirty="0">
                <a:solidFill>
                  <a:srgbClr val="000000"/>
                </a:solidFill>
                <a:effectLst/>
                <a:latin typeface="system-ui"/>
              </a:rPr>
              <a:t> and Abner sat next to Saul, but David’s place was empty. </a:t>
            </a:r>
            <a:r>
              <a:rPr lang="en-US" sz="1600" b="1" i="0" baseline="30000" dirty="0">
                <a:solidFill>
                  <a:srgbClr val="000000"/>
                </a:solidFill>
                <a:effectLst/>
                <a:latin typeface="system-ui"/>
              </a:rPr>
              <a:t>26 </a:t>
            </a:r>
            <a:r>
              <a:rPr lang="en-US" sz="1600" b="0" i="0" dirty="0">
                <a:solidFill>
                  <a:srgbClr val="000000"/>
                </a:solidFill>
                <a:effectLst/>
                <a:latin typeface="system-ui"/>
              </a:rPr>
              <a:t>Saul said nothing that day, for he thought, “Something must have happened to David to make him ceremonially unclean—surely he is unclean.” </a:t>
            </a:r>
            <a:r>
              <a:rPr lang="en-US" sz="1600" b="1" i="0" baseline="30000" dirty="0">
                <a:solidFill>
                  <a:srgbClr val="000000"/>
                </a:solidFill>
                <a:effectLst/>
                <a:latin typeface="system-ui"/>
              </a:rPr>
              <a:t>27 </a:t>
            </a:r>
            <a:r>
              <a:rPr lang="en-US" sz="1600" b="0" i="0" dirty="0">
                <a:solidFill>
                  <a:srgbClr val="000000"/>
                </a:solidFill>
                <a:effectLst/>
                <a:latin typeface="system-ui"/>
              </a:rPr>
              <a:t>But the next day, the second day of the month, David’s place was empty again. Then Saul said to his son Jonathan, “Why hasn’t the son of Jesse come to the meal, either yesterday or today?”</a:t>
            </a:r>
          </a:p>
          <a:p>
            <a:pPr algn="l"/>
            <a:r>
              <a:rPr lang="en-US" sz="1600" b="1" i="0" baseline="30000" dirty="0">
                <a:solidFill>
                  <a:srgbClr val="000000"/>
                </a:solidFill>
                <a:effectLst/>
                <a:latin typeface="system-ui"/>
              </a:rPr>
              <a:t>28 </a:t>
            </a:r>
            <a:r>
              <a:rPr lang="en-US" sz="1600" b="0" i="0" dirty="0">
                <a:solidFill>
                  <a:srgbClr val="000000"/>
                </a:solidFill>
                <a:effectLst/>
                <a:latin typeface="system-ui"/>
              </a:rPr>
              <a:t>Jonathan answered, “David earnestly asked me for permission to go to Bethlehem. </a:t>
            </a:r>
            <a:r>
              <a:rPr lang="en-US" sz="1600" b="1" i="0" baseline="30000" dirty="0">
                <a:solidFill>
                  <a:srgbClr val="000000"/>
                </a:solidFill>
                <a:effectLst/>
                <a:latin typeface="system-ui"/>
              </a:rPr>
              <a:t>29 </a:t>
            </a:r>
            <a:r>
              <a:rPr lang="en-US" sz="1600" b="0" i="0" dirty="0">
                <a:solidFill>
                  <a:srgbClr val="000000"/>
                </a:solidFill>
                <a:effectLst/>
                <a:latin typeface="system-ui"/>
              </a:rPr>
              <a:t>He said, ‘Let me go, because our family is observing a sacrifice in the town and my brother has ordered me to be there. If I have found favor in your eyes, let me get away to see my brothers.’ That is why he has not come to the king’s table.”</a:t>
            </a:r>
          </a:p>
        </p:txBody>
      </p:sp>
    </p:spTree>
    <p:extLst>
      <p:ext uri="{BB962C8B-B14F-4D97-AF65-F5344CB8AC3E}">
        <p14:creationId xmlns:p14="http://schemas.microsoft.com/office/powerpoint/2010/main" val="5494393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812" b="7812"/>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1 Samuel 20:30-33</a:t>
            </a:r>
          </a:p>
          <a:p>
            <a:pPr algn="l"/>
            <a:endParaRPr lang="en-US" sz="1600" b="1" i="0" dirty="0">
              <a:solidFill>
                <a:srgbClr val="000000"/>
              </a:solidFill>
              <a:effectLst/>
              <a:latin typeface="system-ui"/>
            </a:endParaRPr>
          </a:p>
          <a:p>
            <a:pPr algn="l"/>
            <a:r>
              <a:rPr lang="en-US" sz="1600" b="1" i="0" baseline="30000" dirty="0">
                <a:solidFill>
                  <a:srgbClr val="000000"/>
                </a:solidFill>
                <a:effectLst/>
                <a:latin typeface="system-ui"/>
              </a:rPr>
              <a:t>30 </a:t>
            </a:r>
            <a:r>
              <a:rPr lang="en-US" sz="1600" b="0" i="0" dirty="0">
                <a:solidFill>
                  <a:srgbClr val="000000"/>
                </a:solidFill>
                <a:effectLst/>
                <a:latin typeface="system-ui"/>
              </a:rPr>
              <a:t>Saul’s anger flared up at Jonathan and he said to him, “You son of a perverse and rebellious woman! Don’t I know that you have sided with the son of Jesse to your own shame and to the shame of the mother who bore you? </a:t>
            </a:r>
            <a:r>
              <a:rPr lang="en-US" sz="1600" b="1" i="0" baseline="30000" dirty="0">
                <a:solidFill>
                  <a:srgbClr val="000000"/>
                </a:solidFill>
                <a:effectLst/>
                <a:latin typeface="system-ui"/>
              </a:rPr>
              <a:t>31 </a:t>
            </a:r>
            <a:r>
              <a:rPr lang="en-US" sz="1600" b="0" i="0" dirty="0">
                <a:solidFill>
                  <a:srgbClr val="000000"/>
                </a:solidFill>
                <a:effectLst/>
                <a:latin typeface="system-ui"/>
              </a:rPr>
              <a:t>As long as the son of Jesse lives on this earth, neither you nor your kingdom will be established. Now send someone to bring him to me, for he must die!”</a:t>
            </a:r>
          </a:p>
          <a:p>
            <a:pPr algn="l"/>
            <a:r>
              <a:rPr lang="en-US" sz="1600" b="1" i="0" baseline="30000" dirty="0">
                <a:solidFill>
                  <a:srgbClr val="000000"/>
                </a:solidFill>
                <a:effectLst/>
                <a:latin typeface="system-ui"/>
              </a:rPr>
              <a:t>32 </a:t>
            </a:r>
            <a:r>
              <a:rPr lang="en-US" sz="1600" b="0" i="0" dirty="0">
                <a:solidFill>
                  <a:srgbClr val="000000"/>
                </a:solidFill>
                <a:effectLst/>
                <a:latin typeface="system-ui"/>
              </a:rPr>
              <a:t>“Why should he be put to death? What has he done?” Jonathan asked his father. </a:t>
            </a:r>
            <a:r>
              <a:rPr lang="en-US" sz="1600" b="1" i="0" baseline="30000" dirty="0">
                <a:solidFill>
                  <a:srgbClr val="000000"/>
                </a:solidFill>
                <a:effectLst/>
                <a:latin typeface="system-ui"/>
              </a:rPr>
              <a:t>33 </a:t>
            </a:r>
            <a:r>
              <a:rPr lang="en-US" sz="1600" b="0" i="0" dirty="0">
                <a:solidFill>
                  <a:srgbClr val="000000"/>
                </a:solidFill>
                <a:effectLst/>
                <a:latin typeface="system-ui"/>
              </a:rPr>
              <a:t>But Saul hurled his spear at him to kill him. Then Jonathan knew that his father intended to kill David.</a:t>
            </a:r>
          </a:p>
        </p:txBody>
      </p:sp>
    </p:spTree>
    <p:extLst>
      <p:ext uri="{BB962C8B-B14F-4D97-AF65-F5344CB8AC3E}">
        <p14:creationId xmlns:p14="http://schemas.microsoft.com/office/powerpoint/2010/main" val="13995631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812" b="7812"/>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1 Samuel 20:34-40</a:t>
            </a:r>
          </a:p>
          <a:p>
            <a:pPr algn="l"/>
            <a:endParaRPr lang="en-US" sz="1600" b="1" i="0" dirty="0">
              <a:solidFill>
                <a:srgbClr val="000000"/>
              </a:solidFill>
              <a:effectLst/>
              <a:latin typeface="system-ui"/>
            </a:endParaRPr>
          </a:p>
          <a:p>
            <a:pPr algn="l"/>
            <a:r>
              <a:rPr lang="en-US" sz="1600" b="1" i="0" baseline="30000" dirty="0">
                <a:solidFill>
                  <a:srgbClr val="000000"/>
                </a:solidFill>
                <a:effectLst/>
                <a:latin typeface="system-ui"/>
              </a:rPr>
              <a:t>34 </a:t>
            </a:r>
            <a:r>
              <a:rPr lang="en-US" sz="1600" b="0" i="0" dirty="0">
                <a:solidFill>
                  <a:srgbClr val="000000"/>
                </a:solidFill>
                <a:effectLst/>
                <a:latin typeface="system-ui"/>
              </a:rPr>
              <a:t>Jonathan got up from the table in fierce anger; on that second day of the feast he did not eat, because he was grieved at his father’s shameful treatment of David.</a:t>
            </a:r>
          </a:p>
          <a:p>
            <a:pPr algn="l"/>
            <a:r>
              <a:rPr lang="en-US" sz="1600" b="1" i="0" baseline="30000" dirty="0">
                <a:solidFill>
                  <a:srgbClr val="000000"/>
                </a:solidFill>
                <a:effectLst/>
                <a:latin typeface="system-ui"/>
              </a:rPr>
              <a:t>35 </a:t>
            </a:r>
            <a:r>
              <a:rPr lang="en-US" sz="1600" b="0" i="0" dirty="0">
                <a:solidFill>
                  <a:srgbClr val="000000"/>
                </a:solidFill>
                <a:effectLst/>
                <a:latin typeface="system-ui"/>
              </a:rPr>
              <a:t>In the morning Jonathan went out to the field for his meeting with David. He had a small boy with him, </a:t>
            </a:r>
            <a:r>
              <a:rPr lang="en-US" sz="1600" b="1" i="0" baseline="30000" dirty="0">
                <a:solidFill>
                  <a:srgbClr val="000000"/>
                </a:solidFill>
                <a:effectLst/>
                <a:latin typeface="system-ui"/>
              </a:rPr>
              <a:t>36 </a:t>
            </a:r>
            <a:r>
              <a:rPr lang="en-US" sz="1600" b="0" i="0" dirty="0">
                <a:solidFill>
                  <a:srgbClr val="000000"/>
                </a:solidFill>
                <a:effectLst/>
                <a:latin typeface="system-ui"/>
              </a:rPr>
              <a:t>and he said to the boy, “Run and find the arrows I shoot.” As the boy ran, he shot an arrow beyond him. </a:t>
            </a:r>
            <a:r>
              <a:rPr lang="en-US" sz="1600" b="1" i="0" baseline="30000" dirty="0">
                <a:solidFill>
                  <a:srgbClr val="000000"/>
                </a:solidFill>
                <a:effectLst/>
                <a:latin typeface="system-ui"/>
              </a:rPr>
              <a:t>37 </a:t>
            </a:r>
            <a:r>
              <a:rPr lang="en-US" sz="1600" b="0" i="0" dirty="0">
                <a:solidFill>
                  <a:srgbClr val="000000"/>
                </a:solidFill>
                <a:effectLst/>
                <a:latin typeface="system-ui"/>
              </a:rPr>
              <a:t>When the boy came to the place where Jonathan’s arrow had fallen, Jonathan called out after him, “Isn’t the arrow beyond you?” </a:t>
            </a:r>
            <a:r>
              <a:rPr lang="en-US" sz="1600" b="1" i="0" baseline="30000" dirty="0">
                <a:solidFill>
                  <a:srgbClr val="000000"/>
                </a:solidFill>
                <a:effectLst/>
                <a:latin typeface="system-ui"/>
              </a:rPr>
              <a:t>38 </a:t>
            </a:r>
            <a:r>
              <a:rPr lang="en-US" sz="1600" b="0" i="0" dirty="0">
                <a:solidFill>
                  <a:srgbClr val="000000"/>
                </a:solidFill>
                <a:effectLst/>
                <a:latin typeface="system-ui"/>
              </a:rPr>
              <a:t>Then he shouted, “Hurry! Go quickly! Don’t stop!” The boy picked up the arrow and returned to his master. </a:t>
            </a:r>
            <a:r>
              <a:rPr lang="en-US" sz="1600" b="1" i="0" baseline="30000" dirty="0">
                <a:solidFill>
                  <a:srgbClr val="000000"/>
                </a:solidFill>
                <a:effectLst/>
                <a:latin typeface="system-ui"/>
              </a:rPr>
              <a:t>39 </a:t>
            </a:r>
            <a:r>
              <a:rPr lang="en-US" sz="1600" b="0" i="0" dirty="0">
                <a:solidFill>
                  <a:srgbClr val="000000"/>
                </a:solidFill>
                <a:effectLst/>
                <a:latin typeface="system-ui"/>
              </a:rPr>
              <a:t>(The boy knew nothing about all this; only Jonathan and David knew.) </a:t>
            </a:r>
            <a:r>
              <a:rPr lang="en-US" sz="1600" b="1" i="0" baseline="30000" dirty="0">
                <a:solidFill>
                  <a:srgbClr val="000000"/>
                </a:solidFill>
                <a:effectLst/>
                <a:latin typeface="system-ui"/>
              </a:rPr>
              <a:t>40 </a:t>
            </a:r>
            <a:r>
              <a:rPr lang="en-US" sz="1600" b="0" i="0" dirty="0">
                <a:solidFill>
                  <a:srgbClr val="000000"/>
                </a:solidFill>
                <a:effectLst/>
                <a:latin typeface="system-ui"/>
              </a:rPr>
              <a:t>Then Jonathan gave his weapons to the boy and said, “Go, carry them back to town.”</a:t>
            </a:r>
          </a:p>
        </p:txBody>
      </p:sp>
    </p:spTree>
    <p:extLst>
      <p:ext uri="{BB962C8B-B14F-4D97-AF65-F5344CB8AC3E}">
        <p14:creationId xmlns:p14="http://schemas.microsoft.com/office/powerpoint/2010/main" val="33492515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812" b="7812"/>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1 Samuel 20:41-42</a:t>
            </a:r>
          </a:p>
          <a:p>
            <a:pPr algn="l"/>
            <a:endParaRPr lang="en-US" sz="1600" b="1" i="0" dirty="0">
              <a:solidFill>
                <a:srgbClr val="000000"/>
              </a:solidFill>
              <a:effectLst/>
              <a:latin typeface="system-ui"/>
            </a:endParaRPr>
          </a:p>
          <a:p>
            <a:pPr algn="l"/>
            <a:r>
              <a:rPr lang="en-US" sz="1600" b="1" i="0" baseline="30000" dirty="0">
                <a:solidFill>
                  <a:srgbClr val="000000"/>
                </a:solidFill>
                <a:effectLst/>
                <a:latin typeface="system-ui"/>
              </a:rPr>
              <a:t>41 </a:t>
            </a:r>
            <a:r>
              <a:rPr lang="en-US" sz="1600" b="0" i="0" dirty="0">
                <a:solidFill>
                  <a:srgbClr val="000000"/>
                </a:solidFill>
                <a:effectLst/>
                <a:latin typeface="system-ui"/>
              </a:rPr>
              <a:t>After the boy had gone, David got up from the south side of the stone and bowed down before Jonathan three times, with his face to the ground. Then they kissed each other and wept together—but David wept the most.</a:t>
            </a:r>
          </a:p>
          <a:p>
            <a:pPr algn="l"/>
            <a:r>
              <a:rPr lang="en-US" sz="1600" b="1" i="0" baseline="30000" dirty="0">
                <a:solidFill>
                  <a:srgbClr val="000000"/>
                </a:solidFill>
                <a:effectLst/>
                <a:latin typeface="system-ui"/>
              </a:rPr>
              <a:t>42 </a:t>
            </a:r>
            <a:r>
              <a:rPr lang="en-US" sz="1600" b="0" i="0" dirty="0">
                <a:solidFill>
                  <a:srgbClr val="000000"/>
                </a:solidFill>
                <a:effectLst/>
                <a:latin typeface="system-ui"/>
              </a:rPr>
              <a:t>Jonathan said to David, “Go in peace, for we have sworn friendship with each other in the name of the </a:t>
            </a:r>
            <a:r>
              <a:rPr lang="en-US" sz="1600" b="0" i="0" cap="small" dirty="0">
                <a:solidFill>
                  <a:srgbClr val="000000"/>
                </a:solidFill>
                <a:effectLst/>
                <a:latin typeface="system-ui"/>
              </a:rPr>
              <a:t>Lord</a:t>
            </a:r>
            <a:r>
              <a:rPr lang="en-US" sz="1600" b="0" i="0" dirty="0">
                <a:solidFill>
                  <a:srgbClr val="000000"/>
                </a:solidFill>
                <a:effectLst/>
                <a:latin typeface="system-ui"/>
              </a:rPr>
              <a:t>, saying, ‘The </a:t>
            </a:r>
            <a:r>
              <a:rPr lang="en-US" sz="1600" b="0" i="0" cap="small" dirty="0">
                <a:solidFill>
                  <a:srgbClr val="000000"/>
                </a:solidFill>
                <a:effectLst/>
                <a:latin typeface="system-ui"/>
              </a:rPr>
              <a:t>Lord</a:t>
            </a:r>
            <a:r>
              <a:rPr lang="en-US" sz="1600" b="0" i="0" dirty="0">
                <a:solidFill>
                  <a:srgbClr val="000000"/>
                </a:solidFill>
                <a:effectLst/>
                <a:latin typeface="system-ui"/>
              </a:rPr>
              <a:t> is witness between you and me, and between your descendants and my descendants forever.’” Then David left, and Jonathan went back to the town.</a:t>
            </a:r>
          </a:p>
        </p:txBody>
      </p:sp>
    </p:spTree>
    <p:extLst>
      <p:ext uri="{BB962C8B-B14F-4D97-AF65-F5344CB8AC3E}">
        <p14:creationId xmlns:p14="http://schemas.microsoft.com/office/powerpoint/2010/main" val="42090606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31250" b="31250"/>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Mark 14:32-34</a:t>
            </a:r>
          </a:p>
          <a:p>
            <a:pPr algn="l"/>
            <a:endParaRPr lang="en-US" sz="1600" b="1" i="0" dirty="0">
              <a:solidFill>
                <a:srgbClr val="000000"/>
              </a:solidFill>
              <a:effectLst/>
              <a:latin typeface="system-ui"/>
            </a:endParaRPr>
          </a:p>
          <a:p>
            <a:pPr algn="l"/>
            <a:r>
              <a:rPr lang="en-US" sz="1600" b="1" i="0" baseline="30000" dirty="0">
                <a:solidFill>
                  <a:srgbClr val="000000"/>
                </a:solidFill>
                <a:effectLst/>
                <a:latin typeface="system-ui"/>
              </a:rPr>
              <a:t>32 </a:t>
            </a:r>
            <a:r>
              <a:rPr lang="en-US" sz="1600" b="0" i="0" dirty="0">
                <a:solidFill>
                  <a:srgbClr val="000000"/>
                </a:solidFill>
                <a:effectLst/>
                <a:latin typeface="system-ui"/>
              </a:rPr>
              <a:t>They went to a place called Gethsemane, and Jesus said to his disciples, “Sit here while I pray.” </a:t>
            </a:r>
            <a:r>
              <a:rPr lang="en-US" sz="1600" b="1" i="0" baseline="30000" dirty="0">
                <a:solidFill>
                  <a:srgbClr val="000000"/>
                </a:solidFill>
                <a:effectLst/>
                <a:latin typeface="system-ui"/>
              </a:rPr>
              <a:t>33 </a:t>
            </a:r>
            <a:r>
              <a:rPr lang="en-US" sz="1600" b="0" i="0" dirty="0">
                <a:solidFill>
                  <a:srgbClr val="000000"/>
                </a:solidFill>
                <a:effectLst/>
                <a:latin typeface="system-ui"/>
              </a:rPr>
              <a:t>He took Peter, James and John along with him, and he began to be deeply distressed and troubled. </a:t>
            </a:r>
            <a:r>
              <a:rPr lang="en-US" sz="1600" b="1" i="0" baseline="30000" dirty="0">
                <a:solidFill>
                  <a:srgbClr val="000000"/>
                </a:solidFill>
                <a:effectLst/>
                <a:latin typeface="system-ui"/>
              </a:rPr>
              <a:t>34 </a:t>
            </a:r>
            <a:r>
              <a:rPr lang="en-US" sz="1600" b="0" i="0" dirty="0">
                <a:solidFill>
                  <a:srgbClr val="000000"/>
                </a:solidFill>
                <a:effectLst/>
                <a:latin typeface="system-ui"/>
              </a:rPr>
              <a:t>“My soul is overwhelmed with sorrow to the point of death,” he said to them. “Stay here and keep watch.”</a:t>
            </a:r>
            <a:endParaRPr lang="en-US" sz="1600" dirty="0">
              <a:solidFill>
                <a:srgbClr val="000000"/>
              </a:solidFill>
              <a:latin typeface="system-ui"/>
            </a:endParaRPr>
          </a:p>
          <a:p>
            <a:pPr algn="l"/>
            <a:endParaRPr lang="en-US" sz="1600" dirty="0">
              <a:solidFill>
                <a:srgbClr val="000000"/>
              </a:solidFill>
              <a:latin typeface="system-ui"/>
            </a:endParaRPr>
          </a:p>
          <a:p>
            <a:pPr algn="l"/>
            <a:endParaRPr lang="en-US" sz="1600" dirty="0">
              <a:solidFill>
                <a:srgbClr val="000000"/>
              </a:solidFill>
              <a:latin typeface="system-ui"/>
            </a:endParaRPr>
          </a:p>
          <a:p>
            <a:pPr algn="l"/>
            <a:endParaRPr lang="en-US" sz="1600" dirty="0">
              <a:solidFill>
                <a:srgbClr val="000000"/>
              </a:solidFill>
              <a:latin typeface="system-ui"/>
            </a:endParaRPr>
          </a:p>
          <a:p>
            <a:pPr algn="l"/>
            <a:endParaRPr lang="en-US" sz="1600" dirty="0">
              <a:solidFill>
                <a:srgbClr val="000000"/>
              </a:solidFill>
              <a:latin typeface="system-ui"/>
            </a:endParaRPr>
          </a:p>
          <a:p>
            <a:pPr algn="l"/>
            <a:endParaRPr lang="en-US" sz="1600" dirty="0">
              <a:solidFill>
                <a:srgbClr val="000000"/>
              </a:solidFill>
              <a:latin typeface="system-ui"/>
            </a:endParaRPr>
          </a:p>
          <a:p>
            <a:pPr algn="l"/>
            <a:endParaRPr lang="en-US" sz="1600" dirty="0">
              <a:solidFill>
                <a:srgbClr val="000000"/>
              </a:solidFill>
              <a:latin typeface="system-ui"/>
            </a:endParaRPr>
          </a:p>
          <a:p>
            <a:pPr algn="l"/>
            <a:endParaRPr lang="en-US" sz="1600" dirty="0">
              <a:solidFill>
                <a:srgbClr val="000000"/>
              </a:solidFill>
              <a:latin typeface="system-ui"/>
            </a:endParaRPr>
          </a:p>
          <a:p>
            <a:pPr algn="l"/>
            <a:endParaRPr lang="en-US" sz="1600" dirty="0">
              <a:solidFill>
                <a:srgbClr val="000000"/>
              </a:solidFill>
              <a:latin typeface="system-ui"/>
            </a:endParaRPr>
          </a:p>
          <a:p>
            <a:pPr algn="l"/>
            <a:endParaRPr lang="en-US" sz="1600" dirty="0">
              <a:solidFill>
                <a:srgbClr val="000000"/>
              </a:solidFill>
              <a:latin typeface="system-ui"/>
            </a:endParaRPr>
          </a:p>
          <a:p>
            <a:pPr algn="l"/>
            <a:endParaRPr lang="en-US" sz="1600" dirty="0">
              <a:solidFill>
                <a:srgbClr val="000000"/>
              </a:solidFill>
              <a:latin typeface="system-ui"/>
            </a:endParaRPr>
          </a:p>
          <a:p>
            <a:pPr algn="l"/>
            <a:endParaRPr lang="en-US" sz="1600" dirty="0">
              <a:solidFill>
                <a:srgbClr val="000000"/>
              </a:solidFill>
              <a:latin typeface="system-ui"/>
            </a:endParaRPr>
          </a:p>
          <a:p>
            <a:pPr algn="l"/>
            <a:endParaRPr lang="en-US" sz="1600" dirty="0">
              <a:solidFill>
                <a:srgbClr val="000000"/>
              </a:solidFill>
              <a:latin typeface="system-ui"/>
            </a:endParaRPr>
          </a:p>
          <a:p>
            <a:pPr algn="l"/>
            <a:endParaRPr lang="en-US" sz="1600" dirty="0">
              <a:solidFill>
                <a:srgbClr val="000000"/>
              </a:solidFill>
              <a:latin typeface="system-ui"/>
            </a:endParaRPr>
          </a:p>
          <a:p>
            <a:pPr algn="l"/>
            <a:endParaRPr lang="en-US" sz="1600" dirty="0">
              <a:solidFill>
                <a:srgbClr val="000000"/>
              </a:solidFill>
              <a:latin typeface="system-ui"/>
            </a:endParaRPr>
          </a:p>
          <a:p>
            <a:pPr algn="l"/>
            <a:endParaRPr lang="en-US" sz="1600" dirty="0">
              <a:solidFill>
                <a:srgbClr val="000000"/>
              </a:solidFill>
              <a:latin typeface="system-ui"/>
            </a:endParaRPr>
          </a:p>
          <a:p>
            <a:r>
              <a:rPr lang="en-US" sz="1600" b="0" i="0" dirty="0">
                <a:solidFill>
                  <a:srgbClr val="1A1A1A"/>
                </a:solidFill>
                <a:effectLst/>
                <a:latin typeface="-apple-system"/>
              </a:rPr>
              <a:t>Photo by </a:t>
            </a:r>
            <a:r>
              <a:rPr lang="en-US" sz="1600" b="1" i="0" u="none" strike="noStrike" dirty="0" err="1">
                <a:solidFill>
                  <a:srgbClr val="1A1A1A"/>
                </a:solidFill>
                <a:effectLst/>
                <a:latin typeface="-apple-system"/>
                <a:hlinkClick r:id="rId3"/>
              </a:rPr>
              <a:t>Anandpreet</a:t>
            </a:r>
            <a:r>
              <a:rPr lang="en-US" sz="1600" b="1" i="0" u="none" strike="noStrike" dirty="0">
                <a:solidFill>
                  <a:srgbClr val="1A1A1A"/>
                </a:solidFill>
                <a:effectLst/>
                <a:latin typeface="-apple-system"/>
                <a:hlinkClick r:id="rId3"/>
              </a:rPr>
              <a:t> </a:t>
            </a:r>
            <a:r>
              <a:rPr lang="en-US" sz="1600" b="1" i="0" u="none" strike="noStrike" dirty="0" err="1">
                <a:solidFill>
                  <a:srgbClr val="1A1A1A"/>
                </a:solidFill>
                <a:effectLst/>
                <a:latin typeface="-apple-system"/>
                <a:hlinkClick r:id="rId3"/>
              </a:rPr>
              <a:t>singh</a:t>
            </a:r>
            <a:r>
              <a:rPr lang="en-US" sz="1600" b="0" i="0" dirty="0">
                <a:solidFill>
                  <a:srgbClr val="1A1A1A"/>
                </a:solidFill>
                <a:effectLst/>
                <a:latin typeface="-apple-system"/>
              </a:rPr>
              <a:t> from </a:t>
            </a:r>
            <a:r>
              <a:rPr lang="en-US" sz="1600" b="1" i="0" u="none" strike="noStrike" dirty="0" err="1">
                <a:solidFill>
                  <a:srgbClr val="1A1A1A"/>
                </a:solidFill>
                <a:effectLst/>
                <a:latin typeface="-apple-system"/>
                <a:hlinkClick r:id="rId4"/>
              </a:rPr>
              <a:t>Pexels</a:t>
            </a:r>
            <a:endParaRPr lang="en-US" sz="1600" dirty="0">
              <a:solidFill>
                <a:srgbClr val="000000"/>
              </a:solidFill>
              <a:latin typeface="system-ui"/>
            </a:endParaRPr>
          </a:p>
          <a:p>
            <a:pPr algn="l"/>
            <a:endParaRPr lang="en-US" sz="1600" b="0" i="0" dirty="0">
              <a:solidFill>
                <a:srgbClr val="000000"/>
              </a:solidFill>
              <a:effectLst/>
              <a:latin typeface="system-ui"/>
            </a:endParaRPr>
          </a:p>
          <a:p>
            <a:pPr algn="l"/>
            <a:endParaRPr lang="en-US" sz="1600" dirty="0">
              <a:solidFill>
                <a:srgbClr val="000000"/>
              </a:solidFill>
              <a:latin typeface="system-ui"/>
            </a:endParaRPr>
          </a:p>
          <a:p>
            <a:pPr algn="l"/>
            <a:endParaRPr lang="en-US" sz="1600" b="0" i="0" dirty="0">
              <a:solidFill>
                <a:srgbClr val="000000"/>
              </a:solidFill>
              <a:effectLst/>
              <a:latin typeface="system-ui"/>
            </a:endParaRPr>
          </a:p>
          <a:p>
            <a:pPr algn="l"/>
            <a:endParaRPr lang="en-US" sz="1600" b="0" i="0" dirty="0">
              <a:solidFill>
                <a:srgbClr val="000000"/>
              </a:solidFill>
              <a:effectLst/>
              <a:latin typeface="system-ui"/>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8599218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3" name="TextBox 2">
            <a:extLst>
              <a:ext uri="{FF2B5EF4-FFF2-40B4-BE49-F238E27FC236}">
                <a16:creationId xmlns:a16="http://schemas.microsoft.com/office/drawing/2014/main" id="{6A2CF4CE-9CA8-43FC-879C-3E084C2EB884}"/>
              </a:ext>
            </a:extLst>
          </p:cNvPr>
          <p:cNvSpPr txBox="1"/>
          <p:nvPr/>
        </p:nvSpPr>
        <p:spPr>
          <a:xfrm>
            <a:off x="868680" y="877078"/>
            <a:ext cx="6281928" cy="5157962"/>
          </a:xfrm>
          <a:prstGeom prst="rect">
            <a:avLst/>
          </a:prstGeom>
        </p:spPr>
        <p:txBody>
          <a:bodyPr vert="horz" lIns="91440" tIns="45720" rIns="91440" bIns="45720" rtlCol="0">
            <a:normAutofit lnSpcReduction="10000"/>
          </a:bodyPr>
          <a:lstStyle/>
          <a:p>
            <a:pPr indent="-182880">
              <a:spcAft>
                <a:spcPts val="600"/>
              </a:spcAft>
              <a:buClr>
                <a:schemeClr val="tx1">
                  <a:lumMod val="85000"/>
                  <a:lumOff val="15000"/>
                </a:schemeClr>
              </a:buClr>
              <a:buFont typeface="Garamond" pitchFamily="18" charset="0"/>
              <a:buChar char="◦"/>
            </a:pPr>
            <a:r>
              <a:rPr lang="en-US" b="1" i="0" dirty="0">
                <a:effectLst/>
              </a:rPr>
              <a:t>Acts 16:6</a:t>
            </a:r>
          </a:p>
          <a:p>
            <a:pPr indent="-182880">
              <a:spcAft>
                <a:spcPts val="600"/>
              </a:spcAft>
              <a:buClr>
                <a:schemeClr val="tx1">
                  <a:lumMod val="85000"/>
                  <a:lumOff val="15000"/>
                </a:schemeClr>
              </a:buClr>
              <a:buFont typeface="Garamond" pitchFamily="18" charset="0"/>
              <a:buChar char="◦"/>
            </a:pPr>
            <a:endParaRPr lang="en-US" b="1" i="0" dirty="0">
              <a:effectLst/>
            </a:endParaRPr>
          </a:p>
          <a:p>
            <a:pPr indent="-182880">
              <a:spcAft>
                <a:spcPts val="600"/>
              </a:spcAft>
              <a:buClr>
                <a:schemeClr val="tx1">
                  <a:lumMod val="85000"/>
                  <a:lumOff val="15000"/>
                </a:schemeClr>
              </a:buClr>
              <a:buFont typeface="Garamond" pitchFamily="18" charset="0"/>
              <a:buChar char="◦"/>
            </a:pPr>
            <a:r>
              <a:rPr lang="en-US" b="1" i="0" baseline="30000" dirty="0">
                <a:effectLst/>
              </a:rPr>
              <a:t>6 </a:t>
            </a:r>
            <a:r>
              <a:rPr lang="en-US" b="0" i="0" dirty="0">
                <a:effectLst/>
              </a:rPr>
              <a:t>Paul and his companions traveled throughout the region of Phrygia and Galatia, having been kept by the Holy Spirit from preaching the word in the province of Asia.</a:t>
            </a:r>
          </a:p>
          <a:p>
            <a:pPr indent="-182880">
              <a:spcAft>
                <a:spcPts val="600"/>
              </a:spcAft>
              <a:buClr>
                <a:schemeClr val="tx1">
                  <a:lumMod val="85000"/>
                  <a:lumOff val="15000"/>
                </a:schemeClr>
              </a:buClr>
              <a:buFont typeface="Garamond" pitchFamily="18" charset="0"/>
              <a:buChar char="◦"/>
            </a:pPr>
            <a:endParaRPr lang="en-US" dirty="0"/>
          </a:p>
          <a:p>
            <a:pPr indent="-182880">
              <a:spcAft>
                <a:spcPts val="600"/>
              </a:spcAft>
              <a:buClr>
                <a:schemeClr val="tx1">
                  <a:lumMod val="85000"/>
                  <a:lumOff val="15000"/>
                </a:schemeClr>
              </a:buClr>
              <a:buFont typeface="Garamond" pitchFamily="18" charset="0"/>
              <a:buChar char="◦"/>
            </a:pPr>
            <a:endParaRPr lang="en-US" b="0" i="0" dirty="0">
              <a:effectLst/>
            </a:endParaRPr>
          </a:p>
          <a:p>
            <a:pPr indent="-182880">
              <a:spcAft>
                <a:spcPts val="600"/>
              </a:spcAft>
              <a:buClr>
                <a:schemeClr val="tx1">
                  <a:lumMod val="85000"/>
                  <a:lumOff val="15000"/>
                </a:schemeClr>
              </a:buClr>
              <a:buFont typeface="Garamond" pitchFamily="18" charset="0"/>
              <a:buChar char="◦"/>
            </a:pPr>
            <a:endParaRPr lang="en-US" dirty="0"/>
          </a:p>
          <a:p>
            <a:pPr indent="-182880">
              <a:spcAft>
                <a:spcPts val="600"/>
              </a:spcAft>
              <a:buClr>
                <a:schemeClr val="tx1">
                  <a:lumMod val="85000"/>
                  <a:lumOff val="15000"/>
                </a:schemeClr>
              </a:buClr>
              <a:buFont typeface="Garamond" pitchFamily="18" charset="0"/>
              <a:buChar char="◦"/>
            </a:pPr>
            <a:endParaRPr lang="en-US" dirty="0"/>
          </a:p>
          <a:p>
            <a:pPr indent="-182880">
              <a:spcAft>
                <a:spcPts val="600"/>
              </a:spcAft>
              <a:buClr>
                <a:schemeClr val="tx1">
                  <a:lumMod val="85000"/>
                  <a:lumOff val="15000"/>
                </a:schemeClr>
              </a:buClr>
              <a:buFont typeface="Garamond" pitchFamily="18" charset="0"/>
              <a:buChar char="◦"/>
            </a:pPr>
            <a:endParaRPr lang="en-US" dirty="0"/>
          </a:p>
          <a:p>
            <a:pPr indent="-182880">
              <a:spcAft>
                <a:spcPts val="600"/>
              </a:spcAft>
              <a:buClr>
                <a:schemeClr val="tx1">
                  <a:lumMod val="85000"/>
                  <a:lumOff val="15000"/>
                </a:schemeClr>
              </a:buClr>
              <a:buFont typeface="Garamond" pitchFamily="18" charset="0"/>
              <a:buChar char="◦"/>
            </a:pPr>
            <a:endParaRPr lang="en-US" dirty="0"/>
          </a:p>
          <a:p>
            <a:pPr indent="-182880">
              <a:spcAft>
                <a:spcPts val="600"/>
              </a:spcAft>
              <a:buClr>
                <a:schemeClr val="tx1">
                  <a:lumMod val="85000"/>
                  <a:lumOff val="15000"/>
                </a:schemeClr>
              </a:buClr>
              <a:buFont typeface="Garamond" pitchFamily="18" charset="0"/>
              <a:buChar char="◦"/>
            </a:pPr>
            <a:endParaRPr lang="en-US" dirty="0"/>
          </a:p>
          <a:p>
            <a:pPr>
              <a:spcAft>
                <a:spcPts val="600"/>
              </a:spcAft>
              <a:buClr>
                <a:schemeClr val="tx1">
                  <a:lumMod val="85000"/>
                  <a:lumOff val="15000"/>
                </a:schemeClr>
              </a:buClr>
            </a:pPr>
            <a:endParaRPr lang="en-US" dirty="0"/>
          </a:p>
          <a:p>
            <a:pPr indent="-182880">
              <a:spcAft>
                <a:spcPts val="600"/>
              </a:spcAft>
              <a:buClr>
                <a:schemeClr val="tx1">
                  <a:lumMod val="85000"/>
                  <a:lumOff val="15000"/>
                </a:schemeClr>
              </a:buClr>
              <a:buFont typeface="Garamond" pitchFamily="18" charset="0"/>
              <a:buChar char="◦"/>
            </a:pPr>
            <a:endParaRPr lang="en-US" dirty="0"/>
          </a:p>
          <a:p>
            <a:pPr indent="-182880">
              <a:spcAft>
                <a:spcPts val="600"/>
              </a:spcAft>
              <a:buClr>
                <a:schemeClr val="tx1">
                  <a:lumMod val="85000"/>
                  <a:lumOff val="15000"/>
                </a:schemeClr>
              </a:buClr>
              <a:buFont typeface="Garamond" pitchFamily="18" charset="0"/>
              <a:buChar char="◦"/>
            </a:pPr>
            <a:r>
              <a:rPr lang="en-US" b="0" i="0" dirty="0">
                <a:solidFill>
                  <a:srgbClr val="1A1A1A"/>
                </a:solidFill>
                <a:effectLst/>
                <a:latin typeface="-apple-system"/>
              </a:rPr>
              <a:t>Photo by </a:t>
            </a:r>
            <a:r>
              <a:rPr lang="en-US" b="1" i="0" u="none" strike="noStrike" dirty="0" err="1">
                <a:solidFill>
                  <a:srgbClr val="1A1A1A"/>
                </a:solidFill>
                <a:effectLst/>
                <a:latin typeface="-apple-system"/>
                <a:hlinkClick r:id="rId2"/>
              </a:rPr>
              <a:t>NastyaSensei</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3"/>
              </a:rPr>
              <a:t>Pexels</a:t>
            </a:r>
            <a:endParaRPr lang="en-US" dirty="0"/>
          </a:p>
          <a:p>
            <a:pPr indent="-182880">
              <a:spcAft>
                <a:spcPts val="600"/>
              </a:spcAft>
              <a:buClr>
                <a:schemeClr val="tx1">
                  <a:lumMod val="85000"/>
                  <a:lumOff val="15000"/>
                </a:schemeClr>
              </a:buClr>
              <a:buFont typeface="Garamond" pitchFamily="18" charset="0"/>
              <a:buChar char="◦"/>
            </a:pPr>
            <a:endParaRPr lang="en-US" b="0" i="0" dirty="0">
              <a:effectLst/>
            </a:endParaRPr>
          </a:p>
          <a:p>
            <a:pPr indent="-182880">
              <a:spcAft>
                <a:spcPts val="600"/>
              </a:spcAft>
              <a:buClr>
                <a:schemeClr val="tx1">
                  <a:lumMod val="85000"/>
                  <a:lumOff val="15000"/>
                </a:schemeClr>
              </a:buClr>
              <a:buFont typeface="Garamond" pitchFamily="18" charset="0"/>
              <a:buChar char="◦"/>
            </a:pPr>
            <a:endParaRPr lang="en-US" dirty="0"/>
          </a:p>
          <a:p>
            <a:pPr indent="-182880">
              <a:spcAft>
                <a:spcPts val="600"/>
              </a:spcAft>
              <a:buClr>
                <a:schemeClr val="tx1">
                  <a:lumMod val="85000"/>
                  <a:lumOff val="15000"/>
                </a:schemeClr>
              </a:buClr>
              <a:buFont typeface="Garamond" pitchFamily="18" charset="0"/>
              <a:buChar char="◦"/>
            </a:pPr>
            <a:endParaRPr lang="en-US" b="0" i="0" dirty="0">
              <a:effectLst/>
            </a:endParaRPr>
          </a:p>
          <a:p>
            <a:pPr indent="-182880">
              <a:spcAft>
                <a:spcPts val="600"/>
              </a:spcAft>
              <a:buClr>
                <a:schemeClr val="tx1">
                  <a:lumMod val="85000"/>
                  <a:lumOff val="15000"/>
                </a:schemeClr>
              </a:buClr>
              <a:buFont typeface="Garamond" pitchFamily="18" charset="0"/>
              <a:buChar char="◦"/>
            </a:pPr>
            <a:endParaRPr lang="en-US" dirty="0"/>
          </a:p>
          <a:p>
            <a:pPr indent="-182880">
              <a:spcAft>
                <a:spcPts val="600"/>
              </a:spcAft>
              <a:buClr>
                <a:schemeClr val="tx1">
                  <a:lumMod val="85000"/>
                  <a:lumOff val="15000"/>
                </a:schemeClr>
              </a:buClr>
              <a:buFont typeface="Garamond" pitchFamily="18" charset="0"/>
              <a:buChar char="◦"/>
            </a:pPr>
            <a:endParaRPr lang="en-US" dirty="0"/>
          </a:p>
          <a:p>
            <a:pPr indent="-182880">
              <a:spcAft>
                <a:spcPts val="600"/>
              </a:spcAft>
              <a:buClr>
                <a:schemeClr val="tx1">
                  <a:lumMod val="85000"/>
                  <a:lumOff val="15000"/>
                </a:schemeClr>
              </a:buClr>
              <a:buFont typeface="Garamond" pitchFamily="18" charset="0"/>
              <a:buChar char="◦"/>
            </a:pPr>
            <a:endParaRPr lang="en-US" b="0" i="0" dirty="0">
              <a:effectLst/>
            </a:endParaRPr>
          </a:p>
          <a:p>
            <a:pPr indent="-182880">
              <a:spcAft>
                <a:spcPts val="600"/>
              </a:spcAft>
              <a:buClr>
                <a:schemeClr val="tx1">
                  <a:lumMod val="85000"/>
                  <a:lumOff val="15000"/>
                </a:schemeClr>
              </a:buClr>
              <a:buFont typeface="Garamond" pitchFamily="18" charset="0"/>
              <a:buChar char="◦"/>
            </a:pPr>
            <a:endParaRPr lang="en-US" dirty="0"/>
          </a:p>
          <a:p>
            <a:pPr indent="-182880">
              <a:spcAft>
                <a:spcPts val="600"/>
              </a:spcAft>
              <a:buClr>
                <a:schemeClr val="tx1">
                  <a:lumMod val="85000"/>
                  <a:lumOff val="15000"/>
                </a:schemeClr>
              </a:buClr>
              <a:buFont typeface="Garamond" pitchFamily="18" charset="0"/>
              <a:buChar char="◦"/>
            </a:pPr>
            <a:endParaRPr lang="en-US" dirty="0"/>
          </a:p>
          <a:p>
            <a:pPr indent="-182880">
              <a:spcAft>
                <a:spcPts val="600"/>
              </a:spcAft>
              <a:buClr>
                <a:schemeClr val="tx1">
                  <a:lumMod val="85000"/>
                  <a:lumOff val="15000"/>
                </a:schemeClr>
              </a:buClr>
              <a:buFont typeface="Garamond" pitchFamily="18" charset="0"/>
              <a:buChar char="◦"/>
            </a:pPr>
            <a:endParaRPr lang="en-US" dirty="0"/>
          </a:p>
          <a:p>
            <a:pPr indent="-182880">
              <a:spcAft>
                <a:spcPts val="600"/>
              </a:spcAft>
              <a:buClr>
                <a:schemeClr val="tx1">
                  <a:lumMod val="85000"/>
                  <a:lumOff val="15000"/>
                </a:schemeClr>
              </a:buClr>
              <a:buFont typeface="Garamond" pitchFamily="18" charset="0"/>
              <a:buChar char="◦"/>
            </a:pPr>
            <a:endParaRPr lang="en-US" dirty="0"/>
          </a:p>
          <a:p>
            <a:pPr indent="-182880">
              <a:spcAft>
                <a:spcPts val="600"/>
              </a:spcAft>
              <a:buClr>
                <a:schemeClr val="tx1">
                  <a:lumMod val="85000"/>
                  <a:lumOff val="15000"/>
                </a:schemeClr>
              </a:buClr>
              <a:buFont typeface="Garamond" pitchFamily="18" charset="0"/>
              <a:buChar char="◦"/>
            </a:pPr>
            <a:endParaRPr lang="en-US" dirty="0"/>
          </a:p>
          <a:p>
            <a:pPr indent="-182880">
              <a:spcAft>
                <a:spcPts val="600"/>
              </a:spcAft>
              <a:buClr>
                <a:schemeClr val="tx1">
                  <a:lumMod val="85000"/>
                  <a:lumOff val="15000"/>
                </a:schemeClr>
              </a:buClr>
              <a:buFont typeface="Garamond" pitchFamily="18" charset="0"/>
              <a:buChar char="◦"/>
            </a:pPr>
            <a:endParaRPr lang="en-US" dirty="0"/>
          </a:p>
          <a:p>
            <a:pPr indent="-182880">
              <a:spcAft>
                <a:spcPts val="600"/>
              </a:spcAft>
              <a:buClr>
                <a:schemeClr val="tx1">
                  <a:lumMod val="85000"/>
                  <a:lumOff val="15000"/>
                </a:schemeClr>
              </a:buClr>
              <a:buFont typeface="Garamond" pitchFamily="18" charset="0"/>
              <a:buChar char="◦"/>
            </a:pPr>
            <a:endParaRPr lang="en-US" b="0" i="0" dirty="0">
              <a:effectLst/>
            </a:endParaRPr>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rotWithShape="1">
          <a:blip r:embed="rId4"/>
          <a:srcRect l="3190" r="-2" b="-2"/>
          <a:stretch/>
        </p:blipFill>
        <p:spPr>
          <a:xfrm>
            <a:off x="7837371" y="237744"/>
            <a:ext cx="4124416" cy="6382512"/>
          </a:xfrm>
          <a:prstGeom prst="rect">
            <a:avLst/>
          </a:prstGeom>
        </p:spPr>
      </p:pic>
    </p:spTree>
    <p:extLst>
      <p:ext uri="{BB962C8B-B14F-4D97-AF65-F5344CB8AC3E}">
        <p14:creationId xmlns:p14="http://schemas.microsoft.com/office/powerpoint/2010/main" val="33558967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3" name="TextBox 2">
            <a:extLst>
              <a:ext uri="{FF2B5EF4-FFF2-40B4-BE49-F238E27FC236}">
                <a16:creationId xmlns:a16="http://schemas.microsoft.com/office/drawing/2014/main" id="{6A2CF4CE-9CA8-43FC-879C-3E084C2EB884}"/>
              </a:ext>
            </a:extLst>
          </p:cNvPr>
          <p:cNvSpPr txBox="1"/>
          <p:nvPr/>
        </p:nvSpPr>
        <p:spPr>
          <a:xfrm>
            <a:off x="868680" y="877078"/>
            <a:ext cx="6281928" cy="5157962"/>
          </a:xfrm>
          <a:prstGeom prst="rect">
            <a:avLst/>
          </a:prstGeom>
        </p:spPr>
        <p:txBody>
          <a:bodyPr vert="horz" lIns="91440" tIns="45720" rIns="91440" bIns="45720" rtlCol="0">
            <a:normAutofit fontScale="85000" lnSpcReduction="20000"/>
          </a:bodyPr>
          <a:lstStyle/>
          <a:p>
            <a:pPr algn="l"/>
            <a:r>
              <a:rPr lang="en-US" b="1" i="0" dirty="0">
                <a:solidFill>
                  <a:srgbClr val="000000"/>
                </a:solidFill>
                <a:effectLst/>
                <a:latin typeface="system-ui"/>
              </a:rPr>
              <a:t>Romans 16:3-15</a:t>
            </a:r>
          </a:p>
          <a:p>
            <a:pPr algn="l"/>
            <a:endParaRPr lang="en-US" b="1" baseline="30000" dirty="0">
              <a:solidFill>
                <a:srgbClr val="000000"/>
              </a:solidFill>
              <a:latin typeface="system-ui"/>
            </a:endParaRPr>
          </a:p>
          <a:p>
            <a:pPr algn="l"/>
            <a:r>
              <a:rPr lang="en-US" b="1" i="0" baseline="30000" dirty="0">
                <a:solidFill>
                  <a:srgbClr val="000000"/>
                </a:solidFill>
                <a:effectLst/>
                <a:latin typeface="system-ui"/>
              </a:rPr>
              <a:t>3 </a:t>
            </a:r>
            <a:r>
              <a:rPr lang="en-US" b="0" i="0" dirty="0">
                <a:solidFill>
                  <a:srgbClr val="000000"/>
                </a:solidFill>
                <a:effectLst/>
                <a:latin typeface="system-ui"/>
              </a:rPr>
              <a:t>Greet Priscilla and Aquila, my co-workers in Christ Jesus. </a:t>
            </a:r>
            <a:r>
              <a:rPr lang="en-US" b="1" i="0" baseline="30000" dirty="0">
                <a:solidFill>
                  <a:srgbClr val="000000"/>
                </a:solidFill>
                <a:effectLst/>
                <a:latin typeface="system-ui"/>
              </a:rPr>
              <a:t>4 </a:t>
            </a:r>
            <a:r>
              <a:rPr lang="en-US" b="0" i="0" dirty="0">
                <a:solidFill>
                  <a:srgbClr val="000000"/>
                </a:solidFill>
                <a:effectLst/>
                <a:latin typeface="system-ui"/>
              </a:rPr>
              <a:t>They risked their lives for me. Not only I but all the churches of the Gentiles are grateful to them.</a:t>
            </a:r>
          </a:p>
          <a:p>
            <a:pPr algn="l"/>
            <a:r>
              <a:rPr lang="en-US" b="1" i="0" baseline="30000" dirty="0">
                <a:solidFill>
                  <a:srgbClr val="000000"/>
                </a:solidFill>
                <a:effectLst/>
                <a:latin typeface="system-ui"/>
              </a:rPr>
              <a:t>5 </a:t>
            </a:r>
            <a:r>
              <a:rPr lang="en-US" b="0" i="0" dirty="0">
                <a:solidFill>
                  <a:srgbClr val="000000"/>
                </a:solidFill>
                <a:effectLst/>
                <a:latin typeface="system-ui"/>
              </a:rPr>
              <a:t>Greet also the church that meets at their house.</a:t>
            </a:r>
          </a:p>
          <a:p>
            <a:pPr algn="l"/>
            <a:r>
              <a:rPr lang="en-US" b="0" i="0" dirty="0">
                <a:solidFill>
                  <a:srgbClr val="000000"/>
                </a:solidFill>
                <a:effectLst/>
                <a:latin typeface="system-ui"/>
              </a:rPr>
              <a:t>Greet my dear friend </a:t>
            </a:r>
            <a:r>
              <a:rPr lang="en-US" b="0" i="0" dirty="0" err="1">
                <a:solidFill>
                  <a:srgbClr val="000000"/>
                </a:solidFill>
                <a:effectLst/>
                <a:latin typeface="system-ui"/>
              </a:rPr>
              <a:t>Epenetus</a:t>
            </a:r>
            <a:r>
              <a:rPr lang="en-US" b="0" i="0" dirty="0">
                <a:solidFill>
                  <a:srgbClr val="000000"/>
                </a:solidFill>
                <a:effectLst/>
                <a:latin typeface="system-ui"/>
              </a:rPr>
              <a:t>, who was the first convert to Christ in the province of Asia.</a:t>
            </a:r>
          </a:p>
          <a:p>
            <a:pPr algn="l"/>
            <a:r>
              <a:rPr lang="en-US" b="1" i="0" baseline="30000" dirty="0">
                <a:solidFill>
                  <a:srgbClr val="000000"/>
                </a:solidFill>
                <a:effectLst/>
                <a:latin typeface="system-ui"/>
              </a:rPr>
              <a:t>6 </a:t>
            </a:r>
            <a:r>
              <a:rPr lang="en-US" b="0" i="0" dirty="0">
                <a:solidFill>
                  <a:srgbClr val="000000"/>
                </a:solidFill>
                <a:effectLst/>
                <a:latin typeface="system-ui"/>
              </a:rPr>
              <a:t>Greet Mary, who worked very hard for you.</a:t>
            </a:r>
          </a:p>
          <a:p>
            <a:pPr algn="l"/>
            <a:r>
              <a:rPr lang="en-US" b="1" i="0" baseline="30000" dirty="0">
                <a:solidFill>
                  <a:srgbClr val="000000"/>
                </a:solidFill>
                <a:effectLst/>
                <a:latin typeface="system-ui"/>
              </a:rPr>
              <a:t>7 </a:t>
            </a:r>
            <a:r>
              <a:rPr lang="en-US" b="0" i="0" dirty="0">
                <a:solidFill>
                  <a:srgbClr val="000000"/>
                </a:solidFill>
                <a:effectLst/>
                <a:latin typeface="system-ui"/>
              </a:rPr>
              <a:t>Greet Andronicus and </a:t>
            </a:r>
            <a:r>
              <a:rPr lang="en-US" b="0" i="0" dirty="0" err="1">
                <a:solidFill>
                  <a:srgbClr val="000000"/>
                </a:solidFill>
                <a:effectLst/>
                <a:latin typeface="system-ui"/>
              </a:rPr>
              <a:t>Junia</a:t>
            </a:r>
            <a:r>
              <a:rPr lang="en-US" b="0" i="0" dirty="0">
                <a:solidFill>
                  <a:srgbClr val="000000"/>
                </a:solidFill>
                <a:effectLst/>
                <a:latin typeface="system-ui"/>
              </a:rPr>
              <a:t>, my fellow Jews who have been in prison with me. They are outstanding among the apostles, and they were in Christ before I was.</a:t>
            </a:r>
          </a:p>
          <a:p>
            <a:pPr algn="l"/>
            <a:r>
              <a:rPr lang="en-US" b="1" i="0" baseline="30000" dirty="0">
                <a:solidFill>
                  <a:srgbClr val="000000"/>
                </a:solidFill>
                <a:effectLst/>
                <a:latin typeface="system-ui"/>
              </a:rPr>
              <a:t>8 </a:t>
            </a:r>
            <a:r>
              <a:rPr lang="en-US" b="0" i="0" dirty="0">
                <a:solidFill>
                  <a:srgbClr val="000000"/>
                </a:solidFill>
                <a:effectLst/>
                <a:latin typeface="system-ui"/>
              </a:rPr>
              <a:t>Greet </a:t>
            </a:r>
            <a:r>
              <a:rPr lang="en-US" b="0" i="0" dirty="0" err="1">
                <a:solidFill>
                  <a:srgbClr val="000000"/>
                </a:solidFill>
                <a:effectLst/>
                <a:latin typeface="system-ui"/>
              </a:rPr>
              <a:t>Ampliatus</a:t>
            </a:r>
            <a:r>
              <a:rPr lang="en-US" b="0" i="0" dirty="0">
                <a:solidFill>
                  <a:srgbClr val="000000"/>
                </a:solidFill>
                <a:effectLst/>
                <a:latin typeface="system-ui"/>
              </a:rPr>
              <a:t>, my dear friend in the Lord.</a:t>
            </a:r>
          </a:p>
          <a:p>
            <a:pPr algn="l"/>
            <a:r>
              <a:rPr lang="en-US" b="1" i="0" baseline="30000" dirty="0">
                <a:solidFill>
                  <a:srgbClr val="000000"/>
                </a:solidFill>
                <a:effectLst/>
                <a:latin typeface="system-ui"/>
              </a:rPr>
              <a:t>9 </a:t>
            </a:r>
            <a:r>
              <a:rPr lang="en-US" b="0" i="0" dirty="0">
                <a:solidFill>
                  <a:srgbClr val="000000"/>
                </a:solidFill>
                <a:effectLst/>
                <a:latin typeface="system-ui"/>
              </a:rPr>
              <a:t>Greet </a:t>
            </a:r>
            <a:r>
              <a:rPr lang="en-US" b="0" i="0" dirty="0" err="1">
                <a:solidFill>
                  <a:srgbClr val="000000"/>
                </a:solidFill>
                <a:effectLst/>
                <a:latin typeface="system-ui"/>
              </a:rPr>
              <a:t>Urbanus</a:t>
            </a:r>
            <a:r>
              <a:rPr lang="en-US" b="0" i="0" dirty="0">
                <a:solidFill>
                  <a:srgbClr val="000000"/>
                </a:solidFill>
                <a:effectLst/>
                <a:latin typeface="system-ui"/>
              </a:rPr>
              <a:t>, our co-worker in Christ, and my dear friend Stachys.</a:t>
            </a:r>
          </a:p>
          <a:p>
            <a:pPr algn="l"/>
            <a:r>
              <a:rPr lang="en-US" b="1" i="0" baseline="30000" dirty="0">
                <a:solidFill>
                  <a:srgbClr val="000000"/>
                </a:solidFill>
                <a:effectLst/>
                <a:latin typeface="system-ui"/>
              </a:rPr>
              <a:t>10 </a:t>
            </a:r>
            <a:r>
              <a:rPr lang="en-US" b="0" i="0" dirty="0">
                <a:solidFill>
                  <a:srgbClr val="000000"/>
                </a:solidFill>
                <a:effectLst/>
                <a:latin typeface="system-ui"/>
              </a:rPr>
              <a:t>Greet Apelles, whose fidelity to Christ has stood the test.</a:t>
            </a:r>
          </a:p>
          <a:p>
            <a:pPr algn="l"/>
            <a:r>
              <a:rPr lang="en-US" b="0" i="0" dirty="0">
                <a:solidFill>
                  <a:srgbClr val="000000"/>
                </a:solidFill>
                <a:effectLst/>
                <a:latin typeface="system-ui"/>
              </a:rPr>
              <a:t>Greet those who belong to the household of </a:t>
            </a:r>
            <a:r>
              <a:rPr lang="en-US" b="0" i="0" dirty="0" err="1">
                <a:solidFill>
                  <a:srgbClr val="000000"/>
                </a:solidFill>
                <a:effectLst/>
                <a:latin typeface="system-ui"/>
              </a:rPr>
              <a:t>Aristobulus</a:t>
            </a:r>
            <a:r>
              <a:rPr lang="en-US" b="0" i="0" dirty="0">
                <a:solidFill>
                  <a:srgbClr val="000000"/>
                </a:solidFill>
                <a:effectLst/>
                <a:latin typeface="system-ui"/>
              </a:rPr>
              <a:t>.</a:t>
            </a:r>
          </a:p>
          <a:p>
            <a:pPr algn="l"/>
            <a:r>
              <a:rPr lang="en-US" b="1" i="0" baseline="30000" dirty="0">
                <a:solidFill>
                  <a:srgbClr val="000000"/>
                </a:solidFill>
                <a:effectLst/>
                <a:latin typeface="system-ui"/>
              </a:rPr>
              <a:t>11 </a:t>
            </a:r>
            <a:r>
              <a:rPr lang="en-US" b="0" i="0" dirty="0">
                <a:solidFill>
                  <a:srgbClr val="000000"/>
                </a:solidFill>
                <a:effectLst/>
                <a:latin typeface="system-ui"/>
              </a:rPr>
              <a:t>Greet </a:t>
            </a:r>
            <a:r>
              <a:rPr lang="en-US" b="0" i="0" dirty="0" err="1">
                <a:solidFill>
                  <a:srgbClr val="000000"/>
                </a:solidFill>
                <a:effectLst/>
                <a:latin typeface="system-ui"/>
              </a:rPr>
              <a:t>Herodion</a:t>
            </a:r>
            <a:r>
              <a:rPr lang="en-US" b="0" i="0" dirty="0">
                <a:solidFill>
                  <a:srgbClr val="000000"/>
                </a:solidFill>
                <a:effectLst/>
                <a:latin typeface="system-ui"/>
              </a:rPr>
              <a:t>, my fellow Jew.</a:t>
            </a:r>
          </a:p>
          <a:p>
            <a:pPr algn="l"/>
            <a:r>
              <a:rPr lang="en-US" b="0" i="0" dirty="0">
                <a:solidFill>
                  <a:srgbClr val="000000"/>
                </a:solidFill>
                <a:effectLst/>
                <a:latin typeface="system-ui"/>
              </a:rPr>
              <a:t>Greet those in the household of Narcissus who are in the Lord.</a:t>
            </a:r>
          </a:p>
          <a:p>
            <a:pPr algn="l"/>
            <a:r>
              <a:rPr lang="en-US" b="1" i="0" baseline="30000" dirty="0">
                <a:solidFill>
                  <a:srgbClr val="000000"/>
                </a:solidFill>
                <a:effectLst/>
                <a:latin typeface="system-ui"/>
              </a:rPr>
              <a:t>12 </a:t>
            </a:r>
            <a:r>
              <a:rPr lang="en-US" b="0" i="0" dirty="0">
                <a:solidFill>
                  <a:srgbClr val="000000"/>
                </a:solidFill>
                <a:effectLst/>
                <a:latin typeface="system-ui"/>
              </a:rPr>
              <a:t>Greet </a:t>
            </a:r>
            <a:r>
              <a:rPr lang="en-US" b="0" i="0" dirty="0" err="1">
                <a:solidFill>
                  <a:srgbClr val="000000"/>
                </a:solidFill>
                <a:effectLst/>
                <a:latin typeface="system-ui"/>
              </a:rPr>
              <a:t>Tryphena</a:t>
            </a:r>
            <a:r>
              <a:rPr lang="en-US" b="0" i="0" dirty="0">
                <a:solidFill>
                  <a:srgbClr val="000000"/>
                </a:solidFill>
                <a:effectLst/>
                <a:latin typeface="system-ui"/>
              </a:rPr>
              <a:t> and Tryphosa, those women who work hard in the Lord.</a:t>
            </a:r>
          </a:p>
          <a:p>
            <a:pPr algn="l"/>
            <a:r>
              <a:rPr lang="en-US" b="0" i="0" dirty="0">
                <a:solidFill>
                  <a:srgbClr val="000000"/>
                </a:solidFill>
                <a:effectLst/>
                <a:latin typeface="system-ui"/>
              </a:rPr>
              <a:t>Greet my dear friend Persis, another woman who has worked very hard in the Lord.</a:t>
            </a:r>
          </a:p>
          <a:p>
            <a:pPr algn="l"/>
            <a:r>
              <a:rPr lang="en-US" b="1" i="0" baseline="30000" dirty="0">
                <a:solidFill>
                  <a:srgbClr val="000000"/>
                </a:solidFill>
                <a:effectLst/>
                <a:latin typeface="system-ui"/>
              </a:rPr>
              <a:t>13 </a:t>
            </a:r>
            <a:r>
              <a:rPr lang="en-US" b="0" i="0" dirty="0">
                <a:solidFill>
                  <a:srgbClr val="000000"/>
                </a:solidFill>
                <a:effectLst/>
                <a:latin typeface="system-ui"/>
              </a:rPr>
              <a:t>Greet Rufus, chosen in the Lord, and his mother, who has been a mother to me, too.</a:t>
            </a:r>
          </a:p>
          <a:p>
            <a:pPr algn="l"/>
            <a:r>
              <a:rPr lang="en-US" b="1" i="0" baseline="30000" dirty="0">
                <a:solidFill>
                  <a:srgbClr val="000000"/>
                </a:solidFill>
                <a:effectLst/>
                <a:latin typeface="system-ui"/>
              </a:rPr>
              <a:t>14 </a:t>
            </a:r>
            <a:r>
              <a:rPr lang="en-US" b="0" i="0" dirty="0">
                <a:solidFill>
                  <a:srgbClr val="000000"/>
                </a:solidFill>
                <a:effectLst/>
                <a:latin typeface="system-ui"/>
              </a:rPr>
              <a:t>Greet </a:t>
            </a:r>
            <a:r>
              <a:rPr lang="en-US" b="0" i="0" dirty="0" err="1">
                <a:solidFill>
                  <a:srgbClr val="000000"/>
                </a:solidFill>
                <a:effectLst/>
                <a:latin typeface="system-ui"/>
              </a:rPr>
              <a:t>Asyncritus</a:t>
            </a:r>
            <a:r>
              <a:rPr lang="en-US" b="0" i="0" dirty="0">
                <a:solidFill>
                  <a:srgbClr val="000000"/>
                </a:solidFill>
                <a:effectLst/>
                <a:latin typeface="system-ui"/>
              </a:rPr>
              <a:t>, </a:t>
            </a:r>
            <a:r>
              <a:rPr lang="en-US" b="0" i="0" dirty="0" err="1">
                <a:solidFill>
                  <a:srgbClr val="000000"/>
                </a:solidFill>
                <a:effectLst/>
                <a:latin typeface="system-ui"/>
              </a:rPr>
              <a:t>Phlegon</a:t>
            </a:r>
            <a:r>
              <a:rPr lang="en-US" b="0" i="0" dirty="0">
                <a:solidFill>
                  <a:srgbClr val="000000"/>
                </a:solidFill>
                <a:effectLst/>
                <a:latin typeface="system-ui"/>
              </a:rPr>
              <a:t>, Hermes, </a:t>
            </a:r>
            <a:r>
              <a:rPr lang="en-US" b="0" i="0" dirty="0" err="1">
                <a:solidFill>
                  <a:srgbClr val="000000"/>
                </a:solidFill>
                <a:effectLst/>
                <a:latin typeface="system-ui"/>
              </a:rPr>
              <a:t>Patrobas</a:t>
            </a:r>
            <a:r>
              <a:rPr lang="en-US" b="0" i="0" dirty="0">
                <a:solidFill>
                  <a:srgbClr val="000000"/>
                </a:solidFill>
                <a:effectLst/>
                <a:latin typeface="system-ui"/>
              </a:rPr>
              <a:t>, </a:t>
            </a:r>
            <a:r>
              <a:rPr lang="en-US" b="0" i="0" dirty="0" err="1">
                <a:solidFill>
                  <a:srgbClr val="000000"/>
                </a:solidFill>
                <a:effectLst/>
                <a:latin typeface="system-ui"/>
              </a:rPr>
              <a:t>Hermas</a:t>
            </a:r>
            <a:r>
              <a:rPr lang="en-US" b="0" i="0" dirty="0">
                <a:solidFill>
                  <a:srgbClr val="000000"/>
                </a:solidFill>
                <a:effectLst/>
                <a:latin typeface="system-ui"/>
              </a:rPr>
              <a:t> and the other brothers and sisters with them.</a:t>
            </a:r>
          </a:p>
          <a:p>
            <a:pPr algn="l"/>
            <a:r>
              <a:rPr lang="en-US" b="1" i="0" baseline="30000" dirty="0">
                <a:solidFill>
                  <a:srgbClr val="000000"/>
                </a:solidFill>
                <a:effectLst/>
                <a:latin typeface="system-ui"/>
              </a:rPr>
              <a:t>15 </a:t>
            </a:r>
            <a:r>
              <a:rPr lang="en-US" b="0" i="0" dirty="0">
                <a:solidFill>
                  <a:srgbClr val="000000"/>
                </a:solidFill>
                <a:effectLst/>
                <a:latin typeface="system-ui"/>
              </a:rPr>
              <a:t>Greet </a:t>
            </a:r>
            <a:r>
              <a:rPr lang="en-US" b="0" i="0" dirty="0" err="1">
                <a:solidFill>
                  <a:srgbClr val="000000"/>
                </a:solidFill>
                <a:effectLst/>
                <a:latin typeface="system-ui"/>
              </a:rPr>
              <a:t>Philologus</a:t>
            </a:r>
            <a:r>
              <a:rPr lang="en-US" b="0" i="0" dirty="0">
                <a:solidFill>
                  <a:srgbClr val="000000"/>
                </a:solidFill>
                <a:effectLst/>
                <a:latin typeface="system-ui"/>
              </a:rPr>
              <a:t>, Julia, Nereus and his sister, and </a:t>
            </a:r>
            <a:r>
              <a:rPr lang="en-US" b="0" i="0" dirty="0" err="1">
                <a:solidFill>
                  <a:srgbClr val="000000"/>
                </a:solidFill>
                <a:effectLst/>
                <a:latin typeface="system-ui"/>
              </a:rPr>
              <a:t>Olympas</a:t>
            </a:r>
            <a:r>
              <a:rPr lang="en-US" b="0" i="0" dirty="0">
                <a:solidFill>
                  <a:srgbClr val="000000"/>
                </a:solidFill>
                <a:effectLst/>
                <a:latin typeface="system-ui"/>
              </a:rPr>
              <a:t> and all the Lord’s people who are with them.</a:t>
            </a:r>
            <a:endParaRPr lang="en-US" b="0" i="0" dirty="0">
              <a:effectLst/>
            </a:endParaRPr>
          </a:p>
          <a:p>
            <a:pPr indent="-182880">
              <a:spcAft>
                <a:spcPts val="600"/>
              </a:spcAft>
              <a:buClr>
                <a:schemeClr val="tx1">
                  <a:lumMod val="85000"/>
                  <a:lumOff val="15000"/>
                </a:schemeClr>
              </a:buClr>
              <a:buFont typeface="Garamond" pitchFamily="18" charset="0"/>
              <a:buChar char="◦"/>
            </a:pPr>
            <a:endParaRPr lang="en-US" dirty="0"/>
          </a:p>
          <a:p>
            <a:pPr indent="-182880">
              <a:spcAft>
                <a:spcPts val="600"/>
              </a:spcAft>
              <a:buClr>
                <a:schemeClr val="tx1">
                  <a:lumMod val="85000"/>
                  <a:lumOff val="15000"/>
                </a:schemeClr>
              </a:buClr>
              <a:buFont typeface="Garamond" pitchFamily="18" charset="0"/>
              <a:buChar char="◦"/>
            </a:pPr>
            <a:endParaRPr lang="en-US" b="0" i="0" dirty="0">
              <a:effectLst/>
            </a:endParaRPr>
          </a:p>
          <a:p>
            <a:pPr indent="-182880">
              <a:spcAft>
                <a:spcPts val="600"/>
              </a:spcAft>
              <a:buClr>
                <a:schemeClr val="tx1">
                  <a:lumMod val="85000"/>
                  <a:lumOff val="15000"/>
                </a:schemeClr>
              </a:buClr>
              <a:buFont typeface="Garamond" pitchFamily="18" charset="0"/>
              <a:buChar char="◦"/>
            </a:pPr>
            <a:endParaRPr lang="en-US" dirty="0"/>
          </a:p>
          <a:p>
            <a:pPr indent="-182880">
              <a:spcAft>
                <a:spcPts val="600"/>
              </a:spcAft>
              <a:buClr>
                <a:schemeClr val="tx1">
                  <a:lumMod val="85000"/>
                  <a:lumOff val="15000"/>
                </a:schemeClr>
              </a:buClr>
              <a:buFont typeface="Garamond" pitchFamily="18" charset="0"/>
              <a:buChar char="◦"/>
            </a:pPr>
            <a:endParaRPr lang="en-US" dirty="0"/>
          </a:p>
          <a:p>
            <a:pPr indent="-182880">
              <a:spcAft>
                <a:spcPts val="600"/>
              </a:spcAft>
              <a:buClr>
                <a:schemeClr val="tx1">
                  <a:lumMod val="85000"/>
                  <a:lumOff val="15000"/>
                </a:schemeClr>
              </a:buClr>
              <a:buFont typeface="Garamond" pitchFamily="18" charset="0"/>
              <a:buChar char="◦"/>
            </a:pPr>
            <a:endParaRPr lang="en-US" b="0" i="0" dirty="0">
              <a:effectLst/>
            </a:endParaRPr>
          </a:p>
          <a:p>
            <a:pPr indent="-182880">
              <a:spcAft>
                <a:spcPts val="600"/>
              </a:spcAft>
              <a:buClr>
                <a:schemeClr val="tx1">
                  <a:lumMod val="85000"/>
                  <a:lumOff val="15000"/>
                </a:schemeClr>
              </a:buClr>
              <a:buFont typeface="Garamond" pitchFamily="18" charset="0"/>
              <a:buChar char="◦"/>
            </a:pPr>
            <a:endParaRPr lang="en-US" dirty="0"/>
          </a:p>
          <a:p>
            <a:pPr indent="-182880">
              <a:spcAft>
                <a:spcPts val="600"/>
              </a:spcAft>
              <a:buClr>
                <a:schemeClr val="tx1">
                  <a:lumMod val="85000"/>
                  <a:lumOff val="15000"/>
                </a:schemeClr>
              </a:buClr>
              <a:buFont typeface="Garamond" pitchFamily="18" charset="0"/>
              <a:buChar char="◦"/>
            </a:pPr>
            <a:endParaRPr lang="en-US" dirty="0"/>
          </a:p>
          <a:p>
            <a:pPr indent="-182880">
              <a:spcAft>
                <a:spcPts val="600"/>
              </a:spcAft>
              <a:buClr>
                <a:schemeClr val="tx1">
                  <a:lumMod val="85000"/>
                  <a:lumOff val="15000"/>
                </a:schemeClr>
              </a:buClr>
              <a:buFont typeface="Garamond" pitchFamily="18" charset="0"/>
              <a:buChar char="◦"/>
            </a:pPr>
            <a:endParaRPr lang="en-US" dirty="0"/>
          </a:p>
          <a:p>
            <a:pPr indent="-182880">
              <a:spcAft>
                <a:spcPts val="600"/>
              </a:spcAft>
              <a:buClr>
                <a:schemeClr val="tx1">
                  <a:lumMod val="85000"/>
                  <a:lumOff val="15000"/>
                </a:schemeClr>
              </a:buClr>
              <a:buFont typeface="Garamond" pitchFamily="18" charset="0"/>
              <a:buChar char="◦"/>
            </a:pPr>
            <a:endParaRPr lang="en-US" dirty="0"/>
          </a:p>
          <a:p>
            <a:pPr indent="-182880">
              <a:spcAft>
                <a:spcPts val="600"/>
              </a:spcAft>
              <a:buClr>
                <a:schemeClr val="tx1">
                  <a:lumMod val="85000"/>
                  <a:lumOff val="15000"/>
                </a:schemeClr>
              </a:buClr>
              <a:buFont typeface="Garamond" pitchFamily="18" charset="0"/>
              <a:buChar char="◦"/>
            </a:pPr>
            <a:endParaRPr lang="en-US" dirty="0"/>
          </a:p>
          <a:p>
            <a:pPr indent="-182880">
              <a:spcAft>
                <a:spcPts val="600"/>
              </a:spcAft>
              <a:buClr>
                <a:schemeClr val="tx1">
                  <a:lumMod val="85000"/>
                  <a:lumOff val="15000"/>
                </a:schemeClr>
              </a:buClr>
              <a:buFont typeface="Garamond" pitchFamily="18" charset="0"/>
              <a:buChar char="◦"/>
            </a:pPr>
            <a:endParaRPr lang="en-US" dirty="0"/>
          </a:p>
          <a:p>
            <a:pPr indent="-182880">
              <a:spcAft>
                <a:spcPts val="600"/>
              </a:spcAft>
              <a:buClr>
                <a:schemeClr val="tx1">
                  <a:lumMod val="85000"/>
                  <a:lumOff val="15000"/>
                </a:schemeClr>
              </a:buClr>
              <a:buFont typeface="Garamond" pitchFamily="18" charset="0"/>
              <a:buChar char="◦"/>
            </a:pPr>
            <a:endParaRPr lang="en-US" b="0" i="0" dirty="0">
              <a:effectLst/>
            </a:endParaRPr>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rotWithShape="1">
          <a:blip r:embed="rId2"/>
          <a:srcRect l="3190" r="-2" b="-2"/>
          <a:stretch/>
        </p:blipFill>
        <p:spPr>
          <a:xfrm>
            <a:off x="7837371" y="237744"/>
            <a:ext cx="4124416" cy="6382512"/>
          </a:xfrm>
          <a:prstGeom prst="rect">
            <a:avLst/>
          </a:prstGeom>
        </p:spPr>
      </p:pic>
    </p:spTree>
    <p:extLst>
      <p:ext uri="{BB962C8B-B14F-4D97-AF65-F5344CB8AC3E}">
        <p14:creationId xmlns:p14="http://schemas.microsoft.com/office/powerpoint/2010/main" val="40050052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3" name="TextBox 2">
            <a:extLst>
              <a:ext uri="{FF2B5EF4-FFF2-40B4-BE49-F238E27FC236}">
                <a16:creationId xmlns:a16="http://schemas.microsoft.com/office/drawing/2014/main" id="{6A2CF4CE-9CA8-43FC-879C-3E084C2EB884}"/>
              </a:ext>
            </a:extLst>
          </p:cNvPr>
          <p:cNvSpPr txBox="1"/>
          <p:nvPr/>
        </p:nvSpPr>
        <p:spPr>
          <a:xfrm>
            <a:off x="868680" y="877078"/>
            <a:ext cx="6281928" cy="5157962"/>
          </a:xfrm>
          <a:prstGeom prst="rect">
            <a:avLst/>
          </a:prstGeom>
        </p:spPr>
        <p:txBody>
          <a:bodyPr vert="horz" lIns="91440" tIns="45720" rIns="91440" bIns="45720" rtlCol="0">
            <a:normAutofit/>
          </a:bodyPr>
          <a:lstStyle/>
          <a:p>
            <a:pPr algn="l"/>
            <a:r>
              <a:rPr lang="en-US" b="1" i="0" dirty="0">
                <a:solidFill>
                  <a:srgbClr val="000000"/>
                </a:solidFill>
                <a:effectLst/>
                <a:latin typeface="system-ui"/>
              </a:rPr>
              <a:t>Ephesians 6:21-22</a:t>
            </a:r>
          </a:p>
          <a:p>
            <a:pPr algn="l"/>
            <a:endParaRPr lang="en-US" b="1" baseline="30000" dirty="0">
              <a:solidFill>
                <a:srgbClr val="000000"/>
              </a:solidFill>
              <a:latin typeface="system-ui"/>
            </a:endParaRPr>
          </a:p>
          <a:p>
            <a:pPr algn="l"/>
            <a:r>
              <a:rPr lang="en-US" b="1" i="0" baseline="30000" dirty="0">
                <a:solidFill>
                  <a:srgbClr val="000000"/>
                </a:solidFill>
                <a:effectLst/>
                <a:latin typeface="system-ui"/>
              </a:rPr>
              <a:t>21 </a:t>
            </a:r>
            <a:r>
              <a:rPr lang="en-US" b="0" i="0" dirty="0">
                <a:solidFill>
                  <a:srgbClr val="000000"/>
                </a:solidFill>
                <a:effectLst/>
                <a:latin typeface="system-ui"/>
              </a:rPr>
              <a:t>Tychicus, the dear brother and faithful servant in the Lord, will tell you everything, so that you also may know how I am and what I am doing. </a:t>
            </a:r>
            <a:r>
              <a:rPr lang="en-US" b="1" i="0" baseline="30000" dirty="0">
                <a:solidFill>
                  <a:srgbClr val="000000"/>
                </a:solidFill>
                <a:effectLst/>
                <a:latin typeface="system-ui"/>
              </a:rPr>
              <a:t>22 </a:t>
            </a:r>
            <a:r>
              <a:rPr lang="en-US" b="0" i="0" dirty="0">
                <a:solidFill>
                  <a:srgbClr val="000000"/>
                </a:solidFill>
                <a:effectLst/>
                <a:latin typeface="system-ui"/>
              </a:rPr>
              <a:t>I am sending him to you for this very purpose, that you may know how we are, and that he may encourage you.</a:t>
            </a:r>
            <a:endParaRPr lang="en-US" dirty="0"/>
          </a:p>
          <a:p>
            <a:pPr indent="-182880">
              <a:spcAft>
                <a:spcPts val="600"/>
              </a:spcAft>
              <a:buClr>
                <a:schemeClr val="tx1">
                  <a:lumMod val="85000"/>
                  <a:lumOff val="15000"/>
                </a:schemeClr>
              </a:buClr>
              <a:buFont typeface="Garamond" pitchFamily="18" charset="0"/>
              <a:buChar char="◦"/>
            </a:pPr>
            <a:endParaRPr lang="en-US" b="0" i="0" dirty="0">
              <a:effectLst/>
            </a:endParaRPr>
          </a:p>
          <a:p>
            <a:pPr indent="-182880">
              <a:spcAft>
                <a:spcPts val="600"/>
              </a:spcAft>
              <a:buClr>
                <a:schemeClr val="tx1">
                  <a:lumMod val="85000"/>
                  <a:lumOff val="15000"/>
                </a:schemeClr>
              </a:buClr>
              <a:buFont typeface="Garamond" pitchFamily="18" charset="0"/>
              <a:buChar char="◦"/>
            </a:pPr>
            <a:endParaRPr lang="en-US" dirty="0"/>
          </a:p>
          <a:p>
            <a:pPr indent="-182880">
              <a:spcAft>
                <a:spcPts val="600"/>
              </a:spcAft>
              <a:buClr>
                <a:schemeClr val="tx1">
                  <a:lumMod val="85000"/>
                  <a:lumOff val="15000"/>
                </a:schemeClr>
              </a:buClr>
              <a:buFont typeface="Garamond" pitchFamily="18" charset="0"/>
              <a:buChar char="◦"/>
            </a:pPr>
            <a:endParaRPr lang="en-US" dirty="0"/>
          </a:p>
          <a:p>
            <a:pPr indent="-182880">
              <a:spcAft>
                <a:spcPts val="600"/>
              </a:spcAft>
              <a:buClr>
                <a:schemeClr val="tx1">
                  <a:lumMod val="85000"/>
                  <a:lumOff val="15000"/>
                </a:schemeClr>
              </a:buClr>
              <a:buFont typeface="Garamond" pitchFamily="18" charset="0"/>
              <a:buChar char="◦"/>
            </a:pPr>
            <a:endParaRPr lang="en-US" b="0" i="0" dirty="0">
              <a:effectLst/>
            </a:endParaRPr>
          </a:p>
          <a:p>
            <a:pPr indent="-182880">
              <a:spcAft>
                <a:spcPts val="600"/>
              </a:spcAft>
              <a:buClr>
                <a:schemeClr val="tx1">
                  <a:lumMod val="85000"/>
                  <a:lumOff val="15000"/>
                </a:schemeClr>
              </a:buClr>
              <a:buFont typeface="Garamond" pitchFamily="18" charset="0"/>
              <a:buChar char="◦"/>
            </a:pPr>
            <a:endParaRPr lang="en-US" dirty="0"/>
          </a:p>
          <a:p>
            <a:pPr indent="-182880">
              <a:spcAft>
                <a:spcPts val="600"/>
              </a:spcAft>
              <a:buClr>
                <a:schemeClr val="tx1">
                  <a:lumMod val="85000"/>
                  <a:lumOff val="15000"/>
                </a:schemeClr>
              </a:buClr>
              <a:buFont typeface="Garamond" pitchFamily="18" charset="0"/>
              <a:buChar char="◦"/>
            </a:pPr>
            <a:endParaRPr lang="en-US" dirty="0"/>
          </a:p>
          <a:p>
            <a:pPr indent="-182880">
              <a:spcAft>
                <a:spcPts val="600"/>
              </a:spcAft>
              <a:buClr>
                <a:schemeClr val="tx1">
                  <a:lumMod val="85000"/>
                  <a:lumOff val="15000"/>
                </a:schemeClr>
              </a:buClr>
              <a:buFont typeface="Garamond" pitchFamily="18" charset="0"/>
              <a:buChar char="◦"/>
            </a:pPr>
            <a:endParaRPr lang="en-US" dirty="0"/>
          </a:p>
          <a:p>
            <a:pPr indent="-182880">
              <a:spcAft>
                <a:spcPts val="600"/>
              </a:spcAft>
              <a:buClr>
                <a:schemeClr val="tx1">
                  <a:lumMod val="85000"/>
                  <a:lumOff val="15000"/>
                </a:schemeClr>
              </a:buClr>
              <a:buFont typeface="Garamond" pitchFamily="18" charset="0"/>
              <a:buChar char="◦"/>
            </a:pPr>
            <a:endParaRPr lang="en-US" dirty="0"/>
          </a:p>
          <a:p>
            <a:pPr indent="-182880">
              <a:spcAft>
                <a:spcPts val="600"/>
              </a:spcAft>
              <a:buClr>
                <a:schemeClr val="tx1">
                  <a:lumMod val="85000"/>
                  <a:lumOff val="15000"/>
                </a:schemeClr>
              </a:buClr>
              <a:buFont typeface="Garamond" pitchFamily="18" charset="0"/>
              <a:buChar char="◦"/>
            </a:pPr>
            <a:endParaRPr lang="en-US" dirty="0"/>
          </a:p>
          <a:p>
            <a:pPr indent="-182880">
              <a:spcAft>
                <a:spcPts val="600"/>
              </a:spcAft>
              <a:buClr>
                <a:schemeClr val="tx1">
                  <a:lumMod val="85000"/>
                  <a:lumOff val="15000"/>
                </a:schemeClr>
              </a:buClr>
              <a:buFont typeface="Garamond" pitchFamily="18" charset="0"/>
              <a:buChar char="◦"/>
            </a:pPr>
            <a:endParaRPr lang="en-US" dirty="0"/>
          </a:p>
          <a:p>
            <a:pPr indent="-182880">
              <a:spcAft>
                <a:spcPts val="600"/>
              </a:spcAft>
              <a:buClr>
                <a:schemeClr val="tx1">
                  <a:lumMod val="85000"/>
                  <a:lumOff val="15000"/>
                </a:schemeClr>
              </a:buClr>
              <a:buFont typeface="Garamond" pitchFamily="18" charset="0"/>
              <a:buChar char="◦"/>
            </a:pPr>
            <a:endParaRPr lang="en-US" b="0" i="0" dirty="0">
              <a:effectLst/>
            </a:endParaRPr>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rotWithShape="1">
          <a:blip r:embed="rId2"/>
          <a:srcRect l="3190" r="-2" b="-2"/>
          <a:stretch/>
        </p:blipFill>
        <p:spPr>
          <a:xfrm>
            <a:off x="7837371" y="237744"/>
            <a:ext cx="4124416" cy="6382512"/>
          </a:xfrm>
          <a:prstGeom prst="rect">
            <a:avLst/>
          </a:prstGeom>
        </p:spPr>
      </p:pic>
    </p:spTree>
    <p:extLst>
      <p:ext uri="{BB962C8B-B14F-4D97-AF65-F5344CB8AC3E}">
        <p14:creationId xmlns:p14="http://schemas.microsoft.com/office/powerpoint/2010/main" val="1886455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818" b="7818"/>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Genesis 2:15-17</a:t>
            </a:r>
          </a:p>
          <a:p>
            <a:pPr algn="l"/>
            <a:endParaRPr lang="en-US" sz="1600" b="1" i="0" dirty="0">
              <a:solidFill>
                <a:srgbClr val="000000"/>
              </a:solidFill>
              <a:effectLst/>
              <a:latin typeface="system-ui"/>
            </a:endParaRPr>
          </a:p>
          <a:p>
            <a:pPr algn="l"/>
            <a:r>
              <a:rPr lang="en-US" sz="1600" b="1" i="0" baseline="30000" dirty="0">
                <a:solidFill>
                  <a:srgbClr val="000000"/>
                </a:solidFill>
                <a:effectLst/>
                <a:latin typeface="system-ui"/>
              </a:rPr>
              <a:t>15 </a:t>
            </a:r>
            <a:r>
              <a:rPr lang="en-US" sz="1600" b="0" i="0" dirty="0">
                <a:solidFill>
                  <a:srgbClr val="000000"/>
                </a:solidFill>
                <a:effectLst/>
                <a:latin typeface="system-ui"/>
              </a:rPr>
              <a:t>The </a:t>
            </a:r>
            <a:r>
              <a:rPr lang="en-US" sz="1600" b="0" i="0" cap="small" dirty="0">
                <a:solidFill>
                  <a:srgbClr val="000000"/>
                </a:solidFill>
                <a:effectLst/>
                <a:latin typeface="system-ui"/>
              </a:rPr>
              <a:t>Lord</a:t>
            </a:r>
            <a:r>
              <a:rPr lang="en-US" sz="1600" b="0" i="0" dirty="0">
                <a:solidFill>
                  <a:srgbClr val="000000"/>
                </a:solidFill>
                <a:effectLst/>
                <a:latin typeface="system-ui"/>
              </a:rPr>
              <a:t> God took the man and put him in the Garden of Eden to work it and take care of it. </a:t>
            </a:r>
            <a:r>
              <a:rPr lang="en-US" sz="1600" b="1" i="0" baseline="30000" dirty="0">
                <a:solidFill>
                  <a:srgbClr val="000000"/>
                </a:solidFill>
                <a:effectLst/>
                <a:latin typeface="system-ui"/>
              </a:rPr>
              <a:t>16 </a:t>
            </a:r>
            <a:r>
              <a:rPr lang="en-US" sz="1600" b="0" i="0" dirty="0">
                <a:solidFill>
                  <a:srgbClr val="000000"/>
                </a:solidFill>
                <a:effectLst/>
                <a:latin typeface="system-ui"/>
              </a:rPr>
              <a:t>And the </a:t>
            </a:r>
            <a:r>
              <a:rPr lang="en-US" sz="1600" b="0" i="0" cap="small" dirty="0">
                <a:solidFill>
                  <a:srgbClr val="000000"/>
                </a:solidFill>
                <a:effectLst/>
                <a:latin typeface="system-ui"/>
              </a:rPr>
              <a:t>Lord</a:t>
            </a:r>
            <a:r>
              <a:rPr lang="en-US" sz="1600" b="0" i="0" dirty="0">
                <a:solidFill>
                  <a:srgbClr val="000000"/>
                </a:solidFill>
                <a:effectLst/>
                <a:latin typeface="system-ui"/>
              </a:rPr>
              <a:t> God commanded the man, “You are free to eat from any tree in the garden; </a:t>
            </a:r>
            <a:r>
              <a:rPr lang="en-US" sz="1600" b="1" i="0" baseline="30000" dirty="0">
                <a:solidFill>
                  <a:srgbClr val="000000"/>
                </a:solidFill>
                <a:effectLst/>
                <a:latin typeface="system-ui"/>
              </a:rPr>
              <a:t>17 </a:t>
            </a:r>
            <a:r>
              <a:rPr lang="en-US" sz="1600" b="0" i="0" dirty="0">
                <a:solidFill>
                  <a:srgbClr val="000000"/>
                </a:solidFill>
                <a:effectLst/>
                <a:latin typeface="system-ui"/>
              </a:rPr>
              <a:t>but you must not eat from the tree of the knowledge of good and evil, for when you eat from it you will certainly die.”</a:t>
            </a:r>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39325850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3" name="TextBox 2">
            <a:extLst>
              <a:ext uri="{FF2B5EF4-FFF2-40B4-BE49-F238E27FC236}">
                <a16:creationId xmlns:a16="http://schemas.microsoft.com/office/drawing/2014/main" id="{6A2CF4CE-9CA8-43FC-879C-3E084C2EB884}"/>
              </a:ext>
            </a:extLst>
          </p:cNvPr>
          <p:cNvSpPr txBox="1"/>
          <p:nvPr/>
        </p:nvSpPr>
        <p:spPr>
          <a:xfrm>
            <a:off x="868680" y="877078"/>
            <a:ext cx="6281928" cy="5157962"/>
          </a:xfrm>
          <a:prstGeom prst="rect">
            <a:avLst/>
          </a:prstGeom>
        </p:spPr>
        <p:txBody>
          <a:bodyPr vert="horz" lIns="91440" tIns="45720" rIns="91440" bIns="45720" rtlCol="0">
            <a:normAutofit/>
          </a:bodyPr>
          <a:lstStyle/>
          <a:p>
            <a:pPr algn="l"/>
            <a:r>
              <a:rPr lang="en-US" b="1" i="0" dirty="0">
                <a:solidFill>
                  <a:srgbClr val="000000"/>
                </a:solidFill>
                <a:effectLst/>
                <a:latin typeface="system-ui"/>
              </a:rPr>
              <a:t>Colossians 4:10-11</a:t>
            </a:r>
          </a:p>
          <a:p>
            <a:pPr algn="l"/>
            <a:endParaRPr lang="en-US" b="1" baseline="30000" dirty="0">
              <a:solidFill>
                <a:srgbClr val="000000"/>
              </a:solidFill>
              <a:latin typeface="system-ui"/>
            </a:endParaRPr>
          </a:p>
          <a:p>
            <a:pPr algn="l"/>
            <a:r>
              <a:rPr lang="en-US" b="1" i="0" baseline="30000" dirty="0">
                <a:solidFill>
                  <a:srgbClr val="000000"/>
                </a:solidFill>
                <a:effectLst/>
                <a:latin typeface="system-ui"/>
              </a:rPr>
              <a:t>10 </a:t>
            </a:r>
            <a:r>
              <a:rPr lang="en-US" b="0" i="0" dirty="0">
                <a:solidFill>
                  <a:srgbClr val="000000"/>
                </a:solidFill>
                <a:effectLst/>
                <a:latin typeface="system-ui"/>
              </a:rPr>
              <a:t>My fellow prisoner Aristarchus sends you his greetings, as does Mark, the cousin of Barnabas. (You have received instructions about him; if he comes to you, welcome him.) </a:t>
            </a:r>
            <a:r>
              <a:rPr lang="en-US" b="1" i="0" baseline="30000" dirty="0">
                <a:solidFill>
                  <a:srgbClr val="000000"/>
                </a:solidFill>
                <a:effectLst/>
                <a:latin typeface="system-ui"/>
              </a:rPr>
              <a:t>11 </a:t>
            </a:r>
            <a:r>
              <a:rPr lang="en-US" b="0" i="0" dirty="0">
                <a:solidFill>
                  <a:srgbClr val="000000"/>
                </a:solidFill>
                <a:effectLst/>
                <a:latin typeface="system-ui"/>
              </a:rPr>
              <a:t>Jesus, who is called Justus, also sends greetings. These are the only Jews among my co-workers for the kingdom of God, and they have proved a comfort to me.</a:t>
            </a:r>
            <a:endParaRPr lang="en-US" b="0" i="0" dirty="0">
              <a:effectLst/>
            </a:endParaRPr>
          </a:p>
          <a:p>
            <a:pPr indent="-182880">
              <a:spcAft>
                <a:spcPts val="600"/>
              </a:spcAft>
              <a:buClr>
                <a:schemeClr val="tx1">
                  <a:lumMod val="85000"/>
                  <a:lumOff val="15000"/>
                </a:schemeClr>
              </a:buClr>
              <a:buFont typeface="Garamond" pitchFamily="18" charset="0"/>
              <a:buChar char="◦"/>
            </a:pPr>
            <a:endParaRPr lang="en-US" dirty="0"/>
          </a:p>
          <a:p>
            <a:pPr indent="-182880">
              <a:spcAft>
                <a:spcPts val="600"/>
              </a:spcAft>
              <a:buClr>
                <a:schemeClr val="tx1">
                  <a:lumMod val="85000"/>
                  <a:lumOff val="15000"/>
                </a:schemeClr>
              </a:buClr>
              <a:buFont typeface="Garamond" pitchFamily="18" charset="0"/>
              <a:buChar char="◦"/>
            </a:pPr>
            <a:endParaRPr lang="en-US" dirty="0"/>
          </a:p>
          <a:p>
            <a:pPr indent="-182880">
              <a:spcAft>
                <a:spcPts val="600"/>
              </a:spcAft>
              <a:buClr>
                <a:schemeClr val="tx1">
                  <a:lumMod val="85000"/>
                  <a:lumOff val="15000"/>
                </a:schemeClr>
              </a:buClr>
              <a:buFont typeface="Garamond" pitchFamily="18" charset="0"/>
              <a:buChar char="◦"/>
            </a:pPr>
            <a:endParaRPr lang="en-US" b="0" i="0" dirty="0">
              <a:effectLst/>
            </a:endParaRPr>
          </a:p>
          <a:p>
            <a:pPr indent="-182880">
              <a:spcAft>
                <a:spcPts val="600"/>
              </a:spcAft>
              <a:buClr>
                <a:schemeClr val="tx1">
                  <a:lumMod val="85000"/>
                  <a:lumOff val="15000"/>
                </a:schemeClr>
              </a:buClr>
              <a:buFont typeface="Garamond" pitchFamily="18" charset="0"/>
              <a:buChar char="◦"/>
            </a:pPr>
            <a:endParaRPr lang="en-US" dirty="0"/>
          </a:p>
          <a:p>
            <a:pPr indent="-182880">
              <a:spcAft>
                <a:spcPts val="600"/>
              </a:spcAft>
              <a:buClr>
                <a:schemeClr val="tx1">
                  <a:lumMod val="85000"/>
                  <a:lumOff val="15000"/>
                </a:schemeClr>
              </a:buClr>
              <a:buFont typeface="Garamond" pitchFamily="18" charset="0"/>
              <a:buChar char="◦"/>
            </a:pPr>
            <a:endParaRPr lang="en-US" dirty="0"/>
          </a:p>
          <a:p>
            <a:pPr indent="-182880">
              <a:spcAft>
                <a:spcPts val="600"/>
              </a:spcAft>
              <a:buClr>
                <a:schemeClr val="tx1">
                  <a:lumMod val="85000"/>
                  <a:lumOff val="15000"/>
                </a:schemeClr>
              </a:buClr>
              <a:buFont typeface="Garamond" pitchFamily="18" charset="0"/>
              <a:buChar char="◦"/>
            </a:pPr>
            <a:endParaRPr lang="en-US" dirty="0"/>
          </a:p>
          <a:p>
            <a:pPr indent="-182880">
              <a:spcAft>
                <a:spcPts val="600"/>
              </a:spcAft>
              <a:buClr>
                <a:schemeClr val="tx1">
                  <a:lumMod val="85000"/>
                  <a:lumOff val="15000"/>
                </a:schemeClr>
              </a:buClr>
              <a:buFont typeface="Garamond" pitchFamily="18" charset="0"/>
              <a:buChar char="◦"/>
            </a:pPr>
            <a:endParaRPr lang="en-US" dirty="0"/>
          </a:p>
          <a:p>
            <a:pPr indent="-182880">
              <a:spcAft>
                <a:spcPts val="600"/>
              </a:spcAft>
              <a:buClr>
                <a:schemeClr val="tx1">
                  <a:lumMod val="85000"/>
                  <a:lumOff val="15000"/>
                </a:schemeClr>
              </a:buClr>
              <a:buFont typeface="Garamond" pitchFamily="18" charset="0"/>
              <a:buChar char="◦"/>
            </a:pPr>
            <a:endParaRPr lang="en-US" dirty="0"/>
          </a:p>
          <a:p>
            <a:pPr indent="-182880">
              <a:spcAft>
                <a:spcPts val="600"/>
              </a:spcAft>
              <a:buClr>
                <a:schemeClr val="tx1">
                  <a:lumMod val="85000"/>
                  <a:lumOff val="15000"/>
                </a:schemeClr>
              </a:buClr>
              <a:buFont typeface="Garamond" pitchFamily="18" charset="0"/>
              <a:buChar char="◦"/>
            </a:pPr>
            <a:endParaRPr lang="en-US" dirty="0"/>
          </a:p>
          <a:p>
            <a:pPr indent="-182880">
              <a:spcAft>
                <a:spcPts val="600"/>
              </a:spcAft>
              <a:buClr>
                <a:schemeClr val="tx1">
                  <a:lumMod val="85000"/>
                  <a:lumOff val="15000"/>
                </a:schemeClr>
              </a:buClr>
              <a:buFont typeface="Garamond" pitchFamily="18" charset="0"/>
              <a:buChar char="◦"/>
            </a:pPr>
            <a:endParaRPr lang="en-US" b="0" i="0" dirty="0">
              <a:effectLst/>
            </a:endParaRPr>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rotWithShape="1">
          <a:blip r:embed="rId2"/>
          <a:srcRect l="3190" r="-2" b="-2"/>
          <a:stretch/>
        </p:blipFill>
        <p:spPr>
          <a:xfrm>
            <a:off x="7837371" y="237744"/>
            <a:ext cx="4124416" cy="6382512"/>
          </a:xfrm>
          <a:prstGeom prst="rect">
            <a:avLst/>
          </a:prstGeom>
        </p:spPr>
      </p:pic>
    </p:spTree>
    <p:extLst>
      <p:ext uri="{BB962C8B-B14F-4D97-AF65-F5344CB8AC3E}">
        <p14:creationId xmlns:p14="http://schemas.microsoft.com/office/powerpoint/2010/main" val="40137804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flower illustrations">
            <a:extLst>
              <a:ext uri="{FF2B5EF4-FFF2-40B4-BE49-F238E27FC236}">
                <a16:creationId xmlns:a16="http://schemas.microsoft.com/office/drawing/2014/main" id="{46768272-0F6A-4E58-A45C-F10D015D895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 y="-839"/>
            <a:ext cx="12191980" cy="6858000"/>
          </a:xfrm>
          <a:prstGeom prst="rect">
            <a:avLst/>
          </a:prstGeom>
        </p:spPr>
      </p:pic>
      <p:sp useBgFill="1">
        <p:nvSpPr>
          <p:cNvPr id="73" name="Rectangle 72">
            <a:extLst>
              <a:ext uri="{FF2B5EF4-FFF2-40B4-BE49-F238E27FC236}">
                <a16:creationId xmlns:a16="http://schemas.microsoft.com/office/drawing/2014/main" id="{BF9FFE17-DE95-4821-ACC1-B90C95449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75" name="Rectangle 74">
            <a:extLst>
              <a:ext uri="{FF2B5EF4-FFF2-40B4-BE49-F238E27FC236}">
                <a16:creationId xmlns:a16="http://schemas.microsoft.com/office/drawing/2014/main" id="{03CF76AF-FF72-4430-A772-058403290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771132" y="2091263"/>
            <a:ext cx="8649738" cy="2590800"/>
          </a:xfrm>
        </p:spPr>
        <p:txBody>
          <a:bodyPr>
            <a:normAutofit/>
          </a:bodyPr>
          <a:lstStyle/>
          <a:p>
            <a:r>
              <a:rPr lang="en-US" sz="6800" dirty="0"/>
              <a:t>Mental Health Integration</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1771130" y="4682062"/>
            <a:ext cx="8652788" cy="457201"/>
          </a:xfrm>
        </p:spPr>
        <p:txBody>
          <a:bodyPr>
            <a:normAutofit/>
          </a:bodyPr>
          <a:lstStyle/>
          <a:p>
            <a:pPr>
              <a:spcAft>
                <a:spcPts val="600"/>
              </a:spcAft>
            </a:pPr>
            <a:r>
              <a:rPr lang="en-US" sz="1800" dirty="0"/>
              <a:t>Week </a:t>
            </a:r>
            <a:r>
              <a:rPr lang="en-US" dirty="0"/>
              <a:t>6</a:t>
            </a:r>
            <a:r>
              <a:rPr lang="en-US" sz="1800" dirty="0"/>
              <a:t> Part 3- Reflection</a:t>
            </a:r>
          </a:p>
        </p:txBody>
      </p:sp>
      <p:sp>
        <p:nvSpPr>
          <p:cNvPr id="77" name="Rectangle 76">
            <a:extLst>
              <a:ext uri="{FF2B5EF4-FFF2-40B4-BE49-F238E27FC236}">
                <a16:creationId xmlns:a16="http://schemas.microsoft.com/office/drawing/2014/main" id="{0B1C8180-2FDD-4202-8C45-4057CB1AB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9" name="Straight Connector 78">
            <a:extLst>
              <a:ext uri="{FF2B5EF4-FFF2-40B4-BE49-F238E27FC236}">
                <a16:creationId xmlns:a16="http://schemas.microsoft.com/office/drawing/2014/main" id="{D6E86CC6-13EA-4A88-86AD-CF27BF52CC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F80B441-4F7D-4B40-8A13-FED03A1F3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0C7FD1A-44B1-4E4C-B0C9-A8103DCCDCC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37668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812" b="7812"/>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dirty="0">
                <a:solidFill>
                  <a:srgbClr val="1A1A1A"/>
                </a:solidFill>
                <a:latin typeface="-apple-system"/>
              </a:rPr>
              <a:t>My story of being known</a:t>
            </a:r>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26502612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812" b="7812"/>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dirty="0">
                <a:solidFill>
                  <a:srgbClr val="1A1A1A"/>
                </a:solidFill>
                <a:latin typeface="-apple-system"/>
              </a:rPr>
              <a:t>Being Known</a:t>
            </a:r>
          </a:p>
          <a:p>
            <a:pPr algn="l"/>
            <a:endParaRPr lang="en-US" sz="1600" dirty="0">
              <a:solidFill>
                <a:srgbClr val="1A1A1A"/>
              </a:solidFill>
              <a:latin typeface="-apple-system"/>
            </a:endParaRPr>
          </a:p>
          <a:p>
            <a:pPr algn="l"/>
            <a:r>
              <a:rPr lang="en-US" sz="1600" dirty="0">
                <a:solidFill>
                  <a:srgbClr val="1A1A1A"/>
                </a:solidFill>
                <a:latin typeface="-apple-system"/>
              </a:rPr>
              <a:t>Who knows you deeply?</a:t>
            </a:r>
          </a:p>
          <a:p>
            <a:pPr algn="l"/>
            <a:endParaRPr lang="en-US" sz="1600" dirty="0">
              <a:solidFill>
                <a:srgbClr val="1A1A1A"/>
              </a:solidFill>
              <a:latin typeface="-apple-system"/>
            </a:endParaRPr>
          </a:p>
          <a:p>
            <a:pPr algn="l"/>
            <a:r>
              <a:rPr lang="en-US" sz="1600" dirty="0">
                <a:solidFill>
                  <a:srgbClr val="1A1A1A"/>
                </a:solidFill>
                <a:latin typeface="-apple-system"/>
              </a:rPr>
              <a:t>Who do you share the hardest parts of your life with? </a:t>
            </a:r>
          </a:p>
          <a:p>
            <a:pPr algn="l"/>
            <a:endParaRPr lang="en-US" sz="1600" dirty="0">
              <a:solidFill>
                <a:srgbClr val="1A1A1A"/>
              </a:solidFill>
              <a:latin typeface="-apple-system"/>
            </a:endParaRPr>
          </a:p>
          <a:p>
            <a:pPr algn="l"/>
            <a:r>
              <a:rPr lang="en-US" sz="1600" dirty="0">
                <a:solidFill>
                  <a:srgbClr val="1A1A1A"/>
                </a:solidFill>
                <a:latin typeface="-apple-system"/>
              </a:rPr>
              <a:t>Are you afraid of being known or does it help you come alive?</a:t>
            </a: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r>
              <a:rPr lang="pl-PL" sz="1600" b="0" i="0" dirty="0">
                <a:solidFill>
                  <a:srgbClr val="1A1A1A"/>
                </a:solidFill>
                <a:effectLst/>
                <a:latin typeface="-apple-system"/>
              </a:rPr>
              <a:t>Photo by </a:t>
            </a:r>
            <a:r>
              <a:rPr lang="pl-PL" sz="1600" b="1" i="0" u="none" strike="noStrike" dirty="0">
                <a:solidFill>
                  <a:srgbClr val="1A1A1A"/>
                </a:solidFill>
                <a:effectLst/>
                <a:latin typeface="-apple-system"/>
                <a:hlinkClick r:id="rId3"/>
              </a:rPr>
              <a:t>Karolina Grabowska</a:t>
            </a:r>
            <a:r>
              <a:rPr lang="pl-PL" sz="1600" b="0" i="0" dirty="0">
                <a:solidFill>
                  <a:srgbClr val="1A1A1A"/>
                </a:solidFill>
                <a:effectLst/>
                <a:latin typeface="-apple-system"/>
              </a:rPr>
              <a:t> from </a:t>
            </a:r>
            <a:r>
              <a:rPr lang="pl-PL" sz="1600" b="1" i="0" u="none" strike="noStrike" dirty="0">
                <a:solidFill>
                  <a:srgbClr val="1A1A1A"/>
                </a:solidFill>
                <a:effectLst/>
                <a:latin typeface="-apple-system"/>
                <a:hlinkClick r:id="rId4"/>
              </a:rPr>
              <a:t>Pexels</a:t>
            </a:r>
            <a:endParaRPr lang="en-US" sz="1500" b="0" i="0" dirty="0">
              <a:effectLst/>
            </a:endParaRPr>
          </a:p>
        </p:txBody>
      </p:sp>
    </p:spTree>
    <p:extLst>
      <p:ext uri="{BB962C8B-B14F-4D97-AF65-F5344CB8AC3E}">
        <p14:creationId xmlns:p14="http://schemas.microsoft.com/office/powerpoint/2010/main" val="689619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818" b="7818"/>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Genesis 2:18-20</a:t>
            </a:r>
          </a:p>
          <a:p>
            <a:pPr algn="l"/>
            <a:endParaRPr lang="en-US" sz="1600" b="1" i="0" dirty="0">
              <a:solidFill>
                <a:srgbClr val="000000"/>
              </a:solidFill>
              <a:effectLst/>
              <a:latin typeface="system-ui"/>
            </a:endParaRPr>
          </a:p>
          <a:p>
            <a:pPr algn="l"/>
            <a:r>
              <a:rPr lang="en-US" sz="1600" b="1" i="0" baseline="30000" dirty="0">
                <a:solidFill>
                  <a:srgbClr val="000000"/>
                </a:solidFill>
                <a:effectLst/>
                <a:latin typeface="system-ui"/>
              </a:rPr>
              <a:t>18 </a:t>
            </a:r>
            <a:r>
              <a:rPr lang="en-US" sz="1600" b="0" i="0" dirty="0">
                <a:solidFill>
                  <a:srgbClr val="000000"/>
                </a:solidFill>
                <a:effectLst/>
                <a:latin typeface="system-ui"/>
              </a:rPr>
              <a:t>The </a:t>
            </a:r>
            <a:r>
              <a:rPr lang="en-US" sz="1600" b="0" i="0" cap="small" dirty="0">
                <a:solidFill>
                  <a:srgbClr val="000000"/>
                </a:solidFill>
                <a:effectLst/>
                <a:latin typeface="system-ui"/>
              </a:rPr>
              <a:t>Lord</a:t>
            </a:r>
            <a:r>
              <a:rPr lang="en-US" sz="1600" b="0" i="0" dirty="0">
                <a:solidFill>
                  <a:srgbClr val="000000"/>
                </a:solidFill>
                <a:effectLst/>
                <a:latin typeface="system-ui"/>
              </a:rPr>
              <a:t> God said, “It is not good for the man to be alone. I will make a helper suitable for him.”</a:t>
            </a:r>
          </a:p>
          <a:p>
            <a:pPr algn="l"/>
            <a:r>
              <a:rPr lang="en-US" sz="1600" b="1" i="0" baseline="30000" dirty="0">
                <a:solidFill>
                  <a:srgbClr val="000000"/>
                </a:solidFill>
                <a:effectLst/>
                <a:latin typeface="system-ui"/>
              </a:rPr>
              <a:t>19 </a:t>
            </a:r>
            <a:r>
              <a:rPr lang="en-US" sz="1600" b="0" i="0" dirty="0">
                <a:solidFill>
                  <a:srgbClr val="000000"/>
                </a:solidFill>
                <a:effectLst/>
                <a:latin typeface="system-ui"/>
              </a:rPr>
              <a:t>Now the </a:t>
            </a:r>
            <a:r>
              <a:rPr lang="en-US" sz="1600" b="0" i="0" cap="small" dirty="0">
                <a:solidFill>
                  <a:srgbClr val="000000"/>
                </a:solidFill>
                <a:effectLst/>
                <a:latin typeface="system-ui"/>
              </a:rPr>
              <a:t>Lord</a:t>
            </a:r>
            <a:r>
              <a:rPr lang="en-US" sz="1600" b="0" i="0" dirty="0">
                <a:solidFill>
                  <a:srgbClr val="000000"/>
                </a:solidFill>
                <a:effectLst/>
                <a:latin typeface="system-ui"/>
              </a:rPr>
              <a:t> God had formed out of the ground all the wild animals and all the birds in the sky. He brought them to the man to see what he would name them; and whatever the man called each living creature, that was its name. </a:t>
            </a:r>
            <a:r>
              <a:rPr lang="en-US" sz="1600" b="1" i="0" baseline="30000" dirty="0">
                <a:solidFill>
                  <a:srgbClr val="000000"/>
                </a:solidFill>
                <a:effectLst/>
                <a:latin typeface="system-ui"/>
              </a:rPr>
              <a:t>20 </a:t>
            </a:r>
            <a:r>
              <a:rPr lang="en-US" sz="1600" b="0" i="0" dirty="0">
                <a:solidFill>
                  <a:srgbClr val="000000"/>
                </a:solidFill>
                <a:effectLst/>
                <a:latin typeface="system-ui"/>
              </a:rPr>
              <a:t>So the man gave names to all the livestock, the birds in the sky and all the wild animals.</a:t>
            </a: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3509671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818" b="7818"/>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Genesis 2:21-25</a:t>
            </a:r>
          </a:p>
          <a:p>
            <a:pPr algn="l"/>
            <a:endParaRPr lang="en-US" sz="1600" b="1" i="0" dirty="0">
              <a:solidFill>
                <a:srgbClr val="000000"/>
              </a:solidFill>
              <a:effectLst/>
              <a:latin typeface="system-ui"/>
            </a:endParaRPr>
          </a:p>
          <a:p>
            <a:pPr algn="l"/>
            <a:r>
              <a:rPr lang="en-US" sz="1600" b="0" i="0" dirty="0">
                <a:solidFill>
                  <a:srgbClr val="000000"/>
                </a:solidFill>
                <a:effectLst/>
                <a:latin typeface="system-ui"/>
              </a:rPr>
              <a:t>But for Adam no suitable helper was found. </a:t>
            </a:r>
            <a:r>
              <a:rPr lang="en-US" sz="1600" b="1" i="0" baseline="30000" dirty="0">
                <a:solidFill>
                  <a:srgbClr val="000000"/>
                </a:solidFill>
                <a:effectLst/>
                <a:latin typeface="system-ui"/>
              </a:rPr>
              <a:t>21 </a:t>
            </a:r>
            <a:r>
              <a:rPr lang="en-US" sz="1600" b="0" i="0" dirty="0">
                <a:solidFill>
                  <a:srgbClr val="000000"/>
                </a:solidFill>
                <a:effectLst/>
                <a:latin typeface="system-ui"/>
              </a:rPr>
              <a:t>So the </a:t>
            </a:r>
            <a:r>
              <a:rPr lang="en-US" sz="1600" b="0" i="0" cap="small" dirty="0">
                <a:solidFill>
                  <a:srgbClr val="000000"/>
                </a:solidFill>
                <a:effectLst/>
                <a:latin typeface="system-ui"/>
              </a:rPr>
              <a:t>Lord</a:t>
            </a:r>
            <a:r>
              <a:rPr lang="en-US" sz="1600" b="0" i="0" dirty="0">
                <a:solidFill>
                  <a:srgbClr val="000000"/>
                </a:solidFill>
                <a:effectLst/>
                <a:latin typeface="system-ui"/>
              </a:rPr>
              <a:t> God caused the man to fall into a deep sleep; and while he was sleeping, he took one of the man’s ribs and then closed up the place with flesh. </a:t>
            </a:r>
            <a:r>
              <a:rPr lang="en-US" sz="1600" b="1" i="0" baseline="30000" dirty="0">
                <a:solidFill>
                  <a:srgbClr val="000000"/>
                </a:solidFill>
                <a:effectLst/>
                <a:latin typeface="system-ui"/>
              </a:rPr>
              <a:t>22 </a:t>
            </a:r>
            <a:r>
              <a:rPr lang="en-US" sz="1600" b="0" i="0" dirty="0">
                <a:solidFill>
                  <a:srgbClr val="000000"/>
                </a:solidFill>
                <a:effectLst/>
                <a:latin typeface="system-ui"/>
              </a:rPr>
              <a:t>Then the </a:t>
            </a:r>
            <a:r>
              <a:rPr lang="en-US" sz="1600" b="0" i="0" cap="small" dirty="0">
                <a:solidFill>
                  <a:srgbClr val="000000"/>
                </a:solidFill>
                <a:effectLst/>
                <a:latin typeface="system-ui"/>
              </a:rPr>
              <a:t>Lord</a:t>
            </a:r>
            <a:r>
              <a:rPr lang="en-US" sz="1600" b="0" i="0" dirty="0">
                <a:solidFill>
                  <a:srgbClr val="000000"/>
                </a:solidFill>
                <a:effectLst/>
                <a:latin typeface="system-ui"/>
              </a:rPr>
              <a:t> God made a woman from the rib he had taken out of the man, and he brought her to the man.</a:t>
            </a:r>
          </a:p>
          <a:p>
            <a:pPr algn="l"/>
            <a:r>
              <a:rPr lang="en-US" sz="1600" b="1" i="0" baseline="30000" dirty="0">
                <a:solidFill>
                  <a:srgbClr val="000000"/>
                </a:solidFill>
                <a:effectLst/>
                <a:latin typeface="system-ui"/>
              </a:rPr>
              <a:t>23 </a:t>
            </a:r>
            <a:r>
              <a:rPr lang="en-US" sz="1600" b="0" i="0" dirty="0">
                <a:solidFill>
                  <a:srgbClr val="000000"/>
                </a:solidFill>
                <a:effectLst/>
                <a:latin typeface="system-ui"/>
              </a:rPr>
              <a:t>The man said,</a:t>
            </a:r>
          </a:p>
          <a:p>
            <a:pPr algn="l"/>
            <a:r>
              <a:rPr lang="en-US" sz="1600" b="0" i="0" dirty="0">
                <a:solidFill>
                  <a:srgbClr val="000000"/>
                </a:solidFill>
                <a:effectLst/>
                <a:latin typeface="system-ui"/>
              </a:rPr>
              <a:t>“This is now bone of my bones</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and flesh of my flesh;</a:t>
            </a:r>
            <a:br>
              <a:rPr lang="en-US" sz="1600" b="0" i="0" dirty="0">
                <a:solidFill>
                  <a:srgbClr val="000000"/>
                </a:solidFill>
                <a:effectLst/>
                <a:latin typeface="system-ui"/>
              </a:rPr>
            </a:br>
            <a:r>
              <a:rPr lang="en-US" sz="1600" b="0" i="0" dirty="0">
                <a:solidFill>
                  <a:srgbClr val="000000"/>
                </a:solidFill>
                <a:effectLst/>
                <a:latin typeface="system-ui"/>
              </a:rPr>
              <a:t>she shall be called ‘woman,’</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for she was taken out of man.”</a:t>
            </a:r>
          </a:p>
          <a:p>
            <a:pPr algn="l"/>
            <a:r>
              <a:rPr lang="en-US" sz="1600" b="1" i="0" baseline="30000" dirty="0">
                <a:solidFill>
                  <a:srgbClr val="000000"/>
                </a:solidFill>
                <a:effectLst/>
                <a:latin typeface="system-ui"/>
              </a:rPr>
              <a:t>24 </a:t>
            </a:r>
            <a:r>
              <a:rPr lang="en-US" sz="1600" b="0" i="0" dirty="0">
                <a:solidFill>
                  <a:srgbClr val="000000"/>
                </a:solidFill>
                <a:effectLst/>
                <a:latin typeface="system-ui"/>
              </a:rPr>
              <a:t>That is why a man leaves his father and mother and is united to his wife, and they become one flesh.</a:t>
            </a:r>
          </a:p>
          <a:p>
            <a:pPr algn="l"/>
            <a:r>
              <a:rPr lang="en-US" sz="1600" b="1" i="0" baseline="30000" dirty="0">
                <a:solidFill>
                  <a:srgbClr val="000000"/>
                </a:solidFill>
                <a:effectLst/>
                <a:latin typeface="system-ui"/>
              </a:rPr>
              <a:t>25 </a:t>
            </a:r>
            <a:r>
              <a:rPr lang="en-US" sz="1600" b="0" i="0" dirty="0">
                <a:solidFill>
                  <a:srgbClr val="000000"/>
                </a:solidFill>
                <a:effectLst/>
                <a:latin typeface="system-ui"/>
              </a:rPr>
              <a:t>Adam and his wife were both naked, and they felt no shame.</a:t>
            </a: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940339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805" b="7805"/>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Genesis 3:6-11</a:t>
            </a:r>
          </a:p>
          <a:p>
            <a:pPr algn="l"/>
            <a:endParaRPr lang="en-US" sz="1600" b="1" i="0" dirty="0">
              <a:solidFill>
                <a:srgbClr val="000000"/>
              </a:solidFill>
              <a:effectLst/>
              <a:latin typeface="system-ui"/>
            </a:endParaRPr>
          </a:p>
          <a:p>
            <a:pPr algn="l"/>
            <a:r>
              <a:rPr lang="en-US" sz="1600" b="1" i="0" baseline="30000" dirty="0">
                <a:solidFill>
                  <a:srgbClr val="000000"/>
                </a:solidFill>
                <a:effectLst/>
                <a:latin typeface="system-ui"/>
              </a:rPr>
              <a:t>6 </a:t>
            </a:r>
            <a:r>
              <a:rPr lang="en-US" sz="1600" b="0" i="0" dirty="0">
                <a:solidFill>
                  <a:srgbClr val="000000"/>
                </a:solidFill>
                <a:effectLst/>
                <a:latin typeface="system-ui"/>
              </a:rPr>
              <a:t>When the woman saw that the fruit of the tree was good for food and pleasing to the eye, and also desirable for gaining wisdom, she took some and ate it. She also gave some to her husband, who was with her, and he ate it. </a:t>
            </a:r>
            <a:r>
              <a:rPr lang="en-US" sz="1600" b="1" i="0" baseline="30000" dirty="0">
                <a:solidFill>
                  <a:srgbClr val="000000"/>
                </a:solidFill>
                <a:effectLst/>
                <a:latin typeface="system-ui"/>
              </a:rPr>
              <a:t>7 </a:t>
            </a:r>
            <a:r>
              <a:rPr lang="en-US" sz="1600" b="0" i="0" dirty="0">
                <a:solidFill>
                  <a:srgbClr val="000000"/>
                </a:solidFill>
                <a:effectLst/>
                <a:latin typeface="system-ui"/>
              </a:rPr>
              <a:t>Then the eyes of both of them were opened, and they realized they were naked; so they sewed fig leaves together and made coverings for themselves.</a:t>
            </a:r>
          </a:p>
          <a:p>
            <a:pPr algn="l"/>
            <a:r>
              <a:rPr lang="en-US" sz="1600" b="1" i="0" baseline="30000" dirty="0">
                <a:solidFill>
                  <a:srgbClr val="000000"/>
                </a:solidFill>
                <a:effectLst/>
                <a:latin typeface="system-ui"/>
              </a:rPr>
              <a:t>8 </a:t>
            </a:r>
            <a:r>
              <a:rPr lang="en-US" sz="1600" b="0" i="0" dirty="0">
                <a:solidFill>
                  <a:srgbClr val="000000"/>
                </a:solidFill>
                <a:effectLst/>
                <a:latin typeface="system-ui"/>
              </a:rPr>
              <a:t>Then the man and his wife heard the sound of the </a:t>
            </a:r>
            <a:r>
              <a:rPr lang="en-US" sz="1600" b="0" i="0" cap="small" dirty="0">
                <a:solidFill>
                  <a:srgbClr val="000000"/>
                </a:solidFill>
                <a:effectLst/>
                <a:latin typeface="system-ui"/>
              </a:rPr>
              <a:t>Lord</a:t>
            </a:r>
            <a:r>
              <a:rPr lang="en-US" sz="1600" b="0" i="0" dirty="0">
                <a:solidFill>
                  <a:srgbClr val="000000"/>
                </a:solidFill>
                <a:effectLst/>
                <a:latin typeface="system-ui"/>
              </a:rPr>
              <a:t> God as he was walking in the garden in the cool of the day, and they hid from the </a:t>
            </a:r>
            <a:r>
              <a:rPr lang="en-US" sz="1600" b="0" i="0" cap="small" dirty="0">
                <a:solidFill>
                  <a:srgbClr val="000000"/>
                </a:solidFill>
                <a:effectLst/>
                <a:latin typeface="system-ui"/>
              </a:rPr>
              <a:t>Lord</a:t>
            </a:r>
            <a:r>
              <a:rPr lang="en-US" sz="1600" b="0" i="0" dirty="0">
                <a:solidFill>
                  <a:srgbClr val="000000"/>
                </a:solidFill>
                <a:effectLst/>
                <a:latin typeface="system-ui"/>
              </a:rPr>
              <a:t> God among the trees of the garden. </a:t>
            </a:r>
            <a:r>
              <a:rPr lang="en-US" sz="1600" b="1" i="0" baseline="30000" dirty="0">
                <a:solidFill>
                  <a:srgbClr val="000000"/>
                </a:solidFill>
                <a:effectLst/>
                <a:latin typeface="system-ui"/>
              </a:rPr>
              <a:t>9 </a:t>
            </a:r>
            <a:r>
              <a:rPr lang="en-US" sz="1600" b="0" i="0" dirty="0">
                <a:solidFill>
                  <a:srgbClr val="000000"/>
                </a:solidFill>
                <a:effectLst/>
                <a:latin typeface="system-ui"/>
              </a:rPr>
              <a:t>But the </a:t>
            </a:r>
            <a:r>
              <a:rPr lang="en-US" sz="1600" b="0" i="0" cap="small" dirty="0">
                <a:solidFill>
                  <a:srgbClr val="000000"/>
                </a:solidFill>
                <a:effectLst/>
                <a:latin typeface="system-ui"/>
              </a:rPr>
              <a:t>Lord</a:t>
            </a:r>
            <a:r>
              <a:rPr lang="en-US" sz="1600" b="0" i="0" dirty="0">
                <a:solidFill>
                  <a:srgbClr val="000000"/>
                </a:solidFill>
                <a:effectLst/>
                <a:latin typeface="system-ui"/>
              </a:rPr>
              <a:t> God called to the man, “Where are you?”</a:t>
            </a:r>
          </a:p>
          <a:p>
            <a:pPr algn="l"/>
            <a:r>
              <a:rPr lang="en-US" sz="1600" b="1" i="0" baseline="30000" dirty="0">
                <a:solidFill>
                  <a:srgbClr val="000000"/>
                </a:solidFill>
                <a:effectLst/>
                <a:latin typeface="system-ui"/>
              </a:rPr>
              <a:t>10 </a:t>
            </a:r>
            <a:r>
              <a:rPr lang="en-US" sz="1600" b="0" i="0" dirty="0">
                <a:solidFill>
                  <a:srgbClr val="000000"/>
                </a:solidFill>
                <a:effectLst/>
                <a:latin typeface="system-ui"/>
              </a:rPr>
              <a:t>He answered, “I heard you in the garden, and I was afraid because I was naked; so I hid.”</a:t>
            </a:r>
          </a:p>
          <a:p>
            <a:pPr algn="l"/>
            <a:r>
              <a:rPr lang="en-US" sz="1600" b="1" i="0" baseline="30000" dirty="0">
                <a:solidFill>
                  <a:srgbClr val="000000"/>
                </a:solidFill>
                <a:effectLst/>
                <a:latin typeface="system-ui"/>
              </a:rPr>
              <a:t>11 </a:t>
            </a:r>
            <a:r>
              <a:rPr lang="en-US" sz="1600" b="0" i="0" dirty="0">
                <a:solidFill>
                  <a:srgbClr val="000000"/>
                </a:solidFill>
                <a:effectLst/>
                <a:latin typeface="system-ui"/>
              </a:rPr>
              <a:t>And he said, “Who told you that you were naked? Have you eaten from the tree that I commanded you not to eat from?”</a:t>
            </a:r>
          </a:p>
          <a:p>
            <a:pPr algn="l"/>
            <a:endParaRPr lang="en-US" sz="1600" dirty="0">
              <a:solidFill>
                <a:srgbClr val="000000"/>
              </a:solidFill>
              <a:latin typeface="system-ui"/>
            </a:endParaRPr>
          </a:p>
          <a:p>
            <a:pPr algn="l"/>
            <a:endParaRPr lang="en-US" sz="1600" b="0" i="0" dirty="0">
              <a:solidFill>
                <a:srgbClr val="000000"/>
              </a:solidFill>
              <a:effectLst/>
              <a:latin typeface="system-ui"/>
            </a:endParaRPr>
          </a:p>
          <a:p>
            <a:pPr algn="l"/>
            <a:endParaRPr lang="en-US" sz="1600" dirty="0">
              <a:solidFill>
                <a:srgbClr val="000000"/>
              </a:solidFill>
              <a:latin typeface="system-ui"/>
            </a:endParaRPr>
          </a:p>
          <a:p>
            <a:pPr algn="l"/>
            <a:endParaRPr lang="en-US" sz="1600" b="0" i="0" dirty="0">
              <a:solidFill>
                <a:srgbClr val="000000"/>
              </a:solidFill>
              <a:effectLst/>
              <a:latin typeface="system-ui"/>
            </a:endParaRPr>
          </a:p>
          <a:p>
            <a:pPr algn="l"/>
            <a:endParaRPr lang="en-US" sz="1600" b="0" i="0" dirty="0">
              <a:solidFill>
                <a:srgbClr val="000000"/>
              </a:solidFill>
              <a:effectLst/>
              <a:latin typeface="system-ui"/>
            </a:endParaRPr>
          </a:p>
          <a:p>
            <a:pPr algn="l"/>
            <a:r>
              <a:rPr lang="en-US" sz="1600" b="0" i="0" dirty="0">
                <a:solidFill>
                  <a:srgbClr val="1A1A1A"/>
                </a:solidFill>
                <a:effectLst/>
                <a:latin typeface="-apple-system"/>
              </a:rPr>
              <a:t>Photo by </a:t>
            </a:r>
            <a:r>
              <a:rPr lang="en-US" sz="1600" b="1" i="0" u="none" strike="noStrike" dirty="0">
                <a:solidFill>
                  <a:srgbClr val="1A1A1A"/>
                </a:solidFill>
                <a:effectLst/>
                <a:latin typeface="-apple-system"/>
                <a:hlinkClick r:id="rId3"/>
              </a:rPr>
              <a:t>Lachlan Ross</a:t>
            </a:r>
            <a:r>
              <a:rPr lang="en-US" sz="1600" b="0" i="0" dirty="0">
                <a:solidFill>
                  <a:srgbClr val="1A1A1A"/>
                </a:solidFill>
                <a:effectLst/>
                <a:latin typeface="-apple-system"/>
              </a:rPr>
              <a:t> from </a:t>
            </a:r>
            <a:r>
              <a:rPr lang="en-US" sz="1600" b="1" i="0" u="none" strike="noStrike" dirty="0" err="1">
                <a:solidFill>
                  <a:srgbClr val="1A1A1A"/>
                </a:solidFill>
                <a:effectLst/>
                <a:latin typeface="-apple-system"/>
                <a:hlinkClick r:id="rId4"/>
              </a:rPr>
              <a:t>Pexels</a:t>
            </a:r>
            <a:endParaRPr lang="en-US" sz="1600" b="0" i="0" dirty="0">
              <a:solidFill>
                <a:srgbClr val="000000"/>
              </a:solidFill>
              <a:effectLst/>
              <a:latin typeface="system-ui"/>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2725635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805" b="7805"/>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Genesis 3:16-20</a:t>
            </a:r>
          </a:p>
          <a:p>
            <a:pPr algn="l"/>
            <a:endParaRPr lang="en-US" sz="1600" b="1" i="0" dirty="0">
              <a:solidFill>
                <a:srgbClr val="000000"/>
              </a:solidFill>
              <a:effectLst/>
              <a:latin typeface="system-ui"/>
            </a:endParaRPr>
          </a:p>
          <a:p>
            <a:pPr algn="l"/>
            <a:r>
              <a:rPr lang="en-US" sz="1600" b="1" i="0" baseline="30000" dirty="0">
                <a:solidFill>
                  <a:srgbClr val="000000"/>
                </a:solidFill>
                <a:effectLst/>
                <a:latin typeface="system-ui"/>
              </a:rPr>
              <a:t>16 </a:t>
            </a:r>
            <a:r>
              <a:rPr lang="en-US" sz="1600" b="0" i="0" dirty="0">
                <a:solidFill>
                  <a:srgbClr val="000000"/>
                </a:solidFill>
                <a:effectLst/>
                <a:latin typeface="system-ui"/>
              </a:rPr>
              <a:t>To the woman he said,</a:t>
            </a:r>
          </a:p>
          <a:p>
            <a:pPr algn="l"/>
            <a:r>
              <a:rPr lang="en-US" sz="1600" b="0" i="0" dirty="0">
                <a:solidFill>
                  <a:srgbClr val="000000"/>
                </a:solidFill>
                <a:effectLst/>
                <a:latin typeface="system-ui"/>
              </a:rPr>
              <a:t>“I will make your pains in childbearing very severe;</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with painful labor you will give birth to children.</a:t>
            </a:r>
            <a:br>
              <a:rPr lang="en-US" sz="1600" b="0" i="0" dirty="0">
                <a:solidFill>
                  <a:srgbClr val="000000"/>
                </a:solidFill>
                <a:effectLst/>
                <a:latin typeface="system-ui"/>
              </a:rPr>
            </a:br>
            <a:r>
              <a:rPr lang="en-US" sz="1600" b="0" i="0" dirty="0">
                <a:solidFill>
                  <a:srgbClr val="000000"/>
                </a:solidFill>
                <a:effectLst/>
                <a:latin typeface="system-ui"/>
              </a:rPr>
              <a:t>Your desire will be for your husband,</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and he will rule over you.”</a:t>
            </a:r>
          </a:p>
          <a:p>
            <a:pPr algn="l"/>
            <a:r>
              <a:rPr lang="en-US" sz="1600" b="1" i="0" baseline="30000" dirty="0">
                <a:solidFill>
                  <a:srgbClr val="000000"/>
                </a:solidFill>
                <a:effectLst/>
                <a:latin typeface="system-ui"/>
              </a:rPr>
              <a:t>17 </a:t>
            </a:r>
            <a:r>
              <a:rPr lang="en-US" sz="1600" b="0" i="0" dirty="0">
                <a:solidFill>
                  <a:srgbClr val="000000"/>
                </a:solidFill>
                <a:effectLst/>
                <a:latin typeface="system-ui"/>
              </a:rPr>
              <a:t>To Adam he said, “Because you listened to your wife and ate fruit from the tree about which I commanded you, ‘You must not eat from it,’</a:t>
            </a:r>
          </a:p>
          <a:p>
            <a:pPr algn="l"/>
            <a:r>
              <a:rPr lang="en-US" sz="1600" b="0" i="0" dirty="0">
                <a:solidFill>
                  <a:srgbClr val="000000"/>
                </a:solidFill>
                <a:effectLst/>
                <a:latin typeface="system-ui"/>
              </a:rPr>
              <a:t>“Cursed is the ground because of you;</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through painful toil you will eat food from it</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all the days of your life.</a:t>
            </a:r>
            <a:br>
              <a:rPr lang="en-US" sz="1600" b="0" i="0" dirty="0">
                <a:solidFill>
                  <a:srgbClr val="000000"/>
                </a:solidFill>
                <a:effectLst/>
                <a:latin typeface="system-ui"/>
              </a:rPr>
            </a:br>
            <a:r>
              <a:rPr lang="en-US" sz="1600" b="1" i="0" baseline="30000" dirty="0">
                <a:solidFill>
                  <a:srgbClr val="000000"/>
                </a:solidFill>
                <a:effectLst/>
                <a:latin typeface="system-ui"/>
              </a:rPr>
              <a:t>18 </a:t>
            </a:r>
            <a:r>
              <a:rPr lang="en-US" sz="1600" b="0" i="0" dirty="0">
                <a:solidFill>
                  <a:srgbClr val="000000"/>
                </a:solidFill>
                <a:effectLst/>
                <a:latin typeface="system-ui"/>
              </a:rPr>
              <a:t>It will produce thorns and thistles for you,</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and you will eat the plants of the field.</a:t>
            </a:r>
            <a:br>
              <a:rPr lang="en-US" sz="1600" b="0" i="0" dirty="0">
                <a:solidFill>
                  <a:srgbClr val="000000"/>
                </a:solidFill>
                <a:effectLst/>
                <a:latin typeface="system-ui"/>
              </a:rPr>
            </a:br>
            <a:r>
              <a:rPr lang="en-US" sz="1600" b="1" i="0" baseline="30000" dirty="0">
                <a:solidFill>
                  <a:srgbClr val="000000"/>
                </a:solidFill>
                <a:effectLst/>
                <a:latin typeface="system-ui"/>
              </a:rPr>
              <a:t>19 </a:t>
            </a:r>
            <a:r>
              <a:rPr lang="en-US" sz="1600" b="0" i="0" dirty="0">
                <a:solidFill>
                  <a:srgbClr val="000000"/>
                </a:solidFill>
                <a:effectLst/>
                <a:latin typeface="system-ui"/>
              </a:rPr>
              <a:t>By the sweat of your brow</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you will eat your food</a:t>
            </a:r>
            <a:br>
              <a:rPr lang="en-US" sz="1600" b="0" i="0" dirty="0">
                <a:solidFill>
                  <a:srgbClr val="000000"/>
                </a:solidFill>
                <a:effectLst/>
                <a:latin typeface="system-ui"/>
              </a:rPr>
            </a:br>
            <a:r>
              <a:rPr lang="en-US" sz="1600" b="0" i="0" dirty="0">
                <a:solidFill>
                  <a:srgbClr val="000000"/>
                </a:solidFill>
                <a:effectLst/>
                <a:latin typeface="system-ui"/>
              </a:rPr>
              <a:t>until you return to the ground,</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since from it you were taken;</a:t>
            </a:r>
            <a:br>
              <a:rPr lang="en-US" sz="1600" b="0" i="0" dirty="0">
                <a:solidFill>
                  <a:srgbClr val="000000"/>
                </a:solidFill>
                <a:effectLst/>
                <a:latin typeface="system-ui"/>
              </a:rPr>
            </a:br>
            <a:r>
              <a:rPr lang="en-US" sz="1600" b="0" i="0" dirty="0">
                <a:solidFill>
                  <a:srgbClr val="000000"/>
                </a:solidFill>
                <a:effectLst/>
                <a:latin typeface="system-ui"/>
              </a:rPr>
              <a:t>for dust you are</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and to dust you will return.”</a:t>
            </a:r>
          </a:p>
          <a:p>
            <a:pPr algn="l"/>
            <a:r>
              <a:rPr lang="en-US" sz="1600" b="1" i="0" baseline="30000" dirty="0">
                <a:solidFill>
                  <a:srgbClr val="000000"/>
                </a:solidFill>
                <a:effectLst/>
                <a:latin typeface="system-ui"/>
              </a:rPr>
              <a:t>20 </a:t>
            </a:r>
            <a:r>
              <a:rPr lang="en-US" sz="1600" b="0" i="0" dirty="0">
                <a:solidFill>
                  <a:srgbClr val="000000"/>
                </a:solidFill>
                <a:effectLst/>
                <a:latin typeface="system-ui"/>
              </a:rPr>
              <a:t>Adam named his wife Eve, because she would become the mother of all the living.</a:t>
            </a:r>
          </a:p>
          <a:p>
            <a:pPr algn="l"/>
            <a:endParaRPr lang="en-US" sz="1600" dirty="0">
              <a:solidFill>
                <a:srgbClr val="000000"/>
              </a:solidFill>
              <a:latin typeface="system-ui"/>
            </a:endParaRPr>
          </a:p>
          <a:p>
            <a:pPr algn="l"/>
            <a:endParaRPr lang="en-US" sz="1600" b="0" i="0" dirty="0">
              <a:solidFill>
                <a:srgbClr val="000000"/>
              </a:solidFill>
              <a:effectLst/>
              <a:latin typeface="system-ui"/>
            </a:endParaRPr>
          </a:p>
          <a:p>
            <a:pPr algn="l"/>
            <a:endParaRPr lang="en-US" sz="1600" dirty="0">
              <a:solidFill>
                <a:srgbClr val="000000"/>
              </a:solidFill>
              <a:latin typeface="system-ui"/>
            </a:endParaRPr>
          </a:p>
          <a:p>
            <a:pPr algn="l"/>
            <a:endParaRPr lang="en-US" sz="1600" b="0" i="0" dirty="0">
              <a:solidFill>
                <a:srgbClr val="000000"/>
              </a:solidFill>
              <a:effectLst/>
              <a:latin typeface="system-ui"/>
            </a:endParaRPr>
          </a:p>
          <a:p>
            <a:pPr algn="l"/>
            <a:endParaRPr lang="en-US" sz="1600" b="0" i="0" dirty="0">
              <a:solidFill>
                <a:srgbClr val="000000"/>
              </a:solidFill>
              <a:effectLst/>
              <a:latin typeface="system-ui"/>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16541600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892" b="7892"/>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John 15:15</a:t>
            </a:r>
          </a:p>
          <a:p>
            <a:pPr algn="l"/>
            <a:endParaRPr lang="en-US" sz="1600" b="1" i="0" dirty="0">
              <a:solidFill>
                <a:srgbClr val="000000"/>
              </a:solidFill>
              <a:effectLst/>
              <a:latin typeface="system-ui"/>
            </a:endParaRPr>
          </a:p>
          <a:p>
            <a:pPr algn="l"/>
            <a:r>
              <a:rPr lang="en-US" sz="1600" b="1" i="0" baseline="30000" dirty="0">
                <a:solidFill>
                  <a:srgbClr val="000000"/>
                </a:solidFill>
                <a:effectLst/>
                <a:latin typeface="system-ui"/>
              </a:rPr>
              <a:t>15 </a:t>
            </a:r>
            <a:r>
              <a:rPr lang="en-US" sz="1600" b="0" i="0" dirty="0">
                <a:solidFill>
                  <a:srgbClr val="000000"/>
                </a:solidFill>
                <a:effectLst/>
                <a:latin typeface="system-ui"/>
              </a:rPr>
              <a:t>I no longer call you servants, because a servant does not know his master’s business. Instead, I have called you friends, for everything that I learned from my Father I have made known to you. </a:t>
            </a:r>
          </a:p>
          <a:p>
            <a:pPr algn="l"/>
            <a:endParaRPr lang="en-US" sz="1600" dirty="0">
              <a:solidFill>
                <a:srgbClr val="000000"/>
              </a:solidFill>
              <a:latin typeface="system-ui"/>
            </a:endParaRPr>
          </a:p>
          <a:p>
            <a:pPr algn="l"/>
            <a:endParaRPr lang="en-US" sz="1600" dirty="0">
              <a:solidFill>
                <a:srgbClr val="000000"/>
              </a:solidFill>
              <a:latin typeface="system-ui"/>
            </a:endParaRPr>
          </a:p>
          <a:p>
            <a:pPr algn="l"/>
            <a:endParaRPr lang="en-US" sz="1600" dirty="0">
              <a:solidFill>
                <a:srgbClr val="000000"/>
              </a:solidFill>
              <a:latin typeface="system-ui"/>
            </a:endParaRPr>
          </a:p>
          <a:p>
            <a:pPr algn="l"/>
            <a:endParaRPr lang="en-US" sz="1600" dirty="0">
              <a:solidFill>
                <a:srgbClr val="000000"/>
              </a:solidFill>
              <a:latin typeface="system-ui"/>
            </a:endParaRPr>
          </a:p>
          <a:p>
            <a:pPr algn="l"/>
            <a:endParaRPr lang="en-US" sz="1600" dirty="0">
              <a:solidFill>
                <a:srgbClr val="000000"/>
              </a:solidFill>
              <a:latin typeface="system-ui"/>
            </a:endParaRPr>
          </a:p>
          <a:p>
            <a:pPr algn="l"/>
            <a:endParaRPr lang="en-US" sz="1600" dirty="0">
              <a:solidFill>
                <a:srgbClr val="000000"/>
              </a:solidFill>
              <a:latin typeface="system-ui"/>
            </a:endParaRPr>
          </a:p>
          <a:p>
            <a:pPr algn="l"/>
            <a:endParaRPr lang="en-US" sz="1600" dirty="0">
              <a:solidFill>
                <a:srgbClr val="000000"/>
              </a:solidFill>
              <a:latin typeface="system-ui"/>
            </a:endParaRPr>
          </a:p>
          <a:p>
            <a:pPr algn="l"/>
            <a:endParaRPr lang="en-US" sz="1600" dirty="0">
              <a:solidFill>
                <a:srgbClr val="000000"/>
              </a:solidFill>
              <a:latin typeface="system-ui"/>
            </a:endParaRPr>
          </a:p>
          <a:p>
            <a:pPr algn="l"/>
            <a:endParaRPr lang="en-US" sz="1600" dirty="0">
              <a:solidFill>
                <a:srgbClr val="000000"/>
              </a:solidFill>
              <a:latin typeface="system-ui"/>
            </a:endParaRPr>
          </a:p>
          <a:p>
            <a:pPr algn="l"/>
            <a:endParaRPr lang="en-US" sz="1600" dirty="0">
              <a:solidFill>
                <a:srgbClr val="000000"/>
              </a:solidFill>
              <a:latin typeface="system-ui"/>
            </a:endParaRPr>
          </a:p>
          <a:p>
            <a:pPr algn="l"/>
            <a:endParaRPr lang="en-US" sz="1600" dirty="0">
              <a:solidFill>
                <a:srgbClr val="000000"/>
              </a:solidFill>
              <a:latin typeface="system-ui"/>
            </a:endParaRPr>
          </a:p>
          <a:p>
            <a:pPr algn="l"/>
            <a:endParaRPr lang="en-US" sz="1600" dirty="0">
              <a:solidFill>
                <a:srgbClr val="000000"/>
              </a:solidFill>
              <a:latin typeface="system-ui"/>
            </a:endParaRPr>
          </a:p>
          <a:p>
            <a:pPr algn="l"/>
            <a:endParaRPr lang="en-US" sz="1600" dirty="0">
              <a:solidFill>
                <a:srgbClr val="000000"/>
              </a:solidFill>
              <a:latin typeface="system-ui"/>
            </a:endParaRPr>
          </a:p>
          <a:p>
            <a:pPr algn="l"/>
            <a:endParaRPr lang="en-US" sz="1600" dirty="0">
              <a:solidFill>
                <a:srgbClr val="000000"/>
              </a:solidFill>
              <a:latin typeface="system-ui"/>
            </a:endParaRPr>
          </a:p>
          <a:p>
            <a:pPr algn="l"/>
            <a:endParaRPr lang="en-US" sz="1600" dirty="0">
              <a:solidFill>
                <a:srgbClr val="000000"/>
              </a:solidFill>
              <a:latin typeface="system-ui"/>
            </a:endParaRPr>
          </a:p>
          <a:p>
            <a:pPr algn="l"/>
            <a:endParaRPr lang="en-US" sz="1600" dirty="0">
              <a:solidFill>
                <a:srgbClr val="000000"/>
              </a:solidFill>
              <a:latin typeface="system-ui"/>
            </a:endParaRPr>
          </a:p>
          <a:p>
            <a:r>
              <a:rPr lang="en-US" sz="1600" b="0" i="0" dirty="0">
                <a:solidFill>
                  <a:srgbClr val="1A1A1A"/>
                </a:solidFill>
                <a:effectLst/>
                <a:latin typeface="-apple-system"/>
              </a:rPr>
              <a:t>Photo by </a:t>
            </a:r>
            <a:r>
              <a:rPr lang="en-US" sz="1600" b="1" i="0" u="none" strike="noStrike" dirty="0" err="1">
                <a:solidFill>
                  <a:srgbClr val="1A1A1A"/>
                </a:solidFill>
                <a:effectLst/>
                <a:latin typeface="-apple-system"/>
                <a:hlinkClick r:id="rId3"/>
              </a:rPr>
              <a:t>cottonbro</a:t>
            </a:r>
            <a:r>
              <a:rPr lang="en-US" sz="1600" b="0" i="0" dirty="0">
                <a:solidFill>
                  <a:srgbClr val="1A1A1A"/>
                </a:solidFill>
                <a:effectLst/>
                <a:latin typeface="-apple-system"/>
              </a:rPr>
              <a:t> from </a:t>
            </a:r>
            <a:r>
              <a:rPr lang="en-US" sz="1600" b="1" i="0" u="none" strike="noStrike" dirty="0" err="1">
                <a:solidFill>
                  <a:srgbClr val="1A1A1A"/>
                </a:solidFill>
                <a:effectLst/>
                <a:latin typeface="-apple-system"/>
                <a:hlinkClick r:id="rId4"/>
              </a:rPr>
              <a:t>Pexels</a:t>
            </a:r>
            <a:endParaRPr lang="en-US" sz="1500" b="0" i="0" dirty="0">
              <a:effectLst/>
            </a:endParaRPr>
          </a:p>
          <a:p>
            <a:pPr algn="l"/>
            <a:endParaRPr lang="en-US" sz="1600" dirty="0">
              <a:solidFill>
                <a:srgbClr val="000000"/>
              </a:solidFill>
              <a:latin typeface="system-ui"/>
            </a:endParaRPr>
          </a:p>
          <a:p>
            <a:pPr algn="l"/>
            <a:endParaRPr lang="en-US" sz="1600" b="0" i="0" dirty="0">
              <a:solidFill>
                <a:srgbClr val="000000"/>
              </a:solidFill>
              <a:effectLst/>
              <a:latin typeface="system-ui"/>
            </a:endParaRPr>
          </a:p>
          <a:p>
            <a:pPr algn="l"/>
            <a:endParaRPr lang="en-US" sz="1600" dirty="0">
              <a:solidFill>
                <a:srgbClr val="000000"/>
              </a:solidFill>
              <a:latin typeface="system-ui"/>
            </a:endParaRPr>
          </a:p>
          <a:p>
            <a:pPr algn="l"/>
            <a:endParaRPr lang="en-US" sz="1600" b="0" i="0" dirty="0">
              <a:solidFill>
                <a:srgbClr val="000000"/>
              </a:solidFill>
              <a:effectLst/>
              <a:latin typeface="system-ui"/>
            </a:endParaRPr>
          </a:p>
          <a:p>
            <a:pPr algn="l"/>
            <a:endParaRPr lang="en-US" sz="1600" b="0" i="0" dirty="0">
              <a:solidFill>
                <a:srgbClr val="000000"/>
              </a:solidFill>
              <a:effectLst/>
              <a:latin typeface="system-ui"/>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471075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flower illustrations">
            <a:extLst>
              <a:ext uri="{FF2B5EF4-FFF2-40B4-BE49-F238E27FC236}">
                <a16:creationId xmlns:a16="http://schemas.microsoft.com/office/drawing/2014/main" id="{46768272-0F6A-4E58-A45C-F10D015D895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 y="-839"/>
            <a:ext cx="12191980" cy="6858000"/>
          </a:xfrm>
          <a:prstGeom prst="rect">
            <a:avLst/>
          </a:prstGeom>
        </p:spPr>
      </p:pic>
      <p:sp useBgFill="1">
        <p:nvSpPr>
          <p:cNvPr id="73" name="Rectangle 72">
            <a:extLst>
              <a:ext uri="{FF2B5EF4-FFF2-40B4-BE49-F238E27FC236}">
                <a16:creationId xmlns:a16="http://schemas.microsoft.com/office/drawing/2014/main" id="{BF9FFE17-DE95-4821-ACC1-B90C95449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75" name="Rectangle 74">
            <a:extLst>
              <a:ext uri="{FF2B5EF4-FFF2-40B4-BE49-F238E27FC236}">
                <a16:creationId xmlns:a16="http://schemas.microsoft.com/office/drawing/2014/main" id="{03CF76AF-FF72-4430-A772-058403290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771132" y="2091263"/>
            <a:ext cx="8649738" cy="2590800"/>
          </a:xfrm>
        </p:spPr>
        <p:txBody>
          <a:bodyPr>
            <a:normAutofit/>
          </a:bodyPr>
          <a:lstStyle/>
          <a:p>
            <a:r>
              <a:rPr lang="en-US" sz="6800" dirty="0"/>
              <a:t>Mental Health Integration</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1771130" y="4682062"/>
            <a:ext cx="8652788" cy="457201"/>
          </a:xfrm>
        </p:spPr>
        <p:txBody>
          <a:bodyPr>
            <a:normAutofit/>
          </a:bodyPr>
          <a:lstStyle/>
          <a:p>
            <a:pPr>
              <a:spcAft>
                <a:spcPts val="600"/>
              </a:spcAft>
            </a:pPr>
            <a:r>
              <a:rPr lang="en-US" sz="1800" dirty="0"/>
              <a:t>Week 6 Part 2- Giving and Receiving Help</a:t>
            </a:r>
          </a:p>
        </p:txBody>
      </p:sp>
      <p:sp>
        <p:nvSpPr>
          <p:cNvPr id="77" name="Rectangle 76">
            <a:extLst>
              <a:ext uri="{FF2B5EF4-FFF2-40B4-BE49-F238E27FC236}">
                <a16:creationId xmlns:a16="http://schemas.microsoft.com/office/drawing/2014/main" id="{0B1C8180-2FDD-4202-8C45-4057CB1AB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9" name="Straight Connector 78">
            <a:extLst>
              <a:ext uri="{FF2B5EF4-FFF2-40B4-BE49-F238E27FC236}">
                <a16:creationId xmlns:a16="http://schemas.microsoft.com/office/drawing/2014/main" id="{D6E86CC6-13EA-4A88-86AD-CF27BF52CC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F80B441-4F7D-4B40-8A13-FED03A1F3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0C7FD1A-44B1-4E4C-B0C9-A8103DCCDCC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372097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46">
    <a:dk1>
      <a:sysClr val="windowText" lastClr="000000"/>
    </a:dk1>
    <a:lt1>
      <a:sysClr val="window" lastClr="FFFFFF"/>
    </a:lt1>
    <a:dk2>
      <a:srgbClr val="121316"/>
    </a:dk2>
    <a:lt2>
      <a:srgbClr val="FEFCF7"/>
    </a:lt2>
    <a:accent1>
      <a:srgbClr val="8394A4"/>
    </a:accent1>
    <a:accent2>
      <a:srgbClr val="65739F"/>
    </a:accent2>
    <a:accent3>
      <a:srgbClr val="B2AC8A"/>
    </a:accent3>
    <a:accent4>
      <a:srgbClr val="879BB3"/>
    </a:accent4>
    <a:accent5>
      <a:srgbClr val="D7B579"/>
    </a:accent5>
    <a:accent6>
      <a:srgbClr val="8A9B89"/>
    </a:accent6>
    <a:hlink>
      <a:srgbClr val="85C4D2"/>
    </a:hlink>
    <a:folHlink>
      <a:srgbClr val="8E8CA7"/>
    </a:folHlink>
  </a:clrScheme>
</a:themeOverride>
</file>

<file path=ppt/theme/themeOverride2.xml><?xml version="1.0" encoding="utf-8"?>
<a:themeOverride xmlns:a="http://schemas.openxmlformats.org/drawingml/2006/main">
  <a:clrScheme name="Custom 46">
    <a:dk1>
      <a:sysClr val="windowText" lastClr="000000"/>
    </a:dk1>
    <a:lt1>
      <a:sysClr val="window" lastClr="FFFFFF"/>
    </a:lt1>
    <a:dk2>
      <a:srgbClr val="121316"/>
    </a:dk2>
    <a:lt2>
      <a:srgbClr val="FEFCF7"/>
    </a:lt2>
    <a:accent1>
      <a:srgbClr val="8394A4"/>
    </a:accent1>
    <a:accent2>
      <a:srgbClr val="65739F"/>
    </a:accent2>
    <a:accent3>
      <a:srgbClr val="B2AC8A"/>
    </a:accent3>
    <a:accent4>
      <a:srgbClr val="879BB3"/>
    </a:accent4>
    <a:accent5>
      <a:srgbClr val="D7B579"/>
    </a:accent5>
    <a:accent6>
      <a:srgbClr val="8A9B89"/>
    </a:accent6>
    <a:hlink>
      <a:srgbClr val="85C4D2"/>
    </a:hlink>
    <a:folHlink>
      <a:srgbClr val="8E8CA7"/>
    </a:folHlink>
  </a:clrScheme>
</a:themeOverride>
</file>

<file path=ppt/theme/themeOverride3.xml><?xml version="1.0" encoding="utf-8"?>
<a:themeOverride xmlns:a="http://schemas.openxmlformats.org/drawingml/2006/main">
  <a:clrScheme name="Custom 46">
    <a:dk1>
      <a:sysClr val="windowText" lastClr="000000"/>
    </a:dk1>
    <a:lt1>
      <a:sysClr val="window" lastClr="FFFFFF"/>
    </a:lt1>
    <a:dk2>
      <a:srgbClr val="121316"/>
    </a:dk2>
    <a:lt2>
      <a:srgbClr val="FEFCF7"/>
    </a:lt2>
    <a:accent1>
      <a:srgbClr val="8394A4"/>
    </a:accent1>
    <a:accent2>
      <a:srgbClr val="65739F"/>
    </a:accent2>
    <a:accent3>
      <a:srgbClr val="B2AC8A"/>
    </a:accent3>
    <a:accent4>
      <a:srgbClr val="879BB3"/>
    </a:accent4>
    <a:accent5>
      <a:srgbClr val="D7B579"/>
    </a:accent5>
    <a:accent6>
      <a:srgbClr val="8A9B89"/>
    </a:accent6>
    <a:hlink>
      <a:srgbClr val="85C4D2"/>
    </a:hlink>
    <a:folHlink>
      <a:srgbClr val="8E8CA7"/>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1F91CDEB-92ED-41DC-BF33-2916A76876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259D436-C82E-43E0-8A01-53DF9CED6032}">
  <ds:schemaRefs>
    <ds:schemaRef ds:uri="http://schemas.microsoft.com/sharepoint/v3/contenttype/forms"/>
  </ds:schemaRefs>
</ds:datastoreItem>
</file>

<file path=customXml/itemProps3.xml><?xml version="1.0" encoding="utf-8"?>
<ds:datastoreItem xmlns:ds="http://schemas.openxmlformats.org/officeDocument/2006/customXml" ds:itemID="{946BCBFB-BBC7-42F1-95CD-058E172363A0}">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{386DF514-6C58-49B9-B3F5-F32BA4E9BB38}tf11531919_win32</Template>
  <TotalTime>81866</TotalTime>
  <Words>4358</Words>
  <Application>Microsoft Office PowerPoint</Application>
  <PresentationFormat>Widescreen</PresentationFormat>
  <Paragraphs>345</Paragraphs>
  <Slides>33</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-apple-system</vt:lpstr>
      <vt:lpstr>Avenir Next LT Pro</vt:lpstr>
      <vt:lpstr>Avenir Next LT Pro Light</vt:lpstr>
      <vt:lpstr>Calibri</vt:lpstr>
      <vt:lpstr>Courier New</vt:lpstr>
      <vt:lpstr>Garamond</vt:lpstr>
      <vt:lpstr>system-ui</vt:lpstr>
      <vt:lpstr>SavonVTI</vt:lpstr>
      <vt:lpstr>Mental Health Integration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Mental Health Integration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Mental Health Integration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Mental Health Integration</dc:title>
  <dc:creator>Eugenia Appelhans</dc:creator>
  <cp:lastModifiedBy>Eugenia Appelhans</cp:lastModifiedBy>
  <cp:revision>24</cp:revision>
  <dcterms:created xsi:type="dcterms:W3CDTF">2021-11-22T22:48:52Z</dcterms:created>
  <dcterms:modified xsi:type="dcterms:W3CDTF">2022-03-09T22:30:35Z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