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sldIdLst>
    <p:sldId id="557" r:id="rId2"/>
    <p:sldId id="601" r:id="rId3"/>
    <p:sldId id="602" r:id="rId4"/>
    <p:sldId id="603" r:id="rId5"/>
    <p:sldId id="604" r:id="rId6"/>
    <p:sldId id="605" r:id="rId7"/>
    <p:sldId id="606" r:id="rId8"/>
    <p:sldId id="609" r:id="rId9"/>
    <p:sldId id="610" r:id="rId10"/>
    <p:sldId id="612" r:id="rId11"/>
    <p:sldId id="554" r:id="rId12"/>
    <p:sldId id="416" r:id="rId13"/>
    <p:sldId id="384" r:id="rId14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7" autoAdjust="0"/>
    <p:restoredTop sz="94660"/>
  </p:normalViewPr>
  <p:slideViewPr>
    <p:cSldViewPr>
      <p:cViewPr varScale="1">
        <p:scale>
          <a:sx n="90" d="100"/>
          <a:sy n="90" d="100"/>
        </p:scale>
        <p:origin x="-133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ages&amp;cd=&amp;cad=rja&amp;uact=8&amp;ved=0ahUKEwiuurOW2MPVAhUp2IMKHc3mA4EQjRwIBw&amp;url=http://download-wallpaper.net/content/hd-trees-high.html&amp;psig=AFQjCNGrHQrdUyN1BLyc2Vo1lMNaEKbMlw&amp;ust=1502145939978575" TargetMode="External"/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rct=j&amp;q=&amp;esrc=s&amp;source=images&amp;cd=&amp;cad=rja&amp;uact=8&amp;ved=0ahUKEwiurMyK2MPVAhUK64MKHTKZDLcQjRwIBw&amp;url=http://wallpaperswide.com/palm_tree_top-wallpapers.html&amp;psig=AFQjCNGrHQrdUyN1BLyc2Vo1lMNaEKbMlw&amp;ust=1502145939978575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3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3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rct=j&amp;q=&amp;esrc=s&amp;source=images&amp;cd=&amp;cad=rja&amp;uact=8&amp;ved=0ahUKEwjZn_yB7vzUAhUTID4KHdhpA_oQjRwIBw&amp;url=http://www.freepik.com/free-icons/people&amp;psig=AFQjCNEJqCkwELcVkC0nMAs962mi7bDc3g&amp;ust=1499712346496247" TargetMode="External"/><Relationship Id="rId3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rct=j&amp;q=&amp;esrc=s&amp;source=images&amp;cd=&amp;cad=rja&amp;uact=8&amp;ved=0ahUKEwjZn_yB7vzUAhUTID4KHdhpA_oQjRwIBw&amp;url=http://www.freepik.com/free-icons/people&amp;psig=AFQjCNEJqCkwELcVkC0nMAs962mi7bDc3g&amp;ust=1499712346496247" TargetMode="External"/><Relationship Id="rId3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2636912"/>
            <a:ext cx="7142860" cy="243143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4400" b="1" dirty="0" smtClean="0"/>
          </a:p>
          <a:p>
            <a:pPr lvl="5"/>
            <a:r>
              <a:rPr lang="es-MX" sz="3600" b="1" dirty="0" smtClean="0"/>
              <a:t>Lección 3. </a:t>
            </a:r>
          </a:p>
          <a:p>
            <a:pPr lvl="5"/>
            <a:r>
              <a:rPr lang="es-MX" sz="3600" b="1" dirty="0" smtClean="0"/>
              <a:t>Comunidad</a:t>
            </a:r>
          </a:p>
          <a:p>
            <a:pPr lvl="1"/>
            <a:endParaRPr lang="es-MX" sz="3600" b="1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-675456"/>
            <a:ext cx="5546475" cy="7818987"/>
          </a:xfrm>
          <a:prstGeom prst="rect">
            <a:avLst/>
          </a:prstGeom>
          <a:noFill/>
        </p:spPr>
      </p:pic>
      <p:pic>
        <p:nvPicPr>
          <p:cNvPr id="13" name="Picture 2" descr="Resultado de imagen para people icon wallpaper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292080" y="3212976"/>
            <a:ext cx="3629201" cy="2880320"/>
          </a:xfrm>
          <a:prstGeom prst="rect">
            <a:avLst/>
          </a:prstGeom>
          <a:noFill/>
        </p:spPr>
      </p:pic>
      <p:pic>
        <p:nvPicPr>
          <p:cNvPr id="10" name="Picture 2" descr="Resultado de imagen para people icon wallpaper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11560" y="3356992"/>
            <a:ext cx="3629201" cy="2880320"/>
          </a:xfrm>
          <a:prstGeom prst="rect">
            <a:avLst/>
          </a:prstGeom>
          <a:noFill/>
        </p:spPr>
      </p:pic>
      <p:sp>
        <p:nvSpPr>
          <p:cNvPr id="11" name="10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8" name="7 Flecha izquierda, derecha y arriba"/>
          <p:cNvSpPr/>
          <p:nvPr/>
        </p:nvSpPr>
        <p:spPr>
          <a:xfrm>
            <a:off x="1907704" y="3645024"/>
            <a:ext cx="5688632" cy="2448272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83568" y="332656"/>
            <a:ext cx="8208912" cy="547842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1400" b="1" dirty="0" smtClean="0"/>
          </a:p>
          <a:p>
            <a:pPr lvl="1" algn="ctr"/>
            <a:r>
              <a:rPr lang="es-MX" sz="7200" b="1" dirty="0" smtClean="0">
                <a:latin typeface="Arial Black" pitchFamily="34" charset="0"/>
              </a:rPr>
              <a:t>En la epístola a Tito, </a:t>
            </a:r>
          </a:p>
          <a:p>
            <a:pPr lvl="1" algn="ctr"/>
            <a:r>
              <a:rPr lang="es-MX" sz="7200" b="1" dirty="0" smtClean="0">
                <a:latin typeface="Arial Black" pitchFamily="34" charset="0"/>
              </a:rPr>
              <a:t>¿dónde está la comunidad?</a:t>
            </a:r>
          </a:p>
          <a:p>
            <a:pPr lvl="1"/>
            <a:endParaRPr lang="es-MX" sz="4800" b="1" dirty="0" smtClean="0">
              <a:latin typeface="Arial Black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94" name="AutoShape 14" descr="Resultado de imagen para palm WALLPAP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6096" name="AutoShape 16" descr="Resultado de imagen para palm WALLPAP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6098" name="AutoShape 18" descr="Resultado de imagen para palm WALLPAPER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1851025"/>
            <a:ext cx="6191250" cy="38671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6100" name="AutoShape 20" descr="Resultado de imagen para palm WALLPAPER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1851025"/>
            <a:ext cx="6191250" cy="38671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46102" name="Picture 22" descr="Imagen relacionad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2082" y="332656"/>
            <a:ext cx="8346382" cy="54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8" name="7 CuadroTexto"/>
          <p:cNvSpPr txBox="1"/>
          <p:nvPr/>
        </p:nvSpPr>
        <p:spPr>
          <a:xfrm>
            <a:off x="1259632" y="1916832"/>
            <a:ext cx="7272808" cy="280076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endParaRPr lang="es-MX" sz="4400" b="1" dirty="0" smtClean="0"/>
          </a:p>
          <a:p>
            <a:pPr lvl="1"/>
            <a:endParaRPr lang="es-MX" sz="4400" b="1" dirty="0" smtClean="0"/>
          </a:p>
          <a:p>
            <a:pPr lvl="3" algn="ctr"/>
            <a:r>
              <a:rPr lang="es-MX" sz="4400" b="1" smtClean="0"/>
              <a:t>Conclusión.</a:t>
            </a:r>
            <a:endParaRPr lang="es-MX" sz="4400" b="1" dirty="0" smtClean="0"/>
          </a:p>
          <a:p>
            <a:pPr marL="742950" indent="-742950"/>
            <a:endParaRPr lang="es-MX" sz="4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67544" y="620688"/>
            <a:ext cx="8208912" cy="578619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1400" b="1" dirty="0" smtClean="0"/>
          </a:p>
          <a:p>
            <a:pPr lvl="1"/>
            <a:endParaRPr lang="es-MX" sz="2000" b="1" dirty="0" smtClean="0">
              <a:latin typeface="Arial Black" pitchFamily="34" charset="0"/>
            </a:endParaRPr>
          </a:p>
          <a:p>
            <a:pPr lvl="1"/>
            <a:r>
              <a:rPr lang="es-MX" sz="4800" b="1" dirty="0" smtClean="0">
                <a:solidFill>
                  <a:schemeClr val="bg1"/>
                </a:solidFill>
                <a:latin typeface="Arial Black" pitchFamily="34" charset="0"/>
              </a:rPr>
              <a:t>De la Tarea anterior:</a:t>
            </a:r>
          </a:p>
          <a:p>
            <a:pPr lvl="1"/>
            <a:r>
              <a:rPr lang="es-MX" sz="4800" b="1" dirty="0" smtClean="0">
                <a:latin typeface="Arial Black" pitchFamily="34" charset="0"/>
              </a:rPr>
              <a:t>En la epístola a Tito, ¿dónde está la referencia a la interpretación de las Escrituras?</a:t>
            </a:r>
          </a:p>
          <a:p>
            <a:pPr lvl="1"/>
            <a:endParaRPr lang="es-MX" sz="4800" b="1" dirty="0" smtClean="0">
              <a:latin typeface="Arial Black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67544" y="620688"/>
            <a:ext cx="8208912" cy="578619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1400" b="1" dirty="0" smtClean="0"/>
          </a:p>
          <a:p>
            <a:pPr lvl="1"/>
            <a:endParaRPr lang="es-MX" sz="2000" b="1" dirty="0" smtClean="0">
              <a:latin typeface="Arial Black" pitchFamily="34" charset="0"/>
            </a:endParaRPr>
          </a:p>
          <a:p>
            <a:pPr lvl="1"/>
            <a:r>
              <a:rPr lang="es-MX" sz="4800" b="1" dirty="0" smtClean="0">
                <a:solidFill>
                  <a:schemeClr val="bg1"/>
                </a:solidFill>
                <a:latin typeface="Arial Black" pitchFamily="34" charset="0"/>
              </a:rPr>
              <a:t>De la Tarea anterior:</a:t>
            </a:r>
          </a:p>
          <a:p>
            <a:pPr lvl="1"/>
            <a:r>
              <a:rPr lang="es-MX" sz="4800" b="1" dirty="0" smtClean="0">
                <a:latin typeface="Arial Black" pitchFamily="34" charset="0"/>
              </a:rPr>
              <a:t>En la epístola a Tito, ¿dónde está la referencia a la interpretación de las Escrituras?</a:t>
            </a:r>
          </a:p>
          <a:p>
            <a:pPr lvl="1"/>
            <a:endParaRPr lang="es-MX" sz="4800" b="1" dirty="0" smtClean="0">
              <a:latin typeface="Arial Black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322339" cy="6093296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4211960" y="836712"/>
            <a:ext cx="42484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MX" sz="4000" i="1" dirty="0" smtClean="0">
              <a:latin typeface="Arial Black" pitchFamily="34" charset="0"/>
              <a:cs typeface="Arial" pitchFamily="34" charset="0"/>
            </a:endParaRPr>
          </a:p>
          <a:p>
            <a:pPr algn="ctr"/>
            <a:endParaRPr lang="es-MX" sz="2000" i="1" dirty="0" smtClean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4" name="3 Llamada rectangular"/>
          <p:cNvSpPr/>
          <p:nvPr/>
        </p:nvSpPr>
        <p:spPr>
          <a:xfrm>
            <a:off x="4211960" y="620688"/>
            <a:ext cx="4464496" cy="3816424"/>
          </a:xfrm>
          <a:prstGeom prst="wedgeRectCallout">
            <a:avLst>
              <a:gd name="adj1" fmla="val -89861"/>
              <a:gd name="adj2" fmla="val 145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66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/>
            <a:r>
              <a:rPr lang="es-MX" sz="6600" dirty="0" smtClean="0">
                <a:solidFill>
                  <a:schemeClr val="bg1"/>
                </a:solidFill>
                <a:latin typeface="Arial Black" pitchFamily="34" charset="0"/>
              </a:rPr>
              <a:t>Sana Doctrina</a:t>
            </a:r>
            <a:endParaRPr lang="es-MX" sz="28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/>
            <a:endParaRPr lang="es-MX" sz="36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/>
            <a:endParaRPr lang="es-MX" sz="3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322339" cy="6093296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4211960" y="836712"/>
            <a:ext cx="42484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MX" sz="4000" i="1" dirty="0" smtClean="0">
              <a:latin typeface="Arial Black" pitchFamily="34" charset="0"/>
              <a:cs typeface="Arial" pitchFamily="34" charset="0"/>
            </a:endParaRPr>
          </a:p>
          <a:p>
            <a:pPr algn="ctr"/>
            <a:endParaRPr lang="es-MX" sz="2000" i="1" dirty="0" smtClean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4" name="3 Llamada rectangular"/>
          <p:cNvSpPr/>
          <p:nvPr/>
        </p:nvSpPr>
        <p:spPr>
          <a:xfrm>
            <a:off x="4211960" y="620688"/>
            <a:ext cx="4464496" cy="4968552"/>
          </a:xfrm>
          <a:prstGeom prst="wedgeRectCallout">
            <a:avLst>
              <a:gd name="adj1" fmla="val -89861"/>
              <a:gd name="adj2" fmla="val 145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6600" dirty="0" smtClean="0">
                <a:solidFill>
                  <a:schemeClr val="bg1"/>
                </a:solidFill>
                <a:latin typeface="Arial Black" pitchFamily="34" charset="0"/>
              </a:rPr>
              <a:t>Sana Doctrina</a:t>
            </a:r>
            <a:endParaRPr lang="es-MX" sz="28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/>
            <a:endParaRPr lang="es-MX" sz="36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/>
            <a:endParaRPr lang="es-MX" sz="3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6" name="5 Flecha izquierda, derecha y arriba"/>
          <p:cNvSpPr/>
          <p:nvPr/>
        </p:nvSpPr>
        <p:spPr>
          <a:xfrm>
            <a:off x="4716016" y="3429000"/>
            <a:ext cx="3456384" cy="1944216"/>
          </a:xfrm>
          <a:prstGeom prst="leftRightUp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395536" y="476672"/>
            <a:ext cx="59046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latin typeface="Arial Black" pitchFamily="34" charset="0"/>
              </a:rPr>
              <a:t>Sana Doctrina</a:t>
            </a:r>
            <a:endParaRPr lang="es-MX" sz="4400" dirty="0">
              <a:latin typeface="Arial Black" pitchFamily="34" charset="0"/>
            </a:endParaRPr>
          </a:p>
        </p:txBody>
      </p:sp>
      <p:cxnSp>
        <p:nvCxnSpPr>
          <p:cNvPr id="12" name="11 Conector recto"/>
          <p:cNvCxnSpPr/>
          <p:nvPr/>
        </p:nvCxnSpPr>
        <p:spPr>
          <a:xfrm>
            <a:off x="1331640" y="213285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 flipH="1">
            <a:off x="1331640" y="508518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CuadroTexto"/>
          <p:cNvSpPr txBox="1"/>
          <p:nvPr/>
        </p:nvSpPr>
        <p:spPr>
          <a:xfrm rot="16200000">
            <a:off x="-371871" y="3404320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20" name="19 CuadroTexto"/>
          <p:cNvSpPr txBox="1"/>
          <p:nvPr/>
        </p:nvSpPr>
        <p:spPr>
          <a:xfrm>
            <a:off x="1259632" y="5157192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cxnSp>
        <p:nvCxnSpPr>
          <p:cNvPr id="22" name="21 Conector recto de flecha"/>
          <p:cNvCxnSpPr/>
          <p:nvPr/>
        </p:nvCxnSpPr>
        <p:spPr>
          <a:xfrm flipV="1">
            <a:off x="1403648" y="2060848"/>
            <a:ext cx="5112568" cy="2952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106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780928"/>
            <a:ext cx="1058838" cy="1058838"/>
          </a:xfrm>
          <a:prstGeom prst="rect">
            <a:avLst/>
          </a:prstGeom>
          <a:noFill/>
        </p:spPr>
      </p:pic>
      <p:pic>
        <p:nvPicPr>
          <p:cNvPr id="10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1196752"/>
            <a:ext cx="1058838" cy="1058838"/>
          </a:xfrm>
          <a:prstGeom prst="rect">
            <a:avLst/>
          </a:prstGeom>
          <a:noFill/>
        </p:spPr>
      </p:pic>
      <p:pic>
        <p:nvPicPr>
          <p:cNvPr id="11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29586" y="1218034"/>
            <a:ext cx="1058838" cy="1058838"/>
          </a:xfrm>
          <a:prstGeom prst="rect">
            <a:avLst/>
          </a:prstGeom>
          <a:noFill/>
        </p:spPr>
      </p:pic>
      <p:pic>
        <p:nvPicPr>
          <p:cNvPr id="13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348880"/>
            <a:ext cx="1058838" cy="1058838"/>
          </a:xfrm>
          <a:prstGeom prst="rect">
            <a:avLst/>
          </a:prstGeom>
          <a:noFill/>
        </p:spPr>
      </p:pic>
      <p:pic>
        <p:nvPicPr>
          <p:cNvPr id="14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2708920"/>
            <a:ext cx="1058838" cy="1058838"/>
          </a:xfrm>
          <a:prstGeom prst="rect">
            <a:avLst/>
          </a:prstGeom>
          <a:noFill/>
        </p:spPr>
      </p:pic>
      <p:pic>
        <p:nvPicPr>
          <p:cNvPr id="15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2204864"/>
            <a:ext cx="1058838" cy="1058838"/>
          </a:xfrm>
          <a:prstGeom prst="rect">
            <a:avLst/>
          </a:prstGeom>
          <a:noFill/>
        </p:spPr>
      </p:pic>
      <p:pic>
        <p:nvPicPr>
          <p:cNvPr id="17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3501008"/>
            <a:ext cx="1058838" cy="1058838"/>
          </a:xfrm>
          <a:prstGeom prst="rect">
            <a:avLst/>
          </a:prstGeom>
          <a:noFill/>
        </p:spPr>
      </p:pic>
      <p:pic>
        <p:nvPicPr>
          <p:cNvPr id="18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3429000"/>
            <a:ext cx="1058838" cy="1058838"/>
          </a:xfrm>
          <a:prstGeom prst="rect">
            <a:avLst/>
          </a:prstGeom>
          <a:noFill/>
        </p:spPr>
      </p:pic>
      <p:pic>
        <p:nvPicPr>
          <p:cNvPr id="21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3645024"/>
            <a:ext cx="1058838" cy="1058838"/>
          </a:xfrm>
          <a:prstGeom prst="rect">
            <a:avLst/>
          </a:prstGeom>
          <a:noFill/>
        </p:spPr>
      </p:pic>
      <p:pic>
        <p:nvPicPr>
          <p:cNvPr id="23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620688"/>
            <a:ext cx="1058838" cy="1058838"/>
          </a:xfrm>
          <a:prstGeom prst="rect">
            <a:avLst/>
          </a:prstGeom>
          <a:noFill/>
        </p:spPr>
      </p:pic>
      <p:pic>
        <p:nvPicPr>
          <p:cNvPr id="24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9666" y="404664"/>
            <a:ext cx="1058838" cy="1058838"/>
          </a:xfrm>
          <a:prstGeom prst="rect">
            <a:avLst/>
          </a:prstGeom>
          <a:noFill/>
        </p:spPr>
      </p:pic>
      <p:sp>
        <p:nvSpPr>
          <p:cNvPr id="25" name="24 Explosión 1"/>
          <p:cNvSpPr/>
          <p:nvPr/>
        </p:nvSpPr>
        <p:spPr>
          <a:xfrm>
            <a:off x="4211960" y="1052736"/>
            <a:ext cx="4248472" cy="374441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6" name="25 Explosión 1"/>
          <p:cNvSpPr/>
          <p:nvPr/>
        </p:nvSpPr>
        <p:spPr>
          <a:xfrm>
            <a:off x="1619672" y="1412776"/>
            <a:ext cx="2592288" cy="1584176"/>
          </a:xfrm>
          <a:prstGeom prst="irregularSeal1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7" name="26 Explosión 2"/>
          <p:cNvSpPr/>
          <p:nvPr/>
        </p:nvSpPr>
        <p:spPr>
          <a:xfrm>
            <a:off x="3419872" y="4653136"/>
            <a:ext cx="2160240" cy="1224136"/>
          </a:xfrm>
          <a:prstGeom prst="irregularSeal2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395536" y="476672"/>
            <a:ext cx="59046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latin typeface="Arial Black" pitchFamily="34" charset="0"/>
              </a:rPr>
              <a:t>Sana Doctrina</a:t>
            </a:r>
            <a:endParaRPr lang="es-MX" sz="4400" dirty="0">
              <a:latin typeface="Arial Black" pitchFamily="34" charset="0"/>
            </a:endParaRPr>
          </a:p>
        </p:txBody>
      </p:sp>
      <p:cxnSp>
        <p:nvCxnSpPr>
          <p:cNvPr id="12" name="11 Conector recto"/>
          <p:cNvCxnSpPr/>
          <p:nvPr/>
        </p:nvCxnSpPr>
        <p:spPr>
          <a:xfrm>
            <a:off x="1331640" y="213285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 flipH="1">
            <a:off x="1331640" y="508518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CuadroTexto"/>
          <p:cNvSpPr txBox="1"/>
          <p:nvPr/>
        </p:nvSpPr>
        <p:spPr>
          <a:xfrm rot="16200000">
            <a:off x="-371871" y="3404320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20" name="19 CuadroTexto"/>
          <p:cNvSpPr txBox="1"/>
          <p:nvPr/>
        </p:nvSpPr>
        <p:spPr>
          <a:xfrm>
            <a:off x="1259632" y="5157192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cxnSp>
        <p:nvCxnSpPr>
          <p:cNvPr id="22" name="21 Conector recto de flecha"/>
          <p:cNvCxnSpPr/>
          <p:nvPr/>
        </p:nvCxnSpPr>
        <p:spPr>
          <a:xfrm flipV="1">
            <a:off x="1403648" y="2060848"/>
            <a:ext cx="5112568" cy="2952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106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780928"/>
            <a:ext cx="1058838" cy="1058838"/>
          </a:xfrm>
          <a:prstGeom prst="rect">
            <a:avLst/>
          </a:prstGeom>
          <a:noFill/>
        </p:spPr>
      </p:pic>
      <p:pic>
        <p:nvPicPr>
          <p:cNvPr id="10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1196752"/>
            <a:ext cx="1058838" cy="1058838"/>
          </a:xfrm>
          <a:prstGeom prst="rect">
            <a:avLst/>
          </a:prstGeom>
          <a:noFill/>
        </p:spPr>
      </p:pic>
      <p:pic>
        <p:nvPicPr>
          <p:cNvPr id="11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29586" y="1218034"/>
            <a:ext cx="1058838" cy="1058838"/>
          </a:xfrm>
          <a:prstGeom prst="rect">
            <a:avLst/>
          </a:prstGeom>
          <a:noFill/>
        </p:spPr>
      </p:pic>
      <p:pic>
        <p:nvPicPr>
          <p:cNvPr id="13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348880"/>
            <a:ext cx="1058838" cy="1058838"/>
          </a:xfrm>
          <a:prstGeom prst="rect">
            <a:avLst/>
          </a:prstGeom>
          <a:noFill/>
        </p:spPr>
      </p:pic>
      <p:pic>
        <p:nvPicPr>
          <p:cNvPr id="14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2708920"/>
            <a:ext cx="1058838" cy="1058838"/>
          </a:xfrm>
          <a:prstGeom prst="rect">
            <a:avLst/>
          </a:prstGeom>
          <a:noFill/>
        </p:spPr>
      </p:pic>
      <p:pic>
        <p:nvPicPr>
          <p:cNvPr id="15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2204864"/>
            <a:ext cx="1058838" cy="1058838"/>
          </a:xfrm>
          <a:prstGeom prst="rect">
            <a:avLst/>
          </a:prstGeom>
          <a:noFill/>
        </p:spPr>
      </p:pic>
      <p:pic>
        <p:nvPicPr>
          <p:cNvPr id="17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3501008"/>
            <a:ext cx="1058838" cy="1058838"/>
          </a:xfrm>
          <a:prstGeom prst="rect">
            <a:avLst/>
          </a:prstGeom>
          <a:noFill/>
        </p:spPr>
      </p:pic>
      <p:pic>
        <p:nvPicPr>
          <p:cNvPr id="18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3429000"/>
            <a:ext cx="1058838" cy="1058838"/>
          </a:xfrm>
          <a:prstGeom prst="rect">
            <a:avLst/>
          </a:prstGeom>
          <a:noFill/>
        </p:spPr>
      </p:pic>
      <p:pic>
        <p:nvPicPr>
          <p:cNvPr id="21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3645024"/>
            <a:ext cx="1058838" cy="1058838"/>
          </a:xfrm>
          <a:prstGeom prst="rect">
            <a:avLst/>
          </a:prstGeom>
          <a:noFill/>
        </p:spPr>
      </p:pic>
      <p:pic>
        <p:nvPicPr>
          <p:cNvPr id="23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620688"/>
            <a:ext cx="1058838" cy="1058838"/>
          </a:xfrm>
          <a:prstGeom prst="rect">
            <a:avLst/>
          </a:prstGeom>
          <a:noFill/>
        </p:spPr>
      </p:pic>
      <p:pic>
        <p:nvPicPr>
          <p:cNvPr id="24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9666" y="404664"/>
            <a:ext cx="1058838" cy="1058838"/>
          </a:xfrm>
          <a:prstGeom prst="rect">
            <a:avLst/>
          </a:prstGeom>
          <a:noFill/>
        </p:spPr>
      </p:pic>
      <p:sp>
        <p:nvSpPr>
          <p:cNvPr id="25" name="24 Explosión 1"/>
          <p:cNvSpPr/>
          <p:nvPr/>
        </p:nvSpPr>
        <p:spPr>
          <a:xfrm>
            <a:off x="4644008" y="2132856"/>
            <a:ext cx="2016224" cy="244827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6" name="25 Explosión 1"/>
          <p:cNvSpPr/>
          <p:nvPr/>
        </p:nvSpPr>
        <p:spPr>
          <a:xfrm>
            <a:off x="1619672" y="1412776"/>
            <a:ext cx="2592288" cy="1584176"/>
          </a:xfrm>
          <a:prstGeom prst="irregularSeal1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7" name="26 Explosión 2"/>
          <p:cNvSpPr/>
          <p:nvPr/>
        </p:nvSpPr>
        <p:spPr>
          <a:xfrm>
            <a:off x="3419872" y="4653136"/>
            <a:ext cx="2160240" cy="1224136"/>
          </a:xfrm>
          <a:prstGeom prst="irregularSeal2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8" name="27 Rayo"/>
          <p:cNvSpPr/>
          <p:nvPr/>
        </p:nvSpPr>
        <p:spPr>
          <a:xfrm>
            <a:off x="1151112" y="980728"/>
            <a:ext cx="7992888" cy="4968552"/>
          </a:xfrm>
          <a:prstGeom prst="lightningBol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esultado de imagen para people icon wallpaper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475656" y="2204864"/>
            <a:ext cx="5472608" cy="3909008"/>
          </a:xfrm>
          <a:prstGeom prst="rect">
            <a:avLst/>
          </a:prstGeom>
          <a:noFill/>
        </p:spPr>
      </p:pic>
      <p:sp>
        <p:nvSpPr>
          <p:cNvPr id="2" name="1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pic>
        <p:nvPicPr>
          <p:cNvPr id="110594" name="Picture 2" descr="Resultado de imagen para people icon wallpaper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475656" y="260648"/>
            <a:ext cx="3629201" cy="2592288"/>
          </a:xfrm>
          <a:prstGeom prst="rect">
            <a:avLst/>
          </a:prstGeom>
          <a:noFill/>
        </p:spPr>
      </p:pic>
      <p:pic>
        <p:nvPicPr>
          <p:cNvPr id="4" name="Picture 2" descr="Resultado de imagen para people icon wallpaper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4788024" y="1412776"/>
            <a:ext cx="2533650" cy="18097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5 CuadroTexto"/>
          <p:cNvSpPr txBox="1"/>
          <p:nvPr/>
        </p:nvSpPr>
        <p:spPr>
          <a:xfrm>
            <a:off x="5220072" y="404664"/>
            <a:ext cx="59046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latin typeface="Arial Black" pitchFamily="34" charset="0"/>
              </a:rPr>
              <a:t>Comunidad</a:t>
            </a:r>
            <a:endParaRPr lang="es-MX" sz="44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esultado de imagen para people icon wallpaper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23528" y="2204864"/>
            <a:ext cx="5472608" cy="3909008"/>
          </a:xfrm>
          <a:prstGeom prst="rect">
            <a:avLst/>
          </a:prstGeom>
          <a:noFill/>
        </p:spPr>
      </p:pic>
      <p:sp>
        <p:nvSpPr>
          <p:cNvPr id="2" name="1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pic>
        <p:nvPicPr>
          <p:cNvPr id="110594" name="Picture 2" descr="Resultado de imagen para people icon wallpaper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23528" y="260648"/>
            <a:ext cx="3629201" cy="2592288"/>
          </a:xfrm>
          <a:prstGeom prst="rect">
            <a:avLst/>
          </a:prstGeom>
          <a:noFill/>
        </p:spPr>
      </p:pic>
      <p:pic>
        <p:nvPicPr>
          <p:cNvPr id="4" name="Picture 2" descr="Resultado de imagen para people icon wallpaper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2915816" y="1412776"/>
            <a:ext cx="1800200" cy="18097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5 CuadroTexto"/>
          <p:cNvSpPr txBox="1"/>
          <p:nvPr/>
        </p:nvSpPr>
        <p:spPr>
          <a:xfrm>
            <a:off x="5220072" y="404664"/>
            <a:ext cx="590465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latin typeface="Arial Black" pitchFamily="34" charset="0"/>
              </a:rPr>
              <a:t>Comunidad</a:t>
            </a:r>
          </a:p>
          <a:p>
            <a:r>
              <a:rPr lang="es-MX" sz="4400" b="1" dirty="0" smtClean="0">
                <a:latin typeface="Arial Black" pitchFamily="34" charset="0"/>
              </a:rPr>
              <a:t>Empatía</a:t>
            </a:r>
          </a:p>
          <a:p>
            <a:r>
              <a:rPr lang="es-MX" sz="4400" b="1" dirty="0" smtClean="0">
                <a:latin typeface="Arial Black" pitchFamily="34" charset="0"/>
              </a:rPr>
              <a:t>Solidaridad</a:t>
            </a:r>
          </a:p>
          <a:p>
            <a:r>
              <a:rPr lang="es-MX" sz="4400" b="1" dirty="0" smtClean="0">
                <a:latin typeface="Arial Black" pitchFamily="34" charset="0"/>
              </a:rPr>
              <a:t>Compasión</a:t>
            </a:r>
          </a:p>
          <a:p>
            <a:r>
              <a:rPr lang="es-MX" sz="4400" b="1" dirty="0" smtClean="0">
                <a:latin typeface="Arial Black" pitchFamily="34" charset="0"/>
              </a:rPr>
              <a:t>Protección</a:t>
            </a:r>
          </a:p>
          <a:p>
            <a:r>
              <a:rPr lang="es-MX" sz="4400" b="1" dirty="0" smtClean="0">
                <a:latin typeface="Arial Black" pitchFamily="34" charset="0"/>
              </a:rPr>
              <a:t>Provisión</a:t>
            </a:r>
          </a:p>
          <a:p>
            <a:r>
              <a:rPr lang="es-MX" sz="4400" b="1" dirty="0" smtClean="0">
                <a:latin typeface="Arial Black" pitchFamily="34" charset="0"/>
              </a:rPr>
              <a:t>Bendición</a:t>
            </a:r>
          </a:p>
          <a:p>
            <a:endParaRPr lang="es-MX" sz="44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1766</TotalTime>
  <Words>249</Words>
  <Application>Microsoft Macintosh PowerPoint</Application>
  <PresentationFormat>On-screen Show (4:3)</PresentationFormat>
  <Paragraphs>67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Concurrencia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Wally</cp:lastModifiedBy>
  <cp:revision>311</cp:revision>
  <dcterms:created xsi:type="dcterms:W3CDTF">2017-07-09T16:48:22Z</dcterms:created>
  <dcterms:modified xsi:type="dcterms:W3CDTF">2017-08-11T21:23:40Z</dcterms:modified>
</cp:coreProperties>
</file>