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557" r:id="rId2"/>
    <p:sldId id="601" r:id="rId3"/>
    <p:sldId id="602" r:id="rId4"/>
    <p:sldId id="603" r:id="rId5"/>
    <p:sldId id="604" r:id="rId6"/>
    <p:sldId id="605" r:id="rId7"/>
    <p:sldId id="606" r:id="rId8"/>
    <p:sldId id="609" r:id="rId9"/>
    <p:sldId id="610" r:id="rId10"/>
    <p:sldId id="612" r:id="rId11"/>
    <p:sldId id="554" r:id="rId12"/>
    <p:sldId id="416" r:id="rId13"/>
    <p:sldId id="384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uurOW2MPVAhUp2IMKHc3mA4EQjRwIBw&amp;url=http://download-wallpaper.net/content/hd-trees-high.html&amp;psig=AFQjCNGrHQrdUyN1BLyc2Vo1lMNaEKbMlw&amp;ust=1502145939978575" TargetMode="External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urMyK2MPVAhUK64MKHTKZDLcQjRwIBw&amp;url=http://wallpaperswide.com/palm_tree_top-wallpapers.html&amp;psig=AFQjCNGrHQrdUyN1BLyc2Vo1lMNaEKbMlw&amp;ust=1502145939978575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3. </a:t>
            </a:r>
          </a:p>
          <a:p>
            <a:pPr lvl="5"/>
            <a:r>
              <a:rPr lang="es-MX" sz="3600" b="1" dirty="0" smtClean="0"/>
              <a:t>Comunidad</a:t>
            </a:r>
          </a:p>
          <a:p>
            <a:pPr lvl="1"/>
            <a:endParaRPr lang="es-MX" sz="36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-675456"/>
            <a:ext cx="5546475" cy="7818987"/>
          </a:xfrm>
          <a:prstGeom prst="rect">
            <a:avLst/>
          </a:prstGeom>
          <a:noFill/>
        </p:spPr>
      </p:pic>
      <p:pic>
        <p:nvPicPr>
          <p:cNvPr id="13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292080" y="3212976"/>
            <a:ext cx="3629201" cy="2880320"/>
          </a:xfrm>
          <a:prstGeom prst="rect">
            <a:avLst/>
          </a:prstGeom>
          <a:noFill/>
        </p:spPr>
      </p:pic>
      <p:pic>
        <p:nvPicPr>
          <p:cNvPr id="10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11560" y="3356992"/>
            <a:ext cx="3629201" cy="288032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Flecha izquierda, derecha y arriba"/>
          <p:cNvSpPr/>
          <p:nvPr/>
        </p:nvSpPr>
        <p:spPr>
          <a:xfrm>
            <a:off x="1907704" y="3645024"/>
            <a:ext cx="5688632" cy="244827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547842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7200" b="1" dirty="0" smtClean="0">
                <a:latin typeface="Arial Black" pitchFamily="34" charset="0"/>
              </a:rPr>
              <a:t>En la epístola a Tito, </a:t>
            </a:r>
          </a:p>
          <a:p>
            <a:pPr lvl="1" algn="ctr"/>
            <a:r>
              <a:rPr lang="es-MX" sz="7200" b="1" dirty="0" smtClean="0">
                <a:latin typeface="Arial Black" pitchFamily="34" charset="0"/>
              </a:rPr>
              <a:t>¿dónde está la comunidad?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4" name="AutoShape 14" descr="Resultado de imagen para palm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096" name="AutoShape 16" descr="Resultado de imagen para palm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098" name="AutoShape 18" descr="Resultado de imagen para palm WALLPAPER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6191250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6100" name="AutoShape 20" descr="Resultado de imagen para palm WALLPAPER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6191250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6102" name="Picture 2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2082" y="332656"/>
            <a:ext cx="8346382" cy="54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smtClean="0"/>
              <a:t>Conclusión.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912" cy="578619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De la Tarea anterior: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la interpretación de las Escrituras?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912" cy="578619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De la Tarea anterior: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la interpretación de las Escrituras?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11960" y="620688"/>
            <a:ext cx="4464496" cy="3816424"/>
          </a:xfrm>
          <a:prstGeom prst="wedgeRectCallout">
            <a:avLst>
              <a:gd name="adj1" fmla="val -89861"/>
              <a:gd name="adj2" fmla="val 1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Sana Doctrina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11960" y="620688"/>
            <a:ext cx="4464496" cy="4968552"/>
          </a:xfrm>
          <a:prstGeom prst="wedgeRectCallout">
            <a:avLst>
              <a:gd name="adj1" fmla="val -89861"/>
              <a:gd name="adj2" fmla="val 1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Sana Doctrina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Flecha izquierda, derecha y arriba"/>
          <p:cNvSpPr/>
          <p:nvPr/>
        </p:nvSpPr>
        <p:spPr>
          <a:xfrm>
            <a:off x="4716016" y="3429000"/>
            <a:ext cx="3456384" cy="1944216"/>
          </a:xfrm>
          <a:prstGeom prst="leftRight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Sana Doctrina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1052736"/>
            <a:ext cx="4248472" cy="37444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Sana Doctrina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644008" y="2132856"/>
            <a:ext cx="2016224" cy="244827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Rayo"/>
          <p:cNvSpPr/>
          <p:nvPr/>
        </p:nvSpPr>
        <p:spPr>
          <a:xfrm>
            <a:off x="1151112" y="980728"/>
            <a:ext cx="7992888" cy="4968552"/>
          </a:xfrm>
          <a:prstGeom prst="lightningBol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75656" y="2204864"/>
            <a:ext cx="5472608" cy="3909008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1059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75656" y="260648"/>
            <a:ext cx="3629201" cy="2592288"/>
          </a:xfrm>
          <a:prstGeom prst="rect">
            <a:avLst/>
          </a:prstGeom>
          <a:noFill/>
        </p:spPr>
      </p:pic>
      <p:pic>
        <p:nvPicPr>
          <p:cNvPr id="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4788024" y="1412776"/>
            <a:ext cx="2533650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CuadroTexto"/>
          <p:cNvSpPr txBox="1"/>
          <p:nvPr/>
        </p:nvSpPr>
        <p:spPr>
          <a:xfrm>
            <a:off x="5220072" y="404664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Comunidad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3528" y="2204864"/>
            <a:ext cx="5472608" cy="3909008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1059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260648"/>
            <a:ext cx="3629201" cy="2592288"/>
          </a:xfrm>
          <a:prstGeom prst="rect">
            <a:avLst/>
          </a:prstGeom>
          <a:noFill/>
        </p:spPr>
      </p:pic>
      <p:pic>
        <p:nvPicPr>
          <p:cNvPr id="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2915816" y="1412776"/>
            <a:ext cx="1800200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CuadroTexto"/>
          <p:cNvSpPr txBox="1"/>
          <p:nvPr/>
        </p:nvSpPr>
        <p:spPr>
          <a:xfrm>
            <a:off x="5220072" y="404664"/>
            <a:ext cx="590465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Comunidad</a:t>
            </a:r>
          </a:p>
          <a:p>
            <a:r>
              <a:rPr lang="es-MX" sz="4400" b="1" dirty="0" smtClean="0">
                <a:latin typeface="Arial Black" pitchFamily="34" charset="0"/>
              </a:rPr>
              <a:t>Empatía</a:t>
            </a:r>
          </a:p>
          <a:p>
            <a:r>
              <a:rPr lang="es-MX" sz="4400" b="1" dirty="0" smtClean="0">
                <a:latin typeface="Arial Black" pitchFamily="34" charset="0"/>
              </a:rPr>
              <a:t>Solidaridad</a:t>
            </a:r>
          </a:p>
          <a:p>
            <a:r>
              <a:rPr lang="es-MX" sz="4400" b="1" dirty="0" smtClean="0">
                <a:latin typeface="Arial Black" pitchFamily="34" charset="0"/>
              </a:rPr>
              <a:t>Compasión</a:t>
            </a:r>
          </a:p>
          <a:p>
            <a:r>
              <a:rPr lang="es-MX" sz="4400" b="1" dirty="0" smtClean="0">
                <a:latin typeface="Arial Black" pitchFamily="34" charset="0"/>
              </a:rPr>
              <a:t>Protección</a:t>
            </a:r>
          </a:p>
          <a:p>
            <a:r>
              <a:rPr lang="es-MX" sz="4400" b="1" dirty="0" smtClean="0">
                <a:latin typeface="Arial Black" pitchFamily="34" charset="0"/>
              </a:rPr>
              <a:t>Provisión</a:t>
            </a:r>
          </a:p>
          <a:p>
            <a:r>
              <a:rPr lang="es-MX" sz="4400" b="1" dirty="0" smtClean="0">
                <a:latin typeface="Arial Black" pitchFamily="34" charset="0"/>
              </a:rPr>
              <a:t>Bendición</a:t>
            </a:r>
          </a:p>
          <a:p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1766</TotalTime>
  <Words>249</Words>
  <Application>Microsoft Macintosh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311</cp:revision>
  <dcterms:created xsi:type="dcterms:W3CDTF">2017-07-09T16:48:22Z</dcterms:created>
  <dcterms:modified xsi:type="dcterms:W3CDTF">2017-08-11T21:23:40Z</dcterms:modified>
</cp:coreProperties>
</file>