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2" r:id="rId1"/>
  </p:sldMasterIdLst>
  <p:sldIdLst>
    <p:sldId id="256" r:id="rId2"/>
    <p:sldId id="259" r:id="rId3"/>
    <p:sldId id="286" r:id="rId4"/>
    <p:sldId id="290" r:id="rId5"/>
    <p:sldId id="291" r:id="rId6"/>
    <p:sldId id="262" r:id="rId7"/>
    <p:sldId id="287" r:id="rId8"/>
    <p:sldId id="292" r:id="rId9"/>
    <p:sldId id="288" r:id="rId10"/>
    <p:sldId id="289" r:id="rId11"/>
    <p:sldId id="293"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569"/>
    <p:restoredTop sz="94559"/>
  </p:normalViewPr>
  <p:slideViewPr>
    <p:cSldViewPr snapToGrid="0" snapToObjects="1">
      <p:cViewPr>
        <p:scale>
          <a:sx n="80" d="100"/>
          <a:sy n="80" d="100"/>
        </p:scale>
        <p:origin x="1368" y="304"/>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08402999"/>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838999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7537269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675423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2496015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169319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Drag picture to placeholder or click icon to add</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9003199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30113929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22069629"/>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0679576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smtClean="0"/>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4962380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94140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01CB4968-E823-5C4B-80B7-BA6A39EE854C}" type="datetimeFigureOut">
              <a:rPr lang="en-US" smtClean="0"/>
              <a:t>2/15/17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7108320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01CB4968-E823-5C4B-80B7-BA6A39EE854C}" type="datetimeFigureOut">
              <a:rPr lang="en-US" smtClean="0"/>
              <a:t>2/15/17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5028537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1CB4968-E823-5C4B-80B7-BA6A39EE854C}" type="datetimeFigureOut">
              <a:rPr lang="en-US" smtClean="0"/>
              <a:t>2/15/17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114623621"/>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smtClean="0"/>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979345366"/>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1CB4968-E823-5C4B-80B7-BA6A39EE854C}" type="datetimeFigureOut">
              <a:rPr lang="en-US" smtClean="0"/>
              <a:t>2/15/17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252E9E8-D19F-FC49-A503-E35909F537DC}" type="slidenum">
              <a:rPr lang="en-US" smtClean="0"/>
              <a:t>‹#›</a:t>
            </a:fld>
            <a:endParaRPr lang="en-US"/>
          </a:p>
        </p:txBody>
      </p:sp>
    </p:spTree>
    <p:extLst>
      <p:ext uri="{BB962C8B-B14F-4D97-AF65-F5344CB8AC3E}">
        <p14:creationId xmlns:p14="http://schemas.microsoft.com/office/powerpoint/2010/main" val="1542895754"/>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theme" Target="../theme/theme1.xml"/><Relationship Id="rId19" Type="http://schemas.openxmlformats.org/officeDocument/2006/relationships/image" Target="../media/image1.pn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1CB4968-E823-5C4B-80B7-BA6A39EE854C}" type="datetimeFigureOut">
              <a:rPr lang="en-US" smtClean="0"/>
              <a:t>2/15/17</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252E9E8-D19F-FC49-A503-E35909F537DC}" type="slidenum">
              <a:rPr lang="en-US" smtClean="0"/>
              <a:t>‹#›</a:t>
            </a:fld>
            <a:endParaRPr lang="en-US"/>
          </a:p>
        </p:txBody>
      </p:sp>
    </p:spTree>
    <p:extLst>
      <p:ext uri="{BB962C8B-B14F-4D97-AF65-F5344CB8AC3E}">
        <p14:creationId xmlns:p14="http://schemas.microsoft.com/office/powerpoint/2010/main" val="878366811"/>
      </p:ext>
    </p:extLst>
  </p:cSld>
  <p:clrMap bg1="dk1" tx1="lt1" bg2="dk2" tx2="lt2" accent1="accent1" accent2="accent2" accent3="accent3" accent4="accent4" accent5="accent5" accent6="accent6" hlink="hlink" folHlink="folHlink"/>
  <p:sldLayoutIdLst>
    <p:sldLayoutId id="2147483823" r:id="rId1"/>
    <p:sldLayoutId id="2147483824" r:id="rId2"/>
    <p:sldLayoutId id="2147483825" r:id="rId3"/>
    <p:sldLayoutId id="2147483826" r:id="rId4"/>
    <p:sldLayoutId id="2147483827" r:id="rId5"/>
    <p:sldLayoutId id="2147483828" r:id="rId6"/>
    <p:sldLayoutId id="2147483829" r:id="rId7"/>
    <p:sldLayoutId id="2147483830" r:id="rId8"/>
    <p:sldLayoutId id="2147483831" r:id="rId9"/>
    <p:sldLayoutId id="2147483832" r:id="rId10"/>
    <p:sldLayoutId id="2147483833" r:id="rId11"/>
    <p:sldLayoutId id="2147483834" r:id="rId12"/>
    <p:sldLayoutId id="2147483835" r:id="rId13"/>
    <p:sldLayoutId id="2147483836" r:id="rId14"/>
    <p:sldLayoutId id="2147483837" r:id="rId15"/>
    <p:sldLayoutId id="2147483838" r:id="rId16"/>
    <p:sldLayoutId id="2147483839"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361398" y="3573882"/>
            <a:ext cx="7772400" cy="1470025"/>
          </a:xfrm>
        </p:spPr>
        <p:txBody>
          <a:bodyPr>
            <a:normAutofit fontScale="90000"/>
          </a:bodyPr>
          <a:lstStyle/>
          <a:p>
            <a:r>
              <a:rPr lang="en-US" b="1" dirty="0"/>
              <a:t>LECCIÓN 10 LO QUE LA BIBLIA ENSEÑA ACERCA DEL SUFRIMIENTO, LA AFFLICCIÓN Y LA PERSECUCIÓN</a:t>
            </a:r>
          </a:p>
        </p:txBody>
      </p:sp>
      <p:sp>
        <p:nvSpPr>
          <p:cNvPr id="3" name="Subtitle 2"/>
          <p:cNvSpPr>
            <a:spLocks noGrp="1"/>
          </p:cNvSpPr>
          <p:nvPr>
            <p:ph type="subTitle" idx="1"/>
          </p:nvPr>
        </p:nvSpPr>
        <p:spPr>
          <a:xfrm>
            <a:off x="2361398" y="5589339"/>
            <a:ext cx="7315200" cy="685800"/>
          </a:xfrm>
        </p:spPr>
        <p:txBody>
          <a:bodyPr>
            <a:normAutofit fontScale="92500" lnSpcReduction="10000"/>
          </a:bodyPr>
          <a:lstStyle/>
          <a:p>
            <a:r>
              <a:rPr lang="en-US" dirty="0" smtClean="0"/>
              <a:t>El </a:t>
            </a:r>
            <a:r>
              <a:rPr lang="en-US" dirty="0" err="1" smtClean="0"/>
              <a:t>Escritor</a:t>
            </a:r>
            <a:r>
              <a:rPr lang="en-US" dirty="0" smtClean="0"/>
              <a:t>: Edwin D. </a:t>
            </a:r>
            <a:r>
              <a:rPr lang="en-US" dirty="0" err="1" smtClean="0"/>
              <a:t>Roels</a:t>
            </a:r>
            <a:r>
              <a:rPr lang="en-US" dirty="0" smtClean="0"/>
              <a:t>, PHD</a:t>
            </a:r>
          </a:p>
          <a:p>
            <a:r>
              <a:rPr lang="en-US" dirty="0" err="1" smtClean="0"/>
              <a:t>Presentado</a:t>
            </a:r>
            <a:r>
              <a:rPr lang="en-US" dirty="0" smtClean="0"/>
              <a:t> </a:t>
            </a:r>
            <a:r>
              <a:rPr lang="en-US" dirty="0" err="1" smtClean="0"/>
              <a:t>por</a:t>
            </a:r>
            <a:r>
              <a:rPr lang="en-US" dirty="0" smtClean="0"/>
              <a:t>: Armando Fonseca</a:t>
            </a:r>
            <a:endParaRPr lang="en-US" dirty="0"/>
          </a:p>
        </p:txBody>
      </p:sp>
    </p:spTree>
    <p:extLst>
      <p:ext uri="{BB962C8B-B14F-4D97-AF65-F5344CB8AC3E}">
        <p14:creationId xmlns:p14="http://schemas.microsoft.com/office/powerpoint/2010/main" val="18048841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“De modo que los que padecen según la voluntad de Dios, encomienden sus almas al fiel Creador, y hagan el bien.” 1 Pedro </a:t>
            </a:r>
            <a:r>
              <a:rPr lang="es-ES_tradnl" sz="2400" i="1" dirty="0" smtClean="0"/>
              <a:t>4:19</a:t>
            </a:r>
          </a:p>
          <a:p>
            <a:r>
              <a:rPr lang="es-ES_tradnl" sz="2400" i="1" dirty="0"/>
              <a:t>“Pues tengo por cierto que las aflicciones del tiempo presente no son comparables con la gloria venidera que en nosotros ha de manifestarse.” Romanos 8:18</a:t>
            </a:r>
            <a:endParaRPr lang="es-ES_tradnl" sz="2400" dirty="0"/>
          </a:p>
        </p:txBody>
      </p:sp>
    </p:spTree>
    <p:extLst>
      <p:ext uri="{BB962C8B-B14F-4D97-AF65-F5344CB8AC3E}">
        <p14:creationId xmlns:p14="http://schemas.microsoft.com/office/powerpoint/2010/main" val="18053087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400" i="1" dirty="0"/>
              <a:t>“Por tanto, no desmayamos; antes aunque este nuestro hombre exterior se va desgastando, el interior no obstante se renueva de día en día.  Porque esta leve tribulación momentánea produce en nosotros un cada vez más excelente y eterno peso de gloria;  no mirando nosotros las cosas que se ven, sino las que no se ven; pues las cosas que se ven son temporales, pero las que no se ven son eternas.” 2 Corintios 4:16-18</a:t>
            </a:r>
            <a:endParaRPr lang="es-ES_tradnl" sz="2400" dirty="0"/>
          </a:p>
        </p:txBody>
      </p:sp>
    </p:spTree>
    <p:extLst>
      <p:ext uri="{BB962C8B-B14F-4D97-AF65-F5344CB8AC3E}">
        <p14:creationId xmlns:p14="http://schemas.microsoft.com/office/powerpoint/2010/main" val="85736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7094" y="956898"/>
            <a:ext cx="11357811" cy="893877"/>
          </a:xfrm>
        </p:spPr>
        <p:txBody>
          <a:bodyPr>
            <a:normAutofit fontScale="90000"/>
          </a:bodyPr>
          <a:lstStyle/>
          <a:p>
            <a:r>
              <a:rPr lang="es-ES_tradnl" b="1" dirty="0"/>
              <a:t>¿</a:t>
            </a:r>
            <a:r>
              <a:rPr lang="es-ES_tradnl" b="1" u="sng" dirty="0"/>
              <a:t>Cuáles son algunas de las maneras en que las persecuciones y aflicciones pueden ser una fuente de bendición en nuestras vidas actuales</a:t>
            </a:r>
            <a:r>
              <a:rPr lang="es-ES_tradnl" b="1" dirty="0"/>
              <a:t>?</a:t>
            </a:r>
            <a:endParaRPr lang="en-US" dirty="0"/>
          </a:p>
        </p:txBody>
      </p:sp>
      <p:sp>
        <p:nvSpPr>
          <p:cNvPr id="3" name="Content Placeholder 2"/>
          <p:cNvSpPr>
            <a:spLocks noGrp="1"/>
          </p:cNvSpPr>
          <p:nvPr>
            <p:ph idx="1"/>
          </p:nvPr>
        </p:nvSpPr>
        <p:spPr>
          <a:xfrm>
            <a:off x="1981199" y="2525720"/>
            <a:ext cx="8462212" cy="4332280"/>
          </a:xfrm>
        </p:spPr>
        <p:txBody>
          <a:bodyPr>
            <a:noAutofit/>
          </a:bodyPr>
          <a:lstStyle/>
          <a:p>
            <a:r>
              <a:rPr lang="es-ES_tradnl" sz="2400" dirty="0"/>
              <a:t>Las aflicciones y sufrimientos por la causa de Cristo pueden ayudar a fortalecer nuestro carácter, multiplicar nuestro gozo, confirmar nuestro compromiso de seguir a Jesús, aumentar nuestra paciencia, probar la sinceridad de nuestra fe, enseñarnos a depender del Señor y no de nuestros propios recursos, confirmar nuestro testimonio, y facilitar nuestro servir como ejemplo para otros.  Las persecuciones y aflicciones pueden causarnos tristeza, dolor, y sufrimiento, pero también pueden producir fruto espiritual precioso en nuestras vidas. </a:t>
            </a:r>
          </a:p>
          <a:p>
            <a:r>
              <a:rPr lang="es-ES_tradnl" sz="2400" dirty="0"/>
              <a:t/>
            </a:r>
            <a:br>
              <a:rPr lang="es-ES_tradnl" sz="2400" dirty="0"/>
            </a:br>
            <a:r>
              <a:rPr lang="es-ES_tradnl" sz="2400" dirty="0"/>
              <a:t/>
            </a:r>
            <a:br>
              <a:rPr lang="es-ES_tradnl" sz="2400" dirty="0"/>
            </a:br>
            <a:endParaRPr lang="es-ES_tradnl" sz="2400" dirty="0"/>
          </a:p>
        </p:txBody>
      </p:sp>
    </p:spTree>
    <p:extLst>
      <p:ext uri="{BB962C8B-B14F-4D97-AF65-F5344CB8AC3E}">
        <p14:creationId xmlns:p14="http://schemas.microsoft.com/office/powerpoint/2010/main" val="21475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“Y vosotros vinisteis a ser imitadores de nosotros y del Señor, recibiendo la palabra en medio de gran tribulación, con gozo del Espíritu Santo, de tal manera que habéis sido ejemplo a todos los… que han creído . . . en todo lugar vuestra fe en Dios se ha extendido.” 1 Tesalonicenses 1:6-8</a:t>
            </a:r>
            <a:endParaRPr lang="es-ES_tradnl" sz="2800" dirty="0"/>
          </a:p>
        </p:txBody>
      </p:sp>
    </p:spTree>
    <p:extLst>
      <p:ext uri="{BB962C8B-B14F-4D97-AF65-F5344CB8AC3E}">
        <p14:creationId xmlns:p14="http://schemas.microsoft.com/office/powerpoint/2010/main" val="181816011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“Quiero que sepáis, hermanos, que las cosas que me han sucedido, han redundado más bien para el progreso del evangelio. . . . Y la mayoría de los hermanos, cobrando ánimo en el Señor con mis prisiones, se atreven mucho más a hablar la palabra sin temor.” Filipenses 1:12, 14</a:t>
            </a:r>
            <a:endParaRPr lang="es-ES_tradnl" sz="2800" dirty="0"/>
          </a:p>
        </p:txBody>
      </p:sp>
    </p:spTree>
    <p:extLst>
      <p:ext uri="{BB962C8B-B14F-4D97-AF65-F5344CB8AC3E}">
        <p14:creationId xmlns:p14="http://schemas.microsoft.com/office/powerpoint/2010/main" val="2026664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“Porque hermanos, no queremos que ignoréis acerca de nuestra tribulación que nos sobrevino… pues fuimos abrumados sobremanera más allá de nuestras fuerzas, de tal modo que aun perdimos la esperanza de conservar la vida.  Pero tuvimos en nosotros mismos sentencia de muerte, para que no confiásemos en nosotros mismos, sino en Dios… en quien esperamos que aún nos librará.” 2 Corintios 1:8-10</a:t>
            </a:r>
            <a:endParaRPr lang="es-ES_tradnl" sz="2800" dirty="0"/>
          </a:p>
        </p:txBody>
      </p:sp>
    </p:spTree>
    <p:extLst>
      <p:ext uri="{BB962C8B-B14F-4D97-AF65-F5344CB8AC3E}">
        <p14:creationId xmlns:p14="http://schemas.microsoft.com/office/powerpoint/2010/main" val="13080270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844603"/>
            <a:ext cx="8229600" cy="893877"/>
          </a:xfrm>
        </p:spPr>
        <p:txBody>
          <a:bodyPr>
            <a:normAutofit fontScale="90000"/>
          </a:bodyPr>
          <a:lstStyle/>
          <a:p>
            <a:pPr lvl="0"/>
            <a:r>
              <a:rPr lang="es-ES_tradnl" b="1" dirty="0"/>
              <a:t>¿</a:t>
            </a:r>
            <a:r>
              <a:rPr lang="es-ES_tradnl" b="1" u="sng" dirty="0"/>
              <a:t>Qué aliento les da la Biblia a quienes sufren persecuciones</a:t>
            </a:r>
            <a:r>
              <a:rPr lang="es-ES_tradnl" b="1" dirty="0"/>
              <a:t>?</a:t>
            </a:r>
            <a:endParaRPr lang="en-US" dirty="0"/>
          </a:p>
        </p:txBody>
      </p:sp>
      <p:sp>
        <p:nvSpPr>
          <p:cNvPr id="3" name="Content Placeholder 2"/>
          <p:cNvSpPr>
            <a:spLocks noGrp="1"/>
          </p:cNvSpPr>
          <p:nvPr>
            <p:ph idx="1"/>
          </p:nvPr>
        </p:nvSpPr>
        <p:spPr>
          <a:xfrm>
            <a:off x="1981200" y="2525720"/>
            <a:ext cx="8229600" cy="4332280"/>
          </a:xfrm>
        </p:spPr>
        <p:txBody>
          <a:bodyPr>
            <a:noAutofit/>
          </a:bodyPr>
          <a:lstStyle/>
          <a:p>
            <a:r>
              <a:rPr lang="es-ES_tradnl" sz="2800" dirty="0"/>
              <a:t>Dios nunca dejará o desamparará a los que sufren por la causa de Cristo.  Finalmente él obrará en todas las cosas para el beneficio de los que le aman.  Los que perseveran hasta el fin heredarán una corona de gloria.</a:t>
            </a:r>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15043698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“Porque [Dios] dijo: No te desampararé, ni te dejaré; de manera que podemos decir confiadamente: El Señor es mi ayudador; no temeré lo que me pueda hacer el hombre.” Hebreos 13:5-6</a:t>
            </a:r>
            <a:endParaRPr lang="es-ES_tradnl" sz="2800" dirty="0"/>
          </a:p>
          <a:p>
            <a:r>
              <a:rPr lang="es-ES_tradnl" sz="2800" i="1" dirty="0"/>
              <a:t>“Yo [Pablo] fui constituido predicador, apóstol y maestro de los gentiles. Por lo cual asimismo padezco esto; pero no me avergüenzo, porque yo sé a quién he creído, y estoy seguro que es poderoso para guardar mi depósito para aquel día.” 2 Timoteo 1:11-12</a:t>
            </a:r>
            <a:endParaRPr lang="es-ES_tradnl" sz="2800" dirty="0"/>
          </a:p>
        </p:txBody>
      </p:sp>
    </p:spTree>
    <p:extLst>
      <p:ext uri="{BB962C8B-B14F-4D97-AF65-F5344CB8AC3E}">
        <p14:creationId xmlns:p14="http://schemas.microsoft.com/office/powerpoint/2010/main" val="13777007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523761"/>
            <a:ext cx="8229600" cy="893877"/>
          </a:xfrm>
        </p:spPr>
        <p:txBody>
          <a:bodyPr>
            <a:normAutofit/>
          </a:bodyPr>
          <a:lstStyle/>
          <a:p>
            <a:r>
              <a:rPr lang="es-ES_tradnl" b="1" u="sng" dirty="0"/>
              <a:t>Referencias Bíblicas</a:t>
            </a:r>
            <a:endParaRPr lang="en-US" dirty="0"/>
          </a:p>
        </p:txBody>
      </p:sp>
      <p:sp>
        <p:nvSpPr>
          <p:cNvPr id="3" name="Content Placeholder 2"/>
          <p:cNvSpPr>
            <a:spLocks noGrp="1"/>
          </p:cNvSpPr>
          <p:nvPr>
            <p:ph idx="1"/>
          </p:nvPr>
        </p:nvSpPr>
        <p:spPr>
          <a:xfrm>
            <a:off x="1981200" y="1793883"/>
            <a:ext cx="8229600" cy="4332280"/>
          </a:xfrm>
        </p:spPr>
        <p:txBody>
          <a:bodyPr>
            <a:noAutofit/>
          </a:bodyPr>
          <a:lstStyle/>
          <a:p>
            <a:r>
              <a:rPr lang="es-ES_tradnl" sz="2800" i="1" dirty="0"/>
              <a:t>Porque de los presos también os compadecisteis, y el despojo de vuestros bienes sufristeis con gozo, sabiendo que tenéis en vosotros una mejor y perdurable herencia en los </a:t>
            </a:r>
            <a:r>
              <a:rPr lang="es-ES_tradnl" sz="2800" i="1" dirty="0" err="1"/>
              <a:t>cielos.”Hebreos</a:t>
            </a:r>
            <a:r>
              <a:rPr lang="es-ES_tradnl" sz="2800" i="1" dirty="0"/>
              <a:t> 10:34</a:t>
            </a:r>
            <a:endParaRPr lang="es-ES_tradnl" sz="2800" dirty="0"/>
          </a:p>
          <a:p>
            <a:r>
              <a:rPr lang="es-ES_tradnl" sz="2800" dirty="0"/>
              <a:t/>
            </a:r>
            <a:br>
              <a:rPr lang="es-ES_tradnl" sz="2800" dirty="0"/>
            </a:br>
            <a:endParaRPr lang="es-ES_tradnl" sz="2800" dirty="0"/>
          </a:p>
        </p:txBody>
      </p:sp>
    </p:spTree>
    <p:extLst>
      <p:ext uri="{BB962C8B-B14F-4D97-AF65-F5344CB8AC3E}">
        <p14:creationId xmlns:p14="http://schemas.microsoft.com/office/powerpoint/2010/main" val="11462516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81200" y="1188764"/>
            <a:ext cx="8229600" cy="893877"/>
          </a:xfrm>
        </p:spPr>
        <p:txBody>
          <a:bodyPr>
            <a:normAutofit fontScale="90000"/>
          </a:bodyPr>
          <a:lstStyle/>
          <a:p>
            <a:r>
              <a:rPr lang="es-ES_tradnl" b="1" dirty="0"/>
              <a:t>¿</a:t>
            </a:r>
            <a:r>
              <a:rPr lang="es-ES_tradnl" b="1" u="sng" dirty="0"/>
              <a:t>Qué debemos de hacer si sufrimos aflicciones o persecuciones por causa de nuestra fe</a:t>
            </a:r>
            <a:r>
              <a:rPr lang="es-ES_tradnl" b="1" dirty="0"/>
              <a:t>?</a:t>
            </a:r>
            <a:endParaRPr lang="en-US" dirty="0"/>
          </a:p>
        </p:txBody>
      </p:sp>
      <p:sp>
        <p:nvSpPr>
          <p:cNvPr id="3" name="Content Placeholder 2"/>
          <p:cNvSpPr>
            <a:spLocks noGrp="1"/>
          </p:cNvSpPr>
          <p:nvPr>
            <p:ph idx="1"/>
          </p:nvPr>
        </p:nvSpPr>
        <p:spPr>
          <a:xfrm>
            <a:off x="1981200" y="2852663"/>
            <a:ext cx="8229600" cy="4332280"/>
          </a:xfrm>
        </p:spPr>
        <p:txBody>
          <a:bodyPr>
            <a:noAutofit/>
          </a:bodyPr>
          <a:lstStyle/>
          <a:p>
            <a:r>
              <a:rPr lang="es-ES_tradnl" sz="3200"/>
              <a:t>Debemos de entregar nuestras vidas al Señor, seguir viviendo una vida cristiana, y enfocarnos en la gloria venidera.  </a:t>
            </a:r>
            <a:r>
              <a:rPr lang="es-ES_tradnl" sz="3200" dirty="0"/>
              <a:t>Aunque las aflicciones actuales pueden ser severas, debemos de recordar que no se pueden comparar con la gloria que será nuestra cuando estamos con Cristo. </a:t>
            </a:r>
          </a:p>
          <a:p>
            <a:r>
              <a:rPr lang="es-ES_tradnl" sz="3200" dirty="0"/>
              <a:t/>
            </a:r>
            <a:br>
              <a:rPr lang="es-ES_tradnl" sz="3200" dirty="0"/>
            </a:br>
            <a:endParaRPr lang="es-ES_tradnl" sz="3200" dirty="0"/>
          </a:p>
        </p:txBody>
      </p:sp>
    </p:spTree>
    <p:extLst>
      <p:ext uri="{BB962C8B-B14F-4D97-AF65-F5344CB8AC3E}">
        <p14:creationId xmlns:p14="http://schemas.microsoft.com/office/powerpoint/2010/main" val="1331635076"/>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docProps/app.xml><?xml version="1.0" encoding="utf-8"?>
<Properties xmlns="http://schemas.openxmlformats.org/officeDocument/2006/extended-properties" xmlns:vt="http://schemas.openxmlformats.org/officeDocument/2006/docPropsVTypes">
  <Template>Vapor Trail</Template>
  <TotalTime>300</TotalTime>
  <Words>423</Words>
  <Application>Microsoft Macintosh PowerPoint</Application>
  <PresentationFormat>Widescreen</PresentationFormat>
  <Paragraphs>29</Paragraphs>
  <Slides>11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Century Gothic</vt:lpstr>
      <vt:lpstr>Arial</vt:lpstr>
      <vt:lpstr>Vapor Trail</vt:lpstr>
      <vt:lpstr>LECCIÓN 10 LO QUE LA BIBLIA ENSEÑA ACERCA DEL SUFRIMIENTO, LA AFFLICCIÓN Y LA PERSECUCIÓN</vt:lpstr>
      <vt:lpstr>¿Cuáles son algunas de las maneras en que las persecuciones y aflicciones pueden ser una fuente de bendición en nuestras vidas actuales?</vt:lpstr>
      <vt:lpstr>Referencias Bíblicas</vt:lpstr>
      <vt:lpstr>Referencias Bíblicas</vt:lpstr>
      <vt:lpstr>Referencias Bíblicas</vt:lpstr>
      <vt:lpstr>¿Qué aliento les da la Biblia a quienes sufren persecuciones?</vt:lpstr>
      <vt:lpstr>Referencias Bíblicas</vt:lpstr>
      <vt:lpstr>Referencias Bíblicas</vt:lpstr>
      <vt:lpstr>¿Qué debemos de hacer si sufrimos aflicciones o persecuciones por causa de nuestra fe?</vt:lpstr>
      <vt:lpstr>Referencias Bíblicas</vt:lpstr>
      <vt:lpstr>Referencias Bíblicas</vt:lpstr>
    </vt:vector>
  </TitlesOfParts>
  <Company>Christian Leaders Institute</Company>
  <LinksUpToDate>false</LinksUpToDate>
  <SharedDoc>false</SharedDoc>
  <HyperlinksChanged>false</HyperlinksChanged>
  <AppVersion>15.0023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Fundamentos Cristianos Lección 1: La Biblia</dc:title>
  <dc:creator>Wally De La Fuente</dc:creator>
  <cp:lastModifiedBy>Microsoft Office User</cp:lastModifiedBy>
  <cp:revision>23</cp:revision>
  <dcterms:created xsi:type="dcterms:W3CDTF">2017-02-07T06:18:44Z</dcterms:created>
  <dcterms:modified xsi:type="dcterms:W3CDTF">2017-02-15T15:01:58Z</dcterms:modified>
</cp:coreProperties>
</file>