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6"/>
  </p:notesMasterIdLst>
  <p:handoutMasterIdLst>
    <p:handoutMasterId r:id="rId17"/>
  </p:handoutMasterIdLst>
  <p:sldIdLst>
    <p:sldId id="1005" r:id="rId4"/>
    <p:sldId id="1063" r:id="rId5"/>
    <p:sldId id="1048" r:id="rId6"/>
    <p:sldId id="1142" r:id="rId7"/>
    <p:sldId id="1153" r:id="rId8"/>
    <p:sldId id="1156" r:id="rId9"/>
    <p:sldId id="1154" r:id="rId10"/>
    <p:sldId id="1157" r:id="rId11"/>
    <p:sldId id="1155" r:id="rId12"/>
    <p:sldId id="1158" r:id="rId13"/>
    <p:sldId id="1159" r:id="rId14"/>
    <p:sldId id="1042" r:id="rId1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42"/>
            <p14:sldId id="1153"/>
            <p14:sldId id="1156"/>
            <p14:sldId id="1154"/>
            <p14:sldId id="1157"/>
            <p14:sldId id="1155"/>
            <p14:sldId id="1158"/>
            <p14:sldId id="115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E4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10081120" cy="4248472"/>
          </a:xfrm>
        </p:spPr>
        <p:txBody>
          <a:bodyPr>
            <a:normAutofit fontScale="92500" lnSpcReduction="10000"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Delega, deja ser y hacer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Baja participación en programas, actividades y resultados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Poco cuidado en las relaciones cercanas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Deja que los demás tomen decisiones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 limita a indicar el resultado final esperado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Los dirigidos establecen sus propios roles</a:t>
            </a:r>
          </a:p>
        </p:txBody>
      </p:sp>
    </p:spTree>
    <p:extLst>
      <p:ext uri="{BB962C8B-B14F-4D97-AF65-F5344CB8AC3E}">
        <p14:creationId xmlns:p14="http://schemas.microsoft.com/office/powerpoint/2010/main" val="412736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5DDF2F35-7232-421D-872B-1B118599A3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324184"/>
              </p:ext>
            </p:extLst>
          </p:nvPr>
        </p:nvGraphicFramePr>
        <p:xfrm>
          <a:off x="838201" y="692696"/>
          <a:ext cx="1051559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50892649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5539741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987255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EFECTIVO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NO EFECTIVO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185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E1 - Liderazgo altamente directivo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Dice</a:t>
                      </a:r>
                    </a:p>
                    <a:p>
                      <a:r>
                        <a:rPr lang="es-MX" dirty="0"/>
                        <a:t>Guía</a:t>
                      </a:r>
                    </a:p>
                    <a:p>
                      <a:r>
                        <a:rPr lang="es-MX" dirty="0"/>
                        <a:t>Dirige</a:t>
                      </a:r>
                    </a:p>
                    <a:p>
                      <a:r>
                        <a:rPr lang="es-MX" dirty="0"/>
                        <a:t>Establece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Demanda</a:t>
                      </a:r>
                    </a:p>
                    <a:p>
                      <a:r>
                        <a:rPr lang="es-MX" dirty="0"/>
                        <a:t>Domina</a:t>
                      </a:r>
                    </a:p>
                    <a:p>
                      <a:r>
                        <a:rPr lang="es-MX" dirty="0"/>
                        <a:t>Ataca</a:t>
                      </a:r>
                    </a:p>
                    <a:p>
                      <a:r>
                        <a:rPr lang="es-MX" dirty="0"/>
                        <a:t>Limita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46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E2 - Liderazgo altamente directivo y altamente relacional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Persuade</a:t>
                      </a:r>
                    </a:p>
                    <a:p>
                      <a:r>
                        <a:rPr lang="es-MX" dirty="0"/>
                        <a:t>Vende</a:t>
                      </a:r>
                    </a:p>
                    <a:p>
                      <a:r>
                        <a:rPr lang="es-MX" dirty="0"/>
                        <a:t>Inspira</a:t>
                      </a:r>
                    </a:p>
                    <a:p>
                      <a:r>
                        <a:rPr lang="es-MX" dirty="0"/>
                        <a:t>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Manipula</a:t>
                      </a:r>
                    </a:p>
                    <a:p>
                      <a:r>
                        <a:rPr lang="es-MX" dirty="0"/>
                        <a:t>Sermonea</a:t>
                      </a:r>
                    </a:p>
                    <a:p>
                      <a:r>
                        <a:rPr lang="es-MX" dirty="0"/>
                        <a:t>Miente</a:t>
                      </a:r>
                    </a:p>
                    <a:p>
                      <a:r>
                        <a:rPr lang="es-MX" dirty="0"/>
                        <a:t>Racionaliza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4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E3 - Liderazgo altamente relacional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 participación</a:t>
                      </a:r>
                    </a:p>
                    <a:p>
                      <a:r>
                        <a:rPr lang="es-MX" dirty="0"/>
                        <a:t>Anima</a:t>
                      </a:r>
                    </a:p>
                    <a:p>
                      <a:r>
                        <a:rPr lang="es-MX" dirty="0"/>
                        <a:t>Acompaña</a:t>
                      </a:r>
                    </a:p>
                    <a:p>
                      <a:r>
                        <a:rPr lang="es-MX" dirty="0"/>
                        <a:t>Respeta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Condescendiente</a:t>
                      </a:r>
                    </a:p>
                    <a:p>
                      <a:r>
                        <a:rPr lang="es-MX" dirty="0"/>
                        <a:t>Indefinido</a:t>
                      </a:r>
                    </a:p>
                    <a:p>
                      <a:r>
                        <a:rPr lang="es-MX" dirty="0"/>
                        <a:t>Inseguro</a:t>
                      </a:r>
                    </a:p>
                    <a:p>
                      <a:r>
                        <a:rPr lang="es-MX" dirty="0"/>
                        <a:t>Queda bien con 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5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E4 - Liderazgo mínimamente directivo y relacional 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Delega</a:t>
                      </a:r>
                    </a:p>
                    <a:p>
                      <a:r>
                        <a:rPr lang="es-MX" dirty="0"/>
                        <a:t>Observa</a:t>
                      </a:r>
                    </a:p>
                    <a:p>
                      <a:r>
                        <a:rPr lang="es-MX" dirty="0"/>
                        <a:t>Asigna</a:t>
                      </a:r>
                    </a:p>
                    <a:p>
                      <a:r>
                        <a:rPr lang="es-MX" dirty="0"/>
                        <a:t>Da libertad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Abandona</a:t>
                      </a:r>
                    </a:p>
                    <a:p>
                      <a:r>
                        <a:rPr lang="es-MX" dirty="0"/>
                        <a:t>Esquiva</a:t>
                      </a:r>
                    </a:p>
                    <a:p>
                      <a:r>
                        <a:rPr lang="es-MX" dirty="0"/>
                        <a:t>No quiere trabajar</a:t>
                      </a:r>
                    </a:p>
                    <a:p>
                      <a:r>
                        <a:rPr lang="es-MX" dirty="0"/>
                        <a:t>No le importa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11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6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Jóvenes</a:t>
            </a:r>
            <a:r>
              <a:rPr lang="en-US" sz="12000" dirty="0">
                <a:latin typeface="Century Gothic" panose="020B0502020202020204" pitchFamily="34" charset="0"/>
              </a:rPr>
              <a:t> y </a:t>
            </a:r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2780928"/>
            <a:ext cx="8640960" cy="3456384"/>
          </a:xfrm>
          <a:prstGeom prst="rect">
            <a:avLst/>
          </a:prstGeom>
        </p:spPr>
        <p:txBody>
          <a:bodyPr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E1</a:t>
            </a:r>
          </a:p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Liderazgo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altamente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directivo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E1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10081120" cy="4968552"/>
          </a:xfrm>
        </p:spPr>
        <p:txBody>
          <a:bodyPr>
            <a:normAutofit fontScale="85000" lnSpcReduction="2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Alguien que ordena</a:t>
            </a:r>
          </a:p>
          <a:p>
            <a:r>
              <a:rPr lang="es-MX" dirty="0">
                <a:latin typeface="Century Gothic" panose="020B0502020202020204" pitchFamily="34" charset="0"/>
              </a:rPr>
              <a:t>Énfasis en programas, actividades y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Poco cuidado con relaciones cercanas</a:t>
            </a:r>
          </a:p>
          <a:p>
            <a:r>
              <a:rPr lang="es-MX" dirty="0">
                <a:latin typeface="Century Gothic" panose="020B0502020202020204" pitchFamily="34" charset="0"/>
              </a:rPr>
              <a:t>Toma la mayoría de las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Da instrucciones precisas</a:t>
            </a:r>
          </a:p>
          <a:p>
            <a:r>
              <a:rPr lang="es-MX" dirty="0">
                <a:latin typeface="Century Gothic" panose="020B0502020202020204" pitchFamily="34" charset="0"/>
              </a:rPr>
              <a:t>Alta supervisión de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Establece metas</a:t>
            </a:r>
          </a:p>
          <a:p>
            <a:r>
              <a:rPr lang="es-MX" dirty="0">
                <a:latin typeface="Century Gothic" panose="020B0502020202020204" pitchFamily="34" charset="0"/>
              </a:rPr>
              <a:t>Define roles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2348880"/>
            <a:ext cx="9145016" cy="4320480"/>
          </a:xfrm>
          <a:prstGeom prst="rect">
            <a:avLst/>
          </a:prstGeom>
        </p:spPr>
        <p:txBody>
          <a:bodyPr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E2</a:t>
            </a:r>
          </a:p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Liderazgo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altamente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directivo</a:t>
            </a:r>
            <a:r>
              <a:rPr lang="en-US" sz="9600" dirty="0">
                <a:latin typeface="Century Gothic" panose="020B0502020202020204" pitchFamily="34" charset="0"/>
              </a:rPr>
              <a:t> y </a:t>
            </a:r>
            <a:r>
              <a:rPr lang="en-US" sz="9600" dirty="0" err="1">
                <a:latin typeface="Century Gothic" panose="020B0502020202020204" pitchFamily="34" charset="0"/>
              </a:rPr>
              <a:t>altamente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relacional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E2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10081120" cy="4968552"/>
          </a:xfrm>
        </p:spPr>
        <p:txBody>
          <a:bodyPr>
            <a:normAutofit fontScale="85000" lnSpcReduction="1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Inspira y persuade</a:t>
            </a:r>
          </a:p>
          <a:p>
            <a:r>
              <a:rPr lang="es-MX" dirty="0">
                <a:latin typeface="Century Gothic" panose="020B0502020202020204" pitchFamily="34" charset="0"/>
              </a:rPr>
              <a:t>Énfasis en programas, actividades y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Mucho cuidado en las relaciones cercanas</a:t>
            </a:r>
          </a:p>
          <a:p>
            <a:r>
              <a:rPr lang="es-MX" dirty="0">
                <a:latin typeface="Century Gothic" panose="020B0502020202020204" pitchFamily="34" charset="0"/>
              </a:rPr>
              <a:t>Persuade a seguir sus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Da instrucciones abiertas para que otros sumen criterio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Inspira a los demás de seguir sus metas</a:t>
            </a:r>
          </a:p>
          <a:p>
            <a:r>
              <a:rPr lang="es-MX" dirty="0">
                <a:latin typeface="Century Gothic" panose="020B0502020202020204" pitchFamily="34" charset="0"/>
              </a:rPr>
              <a:t>Explica roles señalando su importancia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6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2708920"/>
            <a:ext cx="8640960" cy="3528392"/>
          </a:xfrm>
          <a:prstGeom prst="rect">
            <a:avLst/>
          </a:prstGeom>
        </p:spPr>
        <p:txBody>
          <a:bodyPr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E3</a:t>
            </a:r>
          </a:p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Liderazgo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altamente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relacional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E3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081120" cy="4536504"/>
          </a:xfrm>
        </p:spPr>
        <p:txBody>
          <a:bodyPr>
            <a:normAutofit fontScale="92500" lnSpcReduction="2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Presta máxima atención a las relaciones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Programas y actividades en segundo plano</a:t>
            </a:r>
          </a:p>
          <a:p>
            <a:r>
              <a:rPr lang="es-MX" dirty="0">
                <a:latin typeface="Century Gothic" panose="020B0502020202020204" pitchFamily="34" charset="0"/>
              </a:rPr>
              <a:t>Alguien que comparte</a:t>
            </a:r>
          </a:p>
          <a:p>
            <a:r>
              <a:rPr lang="es-MX" dirty="0">
                <a:latin typeface="Century Gothic" panose="020B0502020202020204" pitchFamily="34" charset="0"/>
              </a:rPr>
              <a:t>Consigue consenso en las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Acuerdo en cuanto a las instrucciones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Pregunta las metas de los demás</a:t>
            </a:r>
          </a:p>
          <a:p>
            <a:r>
              <a:rPr lang="es-MX" dirty="0">
                <a:latin typeface="Century Gothic" panose="020B0502020202020204" pitchFamily="34" charset="0"/>
              </a:rPr>
              <a:t>Los dirigidos establecen sus propios roles</a:t>
            </a:r>
          </a:p>
        </p:txBody>
      </p:sp>
    </p:spTree>
    <p:extLst>
      <p:ext uri="{BB962C8B-B14F-4D97-AF65-F5344CB8AC3E}">
        <p14:creationId xmlns:p14="http://schemas.microsoft.com/office/powerpoint/2010/main" val="148927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2348880"/>
            <a:ext cx="9217024" cy="3888432"/>
          </a:xfrm>
          <a:prstGeom prst="rect">
            <a:avLst/>
          </a:prstGeom>
        </p:spPr>
        <p:txBody>
          <a:bodyPr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E4</a:t>
            </a:r>
          </a:p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Liderazgo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mínimamente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directivo</a:t>
            </a:r>
            <a:r>
              <a:rPr lang="en-US" sz="9600" dirty="0">
                <a:latin typeface="Century Gothic" panose="020B0502020202020204" pitchFamily="34" charset="0"/>
              </a:rPr>
              <a:t> y </a:t>
            </a:r>
            <a:r>
              <a:rPr lang="en-US" sz="9600" dirty="0" err="1">
                <a:latin typeface="Century Gothic" panose="020B0502020202020204" pitchFamily="34" charset="0"/>
              </a:rPr>
              <a:t>relacional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76287</TotalTime>
  <Words>274</Words>
  <Application>Microsoft Office PowerPoint</Application>
  <PresentationFormat>Panorámica</PresentationFormat>
  <Paragraphs>83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E1</vt:lpstr>
      <vt:lpstr>Presentación de PowerPoint</vt:lpstr>
      <vt:lpstr>E2</vt:lpstr>
      <vt:lpstr>Presentación de PowerPoint</vt:lpstr>
      <vt:lpstr>E3</vt:lpstr>
      <vt:lpstr>Presentación de PowerPoint</vt:lpstr>
      <vt:lpstr>E4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116</cp:revision>
  <dcterms:created xsi:type="dcterms:W3CDTF">2011-05-09T14:18:21Z</dcterms:created>
  <dcterms:modified xsi:type="dcterms:W3CDTF">2021-10-16T23:09:09Z</dcterms:modified>
  <cp:category>Templates</cp:category>
</cp:coreProperties>
</file>