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260" r:id="rId3"/>
    <p:sldId id="261" r:id="rId4"/>
    <p:sldId id="263" r:id="rId5"/>
    <p:sldId id="256" r:id="rId6"/>
    <p:sldId id="257" r:id="rId7"/>
    <p:sldId id="258" r:id="rId8"/>
    <p:sldId id="265" r:id="rId9"/>
    <p:sldId id="266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D3D2-0EA4-4000-9826-A10F151C535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DA086-8EC4-418B-B8DA-FAF7477AE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B9D0-10B4-48F6-84D8-A931271C1526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D2E0-8368-4BEB-AF49-C84947A7F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2611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36</a:t>
            </a:r>
          </a:p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Final Thoughts 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.o0bg.com/rf/image_r/Boston/2011-2020/2012/03/28/BostonGlobe.com/Regional/Images/05wetitanic2.r.jpg"/>
          <p:cNvPicPr>
            <a:picLocks noChangeAspect="1" noChangeArrowheads="1"/>
          </p:cNvPicPr>
          <p:nvPr/>
        </p:nvPicPr>
        <p:blipFill>
          <a:blip r:embed="rId2" cstate="print"/>
          <a:srcRect t="21085"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astguard.dodlive.mil/files/2014/01/Buffalo-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4144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why?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685800"/>
            <a:ext cx="6019800" cy="579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29" name="Picture 5" descr="http://clipartix.com/wp-content/uploads/2016/05/Clipart-stick-figure-wal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818033" cy="1433208"/>
          </a:xfrm>
          <a:prstGeom prst="rect">
            <a:avLst/>
          </a:prstGeom>
          <a:noFill/>
        </p:spPr>
      </p:pic>
      <p:pic>
        <p:nvPicPr>
          <p:cNvPr id="1031" name="Picture 7" descr="http://open.lib.umn.edu/organizationalbehavior/wp-content/uploads/sites/197/2016/11/e9888520a7799461ac9e2a38869a3b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334" y="3048000"/>
            <a:ext cx="2622698" cy="2971800"/>
          </a:xfrm>
          <a:prstGeom prst="rect">
            <a:avLst/>
          </a:prstGeom>
          <a:noFill/>
        </p:spPr>
      </p:pic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4" cstate="print"/>
          <a:srcRect l="18750" t="7143" r="16964" b="10714"/>
          <a:stretch>
            <a:fillRect/>
          </a:stretch>
        </p:blipFill>
        <p:spPr bwMode="auto">
          <a:xfrm>
            <a:off x="6477000" y="1676400"/>
            <a:ext cx="1600200" cy="1533525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105400" y="3124200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7543800" y="3048000"/>
            <a:ext cx="1600200" cy="10668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Prayer and Planning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908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70" y="5334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leader, with all his plusses and minuses, strengths and weaknesses, interacts with a group of people to define the culture (the way things are done here) in order to develop a vision for a preferable future, and then provides the impetus for doing the actions necessary to bring about that future with plans and prayer.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7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defninja.com/wp-content/uploads/2014/12/bluesbroth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icture of Sinek's start with why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0"/>
            <a:ext cx="67151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3918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our why?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6429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our why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Great Commandment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Commission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thumbs-prod.si-cdn.com/71gaYX02D2zba1sCIaemAnTDY1k=/fit-in/1072x0/https:/public-media.smithsonianmag.com/filer/1024px-Titanic_in_Southampton96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s://thumbs-prod.si-cdn.com/71gaYX02D2zba1sCIaemAnTDY1k=/fit-in/1072x0/https:/public-media.smithsonianmag.com/filer/1024px-Titanic_in_Southampton96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Photo Taken Before Titanic S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86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2</cp:revision>
  <dcterms:created xsi:type="dcterms:W3CDTF">2018-06-18T23:27:20Z</dcterms:created>
  <dcterms:modified xsi:type="dcterms:W3CDTF">2018-06-20T12:14:01Z</dcterms:modified>
</cp:coreProperties>
</file>