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4"/>
  </p:handoutMasterIdLst>
  <p:sldIdLst>
    <p:sldId id="259" r:id="rId2"/>
    <p:sldId id="260" r:id="rId3"/>
    <p:sldId id="261" r:id="rId4"/>
    <p:sldId id="263" r:id="rId5"/>
    <p:sldId id="256" r:id="rId6"/>
    <p:sldId id="257" r:id="rId7"/>
    <p:sldId id="258" r:id="rId8"/>
    <p:sldId id="265" r:id="rId9"/>
    <p:sldId id="266" r:id="rId10"/>
    <p:sldId id="262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C7D3D2-0EA4-4000-9826-A10F151C5356}" type="datetimeFigureOut">
              <a:rPr lang="en-US" smtClean="0"/>
              <a:t>6/20/2018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2DA086-8EC4-418B-B8DA-FAF7477AED3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DB9D0-10B4-48F6-84D8-A931271C1526}" type="datetimeFigureOut">
              <a:rPr lang="en-US" smtClean="0"/>
              <a:pPr/>
              <a:t>6/19/2018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3D2E0-8368-4BEB-AF49-C84947A7F6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DB9D0-10B4-48F6-84D8-A931271C1526}" type="datetimeFigureOut">
              <a:rPr lang="en-US" smtClean="0"/>
              <a:pPr/>
              <a:t>6/19/2018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3D2E0-8368-4BEB-AF49-C84947A7F6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DB9D0-10B4-48F6-84D8-A931271C1526}" type="datetimeFigureOut">
              <a:rPr lang="en-US" smtClean="0"/>
              <a:pPr/>
              <a:t>6/19/2018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3D2E0-8368-4BEB-AF49-C84947A7F6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DB9D0-10B4-48F6-84D8-A931271C1526}" type="datetimeFigureOut">
              <a:rPr lang="en-US" smtClean="0"/>
              <a:pPr/>
              <a:t>6/19/2018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3D2E0-8368-4BEB-AF49-C84947A7F6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DB9D0-10B4-48F6-84D8-A931271C1526}" type="datetimeFigureOut">
              <a:rPr lang="en-US" smtClean="0"/>
              <a:pPr/>
              <a:t>6/19/2018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3D2E0-8368-4BEB-AF49-C84947A7F6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DB9D0-10B4-48F6-84D8-A931271C1526}" type="datetimeFigureOut">
              <a:rPr lang="en-US" smtClean="0"/>
              <a:pPr/>
              <a:t>6/19/2018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3D2E0-8368-4BEB-AF49-C84947A7F6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DB9D0-10B4-48F6-84D8-A931271C1526}" type="datetimeFigureOut">
              <a:rPr lang="en-US" smtClean="0"/>
              <a:pPr/>
              <a:t>6/19/2018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3D2E0-8368-4BEB-AF49-C84947A7F6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DB9D0-10B4-48F6-84D8-A931271C1526}" type="datetimeFigureOut">
              <a:rPr lang="en-US" smtClean="0"/>
              <a:pPr/>
              <a:t>6/19/2018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3D2E0-8368-4BEB-AF49-C84947A7F6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DB9D0-10B4-48F6-84D8-A931271C1526}" type="datetimeFigureOut">
              <a:rPr lang="en-US" smtClean="0"/>
              <a:pPr/>
              <a:t>6/19/2018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3D2E0-8368-4BEB-AF49-C84947A7F6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DB9D0-10B4-48F6-84D8-A931271C1526}" type="datetimeFigureOut">
              <a:rPr lang="en-US" smtClean="0"/>
              <a:pPr/>
              <a:t>6/19/2018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3D2E0-8368-4BEB-AF49-C84947A7F6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DB9D0-10B4-48F6-84D8-A931271C1526}" type="datetimeFigureOut">
              <a:rPr lang="en-US" smtClean="0"/>
              <a:pPr/>
              <a:t>6/19/2018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3D2E0-8368-4BEB-AF49-C84947A7F6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DB9D0-10B4-48F6-84D8-A931271C1526}" type="datetimeFigureOut">
              <a:rPr lang="en-US" smtClean="0"/>
              <a:pPr/>
              <a:t>6/19/2018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3D2E0-8368-4BEB-AF49-C84947A7F65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mohammedyakubu4.files.wordpress.com/2015/09/managment-styles-pic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81000" y="228600"/>
            <a:ext cx="426116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Leadership 36</a:t>
            </a:r>
          </a:p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Final Thoughts </a:t>
            </a: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http://c.o0bg.com/rf/image_r/Boston/2011-2020/2012/03/28/BostonGlobe.com/Regional/Images/05wetitanic2.r.jpg"/>
          <p:cNvPicPr>
            <a:picLocks noChangeAspect="1" noChangeArrowheads="1"/>
          </p:cNvPicPr>
          <p:nvPr/>
        </p:nvPicPr>
        <p:blipFill>
          <a:blip r:embed="rId2" cstate="print"/>
          <a:srcRect t="21085"/>
          <a:stretch>
            <a:fillRect/>
          </a:stretch>
        </p:blipFill>
        <p:spPr bwMode="auto">
          <a:xfrm>
            <a:off x="0" y="762000"/>
            <a:ext cx="9144000" cy="5410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coastguard.dodlive.mil/files/2014/01/Buffalo-19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33400"/>
            <a:ext cx="91440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143000"/>
            <a:ext cx="41446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your why?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1219200" y="685800"/>
            <a:ext cx="6019800" cy="57912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				</a:t>
            </a:r>
            <a:endParaRPr lang="en-US" dirty="0"/>
          </a:p>
        </p:txBody>
      </p:sp>
      <p:pic>
        <p:nvPicPr>
          <p:cNvPr id="1029" name="Picture 5" descr="http://clipartix.com/wp-content/uploads/2016/05/Clipart-stick-figure-walki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3962400"/>
            <a:ext cx="818033" cy="1433208"/>
          </a:xfrm>
          <a:prstGeom prst="rect">
            <a:avLst/>
          </a:prstGeom>
          <a:noFill/>
        </p:spPr>
      </p:pic>
      <p:pic>
        <p:nvPicPr>
          <p:cNvPr id="1031" name="Picture 7" descr="http://open.lib.umn.edu/organizationalbehavior/wp-content/uploads/sites/197/2016/11/e9888520a7799461ac9e2a38869a3b2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3334" y="3048000"/>
            <a:ext cx="2622698" cy="2971800"/>
          </a:xfrm>
          <a:prstGeom prst="rect">
            <a:avLst/>
          </a:prstGeom>
          <a:noFill/>
        </p:spPr>
      </p:pic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4" cstate="print"/>
          <a:srcRect l="18750" t="7143" r="16964" b="10714"/>
          <a:stretch>
            <a:fillRect/>
          </a:stretch>
        </p:blipFill>
        <p:spPr bwMode="auto">
          <a:xfrm>
            <a:off x="6477000" y="1676400"/>
            <a:ext cx="1600200" cy="1533525"/>
          </a:xfrm>
          <a:prstGeom prst="rect">
            <a:avLst/>
          </a:prstGeom>
          <a:noFill/>
        </p:spPr>
      </p:pic>
      <p:sp>
        <p:nvSpPr>
          <p:cNvPr id="10" name="Bent-Up Arrow 9"/>
          <p:cNvSpPr/>
          <p:nvPr/>
        </p:nvSpPr>
        <p:spPr>
          <a:xfrm>
            <a:off x="5105400" y="3124200"/>
            <a:ext cx="2514600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Callout 7"/>
          <p:cNvSpPr/>
          <p:nvPr/>
        </p:nvSpPr>
        <p:spPr>
          <a:xfrm>
            <a:off x="7543800" y="3048000"/>
            <a:ext cx="1600200" cy="1066800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Prayer and Planning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95400" y="35814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Leader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6600" y="27432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Culture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62600" y="2590800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Vision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8070" y="533400"/>
            <a:ext cx="8001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leader, with all his plusses and minuses, strengths and weaknesses, interacts with a group of people to define the culture (the way things are done here) in order to develop a vision for a preferable future, and then provides the impetus for doing the actions necessary to bring about that future with plans and prayer.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272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hidefninja.com/wp-content/uploads/2014/12/bluesbrothers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33400"/>
            <a:ext cx="9144000" cy="5638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47800"/>
            <a:ext cx="9144000" cy="3552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mage result for Picture of Sinek's start with why diagra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199" y="0"/>
            <a:ext cx="6715127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609600"/>
            <a:ext cx="391825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our why?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609600"/>
            <a:ext cx="6642972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our why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The Great Commandment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Great Commission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 descr="https://thumbs-prod.si-cdn.com/71gaYX02D2zba1sCIaemAnTDY1k=/fit-in/1072x0/https:/public-media.smithsonianmag.com/filer/1024px-Titanic_in_Southampton963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08" name="AutoShape 4" descr="https://thumbs-prod.si-cdn.com/71gaYX02D2zba1sCIaemAnTDY1k=/fit-in/1072x0/https:/public-media.smithsonianmag.com/filer/1024px-Titanic_in_Southampton963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1510" name="Picture 6" descr="Photo Taken Before Titanic Sink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1686</TotalTime>
  <Words>86</Words>
  <Application>Microsoft Office PowerPoint</Application>
  <PresentationFormat>On-screen Show (4:3)</PresentationFormat>
  <Paragraphs>17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2</cp:revision>
  <dcterms:created xsi:type="dcterms:W3CDTF">2018-06-18T23:27:20Z</dcterms:created>
  <dcterms:modified xsi:type="dcterms:W3CDTF">2018-06-20T12:14:01Z</dcterms:modified>
</cp:coreProperties>
</file>