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4" r:id="rId2"/>
    <p:sldId id="278" r:id="rId3"/>
    <p:sldId id="305" r:id="rId4"/>
    <p:sldId id="310" r:id="rId5"/>
    <p:sldId id="309" r:id="rId6"/>
    <p:sldId id="308" r:id="rId7"/>
    <p:sldId id="306" r:id="rId8"/>
    <p:sldId id="30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74"/>
    <p:restoredTop sz="94662"/>
  </p:normalViewPr>
  <p:slideViewPr>
    <p:cSldViewPr snapToGrid="0" snapToObjects="1">
      <p:cViewPr varScale="1">
        <p:scale>
          <a:sx n="153" d="100"/>
          <a:sy n="153" d="100"/>
        </p:scale>
        <p:origin x="13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02171-1D5C-CC46-A1B5-EF3D98308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12C804-D8E1-0547-8829-87426F3A1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99BBD-ED48-0941-A703-BD662646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DF47B-65B9-7C4A-BE88-9EC32BF0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9A519-5B27-CC45-B7BA-E62ECFBB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4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4CB94-84F7-244D-9B03-8BFF1BC3F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6EC555-8DD6-B942-8AA9-818B40AB5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1B398-7239-2948-A082-6034A120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ECA6E-6B8D-A449-9EB1-45CBFB5A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B9335-C92A-7147-B7D8-80C300B9B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1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6B1A68-A024-4D41-B051-E1E1A703A5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7A1BD-64D4-2B46-94D7-58F01A340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FF429-F77A-714E-B64A-20E5DF1E1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07129-ED32-7340-BA1B-D6047CBB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C2595-A735-FC48-89C1-495BAF6B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6C151-D7E0-1F43-A365-982D660B4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D3010-0016-BF49-88CE-63EE2FAED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7A2A4-A2C4-2A4B-B6BA-3005A5794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EB4D1-BE62-C947-8C1F-A7C763A0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14E7A-E37E-C043-BF53-373A5366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0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4B890-C124-0642-B77C-B908B3F90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D1EC8-805C-2F4B-A69F-B1C146F75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4884C-390E-BF46-86A0-A81B2D099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AEF90-1983-FB41-AC21-75644C36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5E382-45A4-4942-B87A-AC58CC57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5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963A9-5147-2943-A8F7-2FEA6FF7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089F1-45F3-5246-B40C-7B29B196E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7F70B-F57C-1748-9B42-6D705C39F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B699C-3596-3A42-B150-1696178B4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80870-5DEA-D743-8D73-F78006F3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9501F-8B7A-BC4D-BF16-CB6FAF3E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0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8C82-D1DD-9F4C-B4E3-1C0863CCE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18993-2122-FC43-984C-55B773909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FBD555-7082-3C41-8190-7B7CF6A23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B06864-0F71-7F46-8477-A3A710FD04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E1AFC5-D318-D645-AC42-F63745409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BC44C8-A74B-5146-B1CD-F159941DE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882CDF-A6B8-4846-A042-0B2297CA2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A45598-EB7E-AF48-9146-5D20A1DCC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4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ADE1F-83A3-564B-B324-ECE831B0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49FE11-141F-1F44-B276-C4B1DC67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636B3D-BE90-8A41-9D6A-0E5DE9D0C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32C562-1BE5-0D4F-BA72-B27779E18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5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9ADAA6-EABD-194A-A578-37F823D4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4A656F-EBD9-1046-8FC3-3E8F2C2A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40BF8-9EDB-A94F-B59C-8B16E2CD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7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2E51-C843-FC45-BD3D-4D46A6FE0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F35C2-3AC0-C346-9A18-F0083C977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60B25E-1858-9649-A463-09088CA4C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C3EB6-0F2E-E148-AD05-2D38ECA4B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0A4CE-11DA-1E41-8FCF-32811824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5E563-458D-7E4B-A6C7-95D24604F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34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17C7-F2EB-9240-A31D-A158127F7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AA42FA-7AE5-3D4A-B9B9-078FDCA07C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46F59-400A-5C49-8636-EE8EDADB3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ACD49-2821-0946-ADC6-98097879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2B53E-8601-AE45-A730-93AA6B473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E26BD-4961-2249-84B8-1E0F61F9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9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13D75B-F793-3C4B-86F2-EB17DFDFF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563B9-5BBA-DA41-9837-0D2BFB5D5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91FB9-066E-FA49-A6BC-3C74A35B8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CF812-CD21-1F4C-8849-03C8A55B19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B2D6B-4051-0144-ADDB-B0C517BB7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7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genesis/1-27.htm" TargetMode="External"/><Relationship Id="rId7" Type="http://schemas.openxmlformats.org/officeDocument/2006/relationships/hyperlink" Target="https://cnbible.com/galatians/3-29.htm" TargetMode="External"/><Relationship Id="rId2" Type="http://schemas.openxmlformats.org/officeDocument/2006/relationships/hyperlink" Target="https://cnbible.com/genesis/1-26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galatians/3-28.htm" TargetMode="External"/><Relationship Id="rId5" Type="http://schemas.openxmlformats.org/officeDocument/2006/relationships/hyperlink" Target="https://cnbible.com/galatians/3-27.htm" TargetMode="External"/><Relationship Id="rId4" Type="http://schemas.openxmlformats.org/officeDocument/2006/relationships/hyperlink" Target="https://cnbible.com/galatians/3-26.htm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cnbible.com/1_corinthians/11-8.htm" TargetMode="External"/><Relationship Id="rId13" Type="http://schemas.openxmlformats.org/officeDocument/2006/relationships/hyperlink" Target="https://cnbible.com/1_corinthians/11-13.htm" TargetMode="External"/><Relationship Id="rId3" Type="http://schemas.openxmlformats.org/officeDocument/2006/relationships/hyperlink" Target="https://cnbible.com/1_corinthians/11-4.htm" TargetMode="External"/><Relationship Id="rId7" Type="http://schemas.openxmlformats.org/officeDocument/2006/relationships/hyperlink" Target="https://cnbible.com/1_corinthians/11-7.htm" TargetMode="External"/><Relationship Id="rId12" Type="http://schemas.openxmlformats.org/officeDocument/2006/relationships/hyperlink" Target="https://cnbible.com/1_corinthians/11-12.htm" TargetMode="External"/><Relationship Id="rId2" Type="http://schemas.openxmlformats.org/officeDocument/2006/relationships/hyperlink" Target="https://cnbible.com/1_corinthians/11-3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1_corinthians/11-6.htm" TargetMode="External"/><Relationship Id="rId11" Type="http://schemas.openxmlformats.org/officeDocument/2006/relationships/hyperlink" Target="https://cnbible.com/1_corinthians/11-11.htm" TargetMode="External"/><Relationship Id="rId5" Type="http://schemas.openxmlformats.org/officeDocument/2006/relationships/hyperlink" Target="https://cnbible.com/1_corinthians/11-5.htm" TargetMode="External"/><Relationship Id="rId10" Type="http://schemas.openxmlformats.org/officeDocument/2006/relationships/hyperlink" Target="https://cnbible.com/1_corinthians/11-10.htm" TargetMode="External"/><Relationship Id="rId4" Type="http://schemas.openxmlformats.org/officeDocument/2006/relationships/hyperlink" Target="https://cnbible.com/cuvmps/1_corinthians/11.htm#footnotes" TargetMode="External"/><Relationship Id="rId9" Type="http://schemas.openxmlformats.org/officeDocument/2006/relationships/hyperlink" Target="https://cnbible.com/1_corinthians/11-9.htm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cnbible.com/1_timothy/2-15.htm" TargetMode="External"/><Relationship Id="rId3" Type="http://schemas.openxmlformats.org/officeDocument/2006/relationships/hyperlink" Target="https://cnbible.com/1_timothy/2-10.htm" TargetMode="External"/><Relationship Id="rId7" Type="http://schemas.openxmlformats.org/officeDocument/2006/relationships/hyperlink" Target="https://cnbible.com/1_timothy/2-14.htm" TargetMode="External"/><Relationship Id="rId2" Type="http://schemas.openxmlformats.org/officeDocument/2006/relationships/hyperlink" Target="https://cnbible.com/1_timothy/2-9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1_timothy/2-13.htm" TargetMode="External"/><Relationship Id="rId5" Type="http://schemas.openxmlformats.org/officeDocument/2006/relationships/hyperlink" Target="https://cnbible.com/1_timothy/2-12.htm" TargetMode="External"/><Relationship Id="rId4" Type="http://schemas.openxmlformats.org/officeDocument/2006/relationships/hyperlink" Target="https://cnbible.com/1_timothy/2-11.ht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corinthians/14-35.htm" TargetMode="External"/><Relationship Id="rId2" Type="http://schemas.openxmlformats.org/officeDocument/2006/relationships/hyperlink" Target="https://cnbible.com/1_corinthians/14-34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nbible.com/1_corinthians/14-36.ht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A07A-2E3E-1643-9ACE-D520F613D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7)</a:t>
            </a: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0EC5F-E245-6142-8655-F4FF28A3FA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6358E83-5803-4240-8F1A-4890D1FD9AE9}"/>
              </a:ext>
            </a:extLst>
          </p:cNvPr>
          <p:cNvSpPr/>
          <p:nvPr/>
        </p:nvSpPr>
        <p:spPr>
          <a:xfrm>
            <a:off x="1891862" y="3602038"/>
            <a:ext cx="8776138" cy="10615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>
                <a:solidFill>
                  <a:srgbClr val="FF0000"/>
                </a:solidFill>
                <a:latin typeface="Al Nile" pitchFamily="2" charset="-78"/>
                <a:cs typeface="Al Nile" pitchFamily="2" charset="-78"/>
              </a:rPr>
              <a:t>教牧事工</a:t>
            </a:r>
            <a:endParaRPr lang="en-US" sz="2800" b="1" dirty="0">
              <a:solidFill>
                <a:srgbClr val="FF0000"/>
              </a:solidFill>
              <a:latin typeface="Al Nile" pitchFamily="2" charset="-78"/>
              <a:cs typeface="Al Nile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6123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A488E-C6A3-BE45-B9CF-84A9999D1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执事性别解读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86A9E-BD43-4545-A344-FB8878755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48"/>
            <a:ext cx="10515600" cy="466741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ja-JP" altLang="en-US" sz="3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执事的词源意义</a:t>
            </a:r>
          </a:p>
          <a:p>
            <a:pPr lvl="1">
              <a:lnSpc>
                <a:spcPct val="170000"/>
              </a:lnSpc>
            </a:pPr>
            <a:r>
              <a:rPr lang="en-US" sz="3400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Deacon，diakonos</a:t>
            </a:r>
            <a:r>
              <a:rPr lang="zh-CN" altLang="en-US" sz="34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ja-JP" altLang="en-US" sz="34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拉丁词缩写形式为</a:t>
            </a:r>
            <a:r>
              <a:rPr lang="en-US" sz="34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minister。</a:t>
            </a:r>
            <a:r>
              <a:rPr lang="ja-JP" altLang="en-US" sz="34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本质是服事</a:t>
            </a:r>
            <a:endParaRPr lang="en-US" sz="3400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ja-JP" altLang="en-US" sz="3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执事按立的对象：指男性和女性</a:t>
            </a:r>
          </a:p>
          <a:p>
            <a:pPr lvl="1">
              <a:lnSpc>
                <a:spcPct val="170000"/>
              </a:lnSpc>
            </a:pPr>
            <a:r>
              <a:rPr lang="ja-JP" altLang="en-US" sz="34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男性</a:t>
            </a:r>
            <a:r>
              <a:rPr lang="en-US" altLang="ja-JP" sz="34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(《</a:t>
            </a:r>
            <a:r>
              <a:rPr lang="ja-JP" altLang="en-US" sz="34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使徒行传</a:t>
            </a:r>
            <a:r>
              <a:rPr lang="en-US" altLang="ja-JP" sz="34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》</a:t>
            </a:r>
            <a:r>
              <a:rPr lang="ja-JP" altLang="en-US" sz="34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中的七人</a:t>
            </a:r>
            <a:r>
              <a:rPr lang="en-US" altLang="ja-JP" sz="34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</a:t>
            </a:r>
            <a:r>
              <a:rPr lang="ja-JP" altLang="en-US" sz="34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。</a:t>
            </a:r>
          </a:p>
          <a:p>
            <a:pPr lvl="1">
              <a:lnSpc>
                <a:spcPct val="170000"/>
              </a:lnSpc>
            </a:pPr>
            <a:r>
              <a:rPr lang="ja-JP" altLang="en-US" sz="34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女性</a:t>
            </a:r>
            <a:r>
              <a:rPr lang="zh-CN" altLang="en-US" sz="34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sz="34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罗马书</a:t>
            </a:r>
            <a:r>
              <a:rPr lang="en-US" altLang="ja-JP" sz="34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16</a:t>
            </a:r>
            <a:r>
              <a:rPr lang="ja-JP" altLang="en-US" sz="34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章</a:t>
            </a:r>
            <a:r>
              <a:rPr lang="en-US" altLang="ja-JP" sz="34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ja-JP" altLang="en-US" sz="34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节中提到的女执事腓比：</a:t>
            </a:r>
            <a:r>
              <a:rPr lang="en-US" sz="21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 </a:t>
            </a:r>
          </a:p>
          <a:p>
            <a:endParaRPr lang="ja-JP" altLang="en-US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b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endParaRPr lang="en-US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672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A488E-C6A3-BE45-B9CF-84A9999D1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执事性别解读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86A9E-BD43-4545-A344-FB8878755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48"/>
            <a:ext cx="10515600" cy="4667415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ja-JP" altLang="en-US" b="1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创造</a:t>
            </a:r>
            <a:r>
              <a:rPr lang="zh-CN" altLang="en-US" b="1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</a:t>
            </a:r>
            <a:r>
              <a:rPr lang="ja-JP" altLang="en-US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创</a:t>
            </a:r>
            <a:r>
              <a:rPr lang="en-US" altLang="zh-CN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</a:t>
            </a:r>
            <a:r>
              <a:rPr lang="zh-CN" altLang="en-US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</a:t>
            </a:r>
            <a:r>
              <a:rPr lang="en-US" altLang="ja-JP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26 </a:t>
            </a:r>
            <a:r>
              <a:rPr lang="ja-JP" altLang="en-US">
                <a:solidFill>
                  <a:schemeClr val="bg1"/>
                </a:solidFill>
              </a:rPr>
              <a:t>神说：“我们要照着我们的形象，按着我们的样式造人，使他们管理海里的鱼、空中的鸟、地上的牲畜和全地，并地上所爬的一切昆虫。” </a:t>
            </a:r>
            <a:r>
              <a:rPr lang="en-US" altLang="ja-JP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27 </a:t>
            </a:r>
            <a:r>
              <a:rPr lang="ja-JP" altLang="en-US">
                <a:solidFill>
                  <a:schemeClr val="bg1"/>
                </a:solidFill>
              </a:rPr>
              <a:t>神就照着自己的形象造人，乃是照着他的形象，造男造女。 </a:t>
            </a:r>
            <a:endParaRPr lang="en-US" altLang="ja-JP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</a:pPr>
            <a:r>
              <a:rPr lang="ja-JP" altLang="en-US" b="1">
                <a:solidFill>
                  <a:srgbClr val="C00000"/>
                </a:solidFill>
              </a:rPr>
              <a:t>成全</a:t>
            </a:r>
            <a:r>
              <a:rPr lang="zh-CN" altLang="en-US" b="1" dirty="0">
                <a:solidFill>
                  <a:srgbClr val="C00000"/>
                </a:solidFill>
              </a:rPr>
              <a:t>：</a:t>
            </a:r>
            <a:r>
              <a:rPr lang="ja-JP" altLang="en-US">
                <a:solidFill>
                  <a:schemeClr val="bg1"/>
                </a:solidFill>
              </a:rPr>
              <a:t>加拉太书</a:t>
            </a:r>
            <a:r>
              <a:rPr lang="en-US" altLang="zh-CN" dirty="0">
                <a:solidFill>
                  <a:schemeClr val="bg1"/>
                </a:solidFill>
              </a:rPr>
              <a:t>3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ja-JP" altLang="en-US">
                <a:solidFill>
                  <a:schemeClr val="bg1"/>
                </a:solidFill>
              </a:rPr>
              <a:t> </a:t>
            </a:r>
            <a:r>
              <a:rPr lang="en-US" altLang="ja-JP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26 </a:t>
            </a:r>
            <a:r>
              <a:rPr lang="ja-JP" altLang="en-US">
                <a:solidFill>
                  <a:schemeClr val="bg1"/>
                </a:solidFill>
              </a:rPr>
              <a:t>所以，你们因信基督耶稣，都是神的儿子。 </a:t>
            </a:r>
            <a:r>
              <a:rPr lang="en-US" altLang="ja-JP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27 </a:t>
            </a:r>
            <a:r>
              <a:rPr lang="ja-JP" altLang="en-US">
                <a:solidFill>
                  <a:schemeClr val="bg1"/>
                </a:solidFill>
              </a:rPr>
              <a:t>你们受洗归入基督的，都是披戴基督了；</a:t>
            </a:r>
            <a:endParaRPr lang="en-US" altLang="ja-JP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</a:pPr>
            <a:r>
              <a:rPr lang="ja-JP" altLang="en-US">
                <a:solidFill>
                  <a:schemeClr val="bg1"/>
                </a:solidFill>
              </a:rPr>
              <a:t> </a:t>
            </a:r>
            <a:r>
              <a:rPr lang="en-US" altLang="ja-JP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28 </a:t>
            </a:r>
            <a:r>
              <a:rPr lang="ja-JP" altLang="en-US">
                <a:solidFill>
                  <a:schemeClr val="bg1"/>
                </a:solidFill>
              </a:rPr>
              <a:t>并不分犹太人、希腊人，自主的、为奴的，或男或女，因为你们在基督耶稣里都成为一了。 </a:t>
            </a:r>
            <a:endParaRPr lang="en-US" altLang="ja-JP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</a:pPr>
            <a:r>
              <a:rPr lang="en-US" altLang="ja-JP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29 </a:t>
            </a:r>
            <a:r>
              <a:rPr lang="ja-JP" altLang="en-US">
                <a:solidFill>
                  <a:schemeClr val="bg1"/>
                </a:solidFill>
              </a:rPr>
              <a:t>你们既属乎基督，就是亚伯拉罕的后裔，是照着应许承受产业的了。</a:t>
            </a:r>
            <a:endParaRPr lang="en-US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3669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A488E-C6A3-BE45-B9CF-84A9999D1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执事性别解读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86A9E-BD43-4545-A344-FB8878755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48"/>
            <a:ext cx="10515600" cy="466741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林前</a:t>
            </a:r>
            <a:r>
              <a:rPr lang="en-US" altLang="zh-CN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</a:t>
            </a:r>
            <a:r>
              <a:rPr lang="zh-CN" altLang="en-US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 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我愿意你们知道，基督是各人的头，男人是女人的头，神是基督的头。 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 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凡男人祷告或是讲道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4" tooltip="11:4 “讲道”或作“说预言”，下同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en-US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若蒙着头，就羞辱自己的头。 </a:t>
            </a:r>
            <a:endParaRPr lang="en-US" altLang="ja-JP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ja-JP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 </a:t>
            </a:r>
            <a:r>
              <a:rPr lang="ja-JP" altLang="en-US" b="1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凡女人祷告或是讲道，若不蒙着头，就羞辱自己的头，因为这就如同剃了头发一样。</a:t>
            </a:r>
            <a:endParaRPr lang="en-US" altLang="ja-JP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 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 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女人若不蒙着头，就该剪了头发；女人若以剪发、剃发为羞愧，就该蒙着头。 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 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男人本不该蒙着头，因为他是神的形象和荣耀，但女人是男人的荣耀。 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8 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起初，男人不是由女人而出，女人乃是由男人而出； 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 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并且男人不是为女人造的，女人乃是为男人造的。 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 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因此，女人为天使的缘故，应当在头上有服权柄的记号。 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 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然而照主的安排，女也不是无男，男也不是无女； 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 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因为女人原是由男人而出，男人也是由女人而出，但万有都是出乎神。 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13 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你们自己审察，女人祷告神不蒙着头是合宜的吗？</a:t>
            </a:r>
            <a:endParaRPr lang="en-US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3391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A488E-C6A3-BE45-B9CF-84A9999D1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执事性别解读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86A9E-BD43-4545-A344-FB8878755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8438"/>
            <a:ext cx="10515600" cy="4820426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女人当以正派衣裳为装饰</a:t>
            </a:r>
          </a:p>
          <a:p>
            <a:pPr>
              <a:lnSpc>
                <a:spcPct val="110000"/>
              </a:lnSpc>
            </a:pPr>
            <a:r>
              <a:rPr lang="ja-JP" altLang="en-US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提摩太前书</a:t>
            </a:r>
            <a:r>
              <a:rPr lang="en-US" altLang="zh-CN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</a:t>
            </a:r>
            <a:r>
              <a:rPr lang="zh-CN" altLang="en-US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又愿女人廉耻、自守，以正派衣裳为装饰，不以编发、黄金、珍珠和贵价的衣裳为装饰， </a:t>
            </a: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只要有善行，这才与自称是敬神的女人相宜。</a:t>
            </a:r>
            <a:endParaRPr lang="en-US" altLang="ja-JP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 </a:t>
            </a: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女人要沉静学道，一味地顺服。 </a:t>
            </a:r>
            <a:endParaRPr lang="en-US" altLang="ja-JP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我不许女人讲道，也不许她辖管男人，只要沉静。</a:t>
            </a:r>
            <a:endParaRPr lang="en-US" altLang="ja-JP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 </a:t>
            </a: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13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因为先造的是亚当，后造的是夏娃； </a:t>
            </a:r>
            <a:endParaRPr lang="en-US" altLang="ja-JP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14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且不是亚当被引诱，乃是女人被引诱，陷在罪里。</a:t>
            </a:r>
            <a:endParaRPr lang="en-US" altLang="ja-JP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 </a:t>
            </a: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15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然而，女人若常存信心、爱心，又圣洁自守，就必在生产上得救。</a:t>
            </a:r>
          </a:p>
          <a:p>
            <a:pPr marL="457200" lvl="1" indent="0">
              <a:lnSpc>
                <a:spcPct val="170000"/>
              </a:lnSpc>
              <a:buNone/>
            </a:pPr>
            <a:endParaRPr lang="en-US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4983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A488E-C6A3-BE45-B9CF-84A9999D1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执事性别解读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86A9E-BD43-4545-A344-FB8878755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48"/>
            <a:ext cx="10515600" cy="466741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女性在教会中的服事</a:t>
            </a:r>
            <a:endParaRPr lang="en-US" altLang="ja-JP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ja-JP" altLang="en-US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林前</a:t>
            </a:r>
            <a:r>
              <a:rPr lang="en-US" altLang="zh-CN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14</a:t>
            </a:r>
            <a:r>
              <a:rPr lang="zh-CN" altLang="en-US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</a:t>
            </a:r>
            <a:r>
              <a:rPr lang="en-US" altLang="ja-JP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34 </a:t>
            </a:r>
            <a:r>
              <a:rPr lang="ja-JP" altLang="en-US">
                <a:solidFill>
                  <a:schemeClr val="bg1"/>
                </a:solidFill>
              </a:rPr>
              <a:t>妇女在会中要闭口不言，像在圣徒的众教会一样，因为不准她们说话。她们总要顺服，正如律法所说的。 </a:t>
            </a:r>
            <a:endParaRPr lang="en-US" altLang="ja-JP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</a:pPr>
            <a:r>
              <a:rPr lang="en-US" altLang="ja-JP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35 </a:t>
            </a:r>
            <a:r>
              <a:rPr lang="ja-JP" altLang="en-US">
                <a:solidFill>
                  <a:schemeClr val="bg1"/>
                </a:solidFill>
              </a:rPr>
              <a:t>她们若要学什么，可以在家里问自己的丈夫，因为妇女在会中说话原是可耻的。 </a:t>
            </a:r>
            <a:endParaRPr lang="en-US" altLang="ja-JP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</a:pPr>
            <a:r>
              <a:rPr lang="en-US" altLang="ja-JP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36 </a:t>
            </a:r>
            <a:r>
              <a:rPr lang="ja-JP" altLang="en-US">
                <a:solidFill>
                  <a:schemeClr val="bg1"/>
                </a:solidFill>
              </a:rPr>
              <a:t>神的道理岂是从你们出来吗？岂是单临到你们吗？</a:t>
            </a:r>
            <a:endParaRPr lang="en-US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84838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A488E-C6A3-BE45-B9CF-84A9999D1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执事性别解读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86A9E-BD43-4545-A344-FB8878755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48"/>
            <a:ext cx="10515600" cy="4667415"/>
          </a:xfrm>
        </p:spPr>
        <p:txBody>
          <a:bodyPr>
            <a:normAutofit/>
          </a:bodyPr>
          <a:lstStyle/>
          <a:p>
            <a:pPr latinLnBrk="1"/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林前十一章</a:t>
            </a:r>
            <a:r>
              <a:rPr lang="en-US" altLang="ja-JP" sz="32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5</a:t>
            </a:r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节</a:t>
            </a:r>
            <a:r>
              <a:rPr lang="zh-CN" altLang="en-US" sz="32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那时候有妇女讲道</a:t>
            </a:r>
            <a:r>
              <a:rPr lang="zh-CN" altLang="en-US" sz="32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祷告，不是绝对。</a:t>
            </a:r>
            <a:endParaRPr lang="en-US" altLang="ja-JP" sz="3200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atinLnBrk="1"/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保罗说：</a:t>
            </a:r>
            <a:r>
              <a:rPr lang="en-US" altLang="ja-JP" sz="32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[</a:t>
            </a:r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我不准她们讲道</a:t>
            </a:r>
            <a:r>
              <a:rPr lang="en-US" altLang="ja-JP" sz="32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]</a:t>
            </a:r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（林前十四</a:t>
            </a:r>
            <a:r>
              <a:rPr lang="en-US" altLang="ja-JP" sz="32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34</a:t>
            </a:r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）如果他们要问什么，可以在家里问丈夫</a:t>
            </a:r>
            <a:r>
              <a:rPr lang="en-US" altLang="ja-JP" sz="32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]</a:t>
            </a:r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en-US" altLang="ja-JP" sz="32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[</a:t>
            </a:r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教导</a:t>
            </a:r>
            <a:r>
              <a:rPr lang="en-US" altLang="ja-JP" sz="32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]</a:t>
            </a:r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sz="3200" b="1" dirty="0" err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didadko</a:t>
            </a:r>
            <a:r>
              <a:rPr lang="en-US" sz="32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ja-JP" altLang="en-US" sz="32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教义</a:t>
            </a:r>
            <a:endParaRPr lang="en-US" altLang="ja-JP" sz="3200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 latinLnBrk="1"/>
            <a:r>
              <a:rPr lang="ja-JP" altLang="en-US" sz="2800" b="1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心态</a:t>
            </a:r>
            <a:r>
              <a:rPr lang="zh-CN" altLang="en-US" sz="28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ja-JP" altLang="en-US" sz="28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自己对真道不懂就上台讲道，教爱出风头的女子。</a:t>
            </a:r>
            <a:endParaRPr lang="en-US" altLang="ja-JP" sz="2800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 latinLnBrk="1"/>
            <a:r>
              <a:rPr lang="ja-JP" altLang="en-US" sz="2800" b="1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秩序</a:t>
            </a:r>
            <a:r>
              <a:rPr lang="zh-CN" altLang="en-US" sz="28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ja-JP" altLang="en-US" sz="28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顺服真理，按照圣经次序男人是女人的头。</a:t>
            </a:r>
            <a:endParaRPr lang="en-US" altLang="ja-JP" sz="2800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 latinLnBrk="1"/>
            <a:r>
              <a:rPr lang="ja-JP" altLang="en-US" sz="2800" b="1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文化处境</a:t>
            </a:r>
            <a:r>
              <a:rPr lang="zh-CN" altLang="en-US" sz="28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ja-JP" altLang="en-US" sz="28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以弗所</a:t>
            </a:r>
            <a:r>
              <a:rPr lang="zh-CN" altLang="en-US" sz="28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ja-JP" altLang="en-US" sz="28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哥林多</a:t>
            </a:r>
            <a:endParaRPr lang="en-US" altLang="ja-JP" sz="2800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690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50D85-4A16-544C-B8F4-248189DA3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执事性别解读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ECE45-9B02-3249-A31A-8C6A2A626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latinLnBrk="1"/>
            <a:r>
              <a:rPr lang="ja-JP" altLang="en-US" sz="280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教会历史处境</a:t>
            </a:r>
            <a:r>
              <a:rPr lang="zh-CN" altLang="en-US" sz="28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ja-JP" altLang="en-US" sz="2800">
                <a:solidFill>
                  <a:schemeClr val="bg1"/>
                </a:solidFill>
              </a:rPr>
              <a:t>全本新约圣经启示完成时，二十七卷没有一卷是启示给女子的。</a:t>
            </a:r>
            <a:endParaRPr lang="en-US" altLang="ja-JP" sz="2800" dirty="0">
              <a:solidFill>
                <a:schemeClr val="bg1"/>
              </a:solidFill>
            </a:endParaRPr>
          </a:p>
          <a:p>
            <a:pPr lvl="1" latinLnBrk="1"/>
            <a:r>
              <a:rPr lang="ja-JP" altLang="en-US" sz="2800" b="1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教会运转</a:t>
            </a:r>
            <a:r>
              <a:rPr lang="zh-CN" altLang="en-US" sz="28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ja-JP" altLang="en-US" sz="28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当教会里面有弟兄可以做领袖时，女子可以不必做，弟兄不争气，不像男人，上帝告诉你：</a:t>
            </a:r>
            <a:r>
              <a:rPr lang="en-US" altLang="ja-JP" sz="28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[</a:t>
            </a:r>
            <a:r>
              <a:rPr lang="ja-JP" altLang="en-US" sz="28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我可以兴起女人来做的比男人更好</a:t>
            </a:r>
            <a:r>
              <a:rPr lang="en-US" altLang="ja-JP" sz="28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]</a:t>
            </a:r>
            <a:r>
              <a:rPr lang="ja-JP" altLang="en-US" sz="2800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ja-JP" sz="2800" b="1" dirty="0">
              <a:solidFill>
                <a:srgbClr val="C00000"/>
              </a:solidFill>
            </a:endParaRPr>
          </a:p>
          <a:p>
            <a:pPr lvl="1" latinLnBrk="1"/>
            <a:r>
              <a:rPr lang="ja-JP" altLang="en-US" sz="2800" b="1">
                <a:solidFill>
                  <a:srgbClr val="C00000"/>
                </a:solidFill>
              </a:rPr>
              <a:t>家庭关系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ja-JP" altLang="en-US" sz="2800">
                <a:solidFill>
                  <a:schemeClr val="bg1"/>
                </a:solidFill>
              </a:rPr>
              <a:t>保罗说 “女人在会中要闭中不言”：“你们在会中要闭口不言”，“如果你们想要明白什么，可以回去问自己的人丈夫。”（林前十四</a:t>
            </a:r>
            <a:r>
              <a:rPr lang="en-US" altLang="ja-JP" sz="2800" dirty="0">
                <a:solidFill>
                  <a:schemeClr val="bg1"/>
                </a:solidFill>
              </a:rPr>
              <a:t>35</a:t>
            </a:r>
            <a:r>
              <a:rPr lang="ja-JP" altLang="en-US" sz="2800">
                <a:solidFill>
                  <a:schemeClr val="bg1"/>
                </a:solidFill>
              </a:rPr>
              <a:t>）</a:t>
            </a:r>
            <a:r>
              <a:rPr lang="ja-JP" altLang="en-US">
                <a:solidFill>
                  <a:schemeClr val="bg1"/>
                </a:solidFill>
              </a:rPr>
              <a:t>，</a:t>
            </a:r>
            <a:endParaRPr lang="en-US" altLang="ja-JP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811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986</Words>
  <Application>Microsoft Macintosh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等线</vt:lpstr>
      <vt:lpstr>SimHei</vt:lpstr>
      <vt:lpstr>SimSun</vt:lpstr>
      <vt:lpstr>游ゴシック</vt:lpstr>
      <vt:lpstr>Al Nile</vt:lpstr>
      <vt:lpstr>Arial</vt:lpstr>
      <vt:lpstr>Calibri</vt:lpstr>
      <vt:lpstr>Calibri Light</vt:lpstr>
      <vt:lpstr>Office Theme</vt:lpstr>
      <vt:lpstr>执事的侍奉（7)</vt:lpstr>
      <vt:lpstr>1.执事性别解读</vt:lpstr>
      <vt:lpstr>1.执事性别解读</vt:lpstr>
      <vt:lpstr>1.执事性别解读</vt:lpstr>
      <vt:lpstr>1.执事性别解读</vt:lpstr>
      <vt:lpstr>1.执事性别解读</vt:lpstr>
      <vt:lpstr>1.执事性别解读</vt:lpstr>
      <vt:lpstr>1.执事性别解读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执事的侍奉</dc:title>
  <dc:creator>Microsoft Office User</dc:creator>
  <cp:lastModifiedBy>Microsoft Office User</cp:lastModifiedBy>
  <cp:revision>44</cp:revision>
  <dcterms:created xsi:type="dcterms:W3CDTF">2021-01-04T16:47:25Z</dcterms:created>
  <dcterms:modified xsi:type="dcterms:W3CDTF">2021-01-13T18:02:24Z</dcterms:modified>
</cp:coreProperties>
</file>