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61" r:id="rId12"/>
    <p:sldId id="262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2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60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980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37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636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75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249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346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369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404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23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3335-E435-434B-896E-CB2B5DBF20F9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F0AAC-823E-4CDA-B0CF-FD18B2E01EE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803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4: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PRINCIPALES RELIGIONES DEL MUNDO PARTE 2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CRISTIANISMO</a:t>
            </a:r>
          </a:p>
        </p:txBody>
      </p:sp>
    </p:spTree>
    <p:extLst>
      <p:ext uri="{BB962C8B-B14F-4D97-AF65-F5344CB8AC3E}">
        <p14:creationId xmlns:p14="http://schemas.microsoft.com/office/powerpoint/2010/main" val="2273098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5153" y="1479175"/>
            <a:ext cx="11725835" cy="562087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 embargo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difieren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cuál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válido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aceptar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católicos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ortodoxos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respectivas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iglesias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instituidas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otuteladas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algún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modo por Dios para ser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guía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protestantes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principal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gracia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Dios concede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ciertos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hombres.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04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</a:p>
        </p:txBody>
      </p:sp>
    </p:spTree>
    <p:extLst>
      <p:ext uri="{BB962C8B-B14F-4D97-AF65-F5344CB8AC3E}">
        <p14:creationId xmlns:p14="http://schemas.microsoft.com/office/powerpoint/2010/main" val="414993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</a:p>
        </p:txBody>
      </p:sp>
    </p:spTree>
    <p:extLst>
      <p:ext uri="{BB962C8B-B14F-4D97-AF65-F5344CB8AC3E}">
        <p14:creationId xmlns:p14="http://schemas.microsoft.com/office/powerpoint/2010/main" val="136182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Cristianismo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40060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2024" y="0"/>
            <a:ext cx="10515600" cy="1325563"/>
          </a:xfrm>
        </p:spPr>
        <p:txBody>
          <a:bodyPr/>
          <a:lstStyle/>
          <a:p>
            <a:pPr eaLnBrk="1" hangingPunct="1"/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479177"/>
            <a:ext cx="11510682" cy="47716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religion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monoteísta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enseñanzas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Jesucristo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evangelios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ha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marcado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profundamente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occidental y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extendida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ampliamente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continents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2,5 mil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adeptos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acuerdo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2005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reportadas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Base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mundial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Cristiana (World Christian Database)</a:t>
            </a:r>
          </a:p>
        </p:txBody>
      </p:sp>
    </p:spTree>
    <p:extLst>
      <p:ext uri="{BB962C8B-B14F-4D97-AF65-F5344CB8AC3E}">
        <p14:creationId xmlns:p14="http://schemas.microsoft.com/office/powerpoint/2010/main" val="11179857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2024" y="0"/>
            <a:ext cx="10515600" cy="1325563"/>
          </a:xfrm>
        </p:spPr>
        <p:txBody>
          <a:bodyPr/>
          <a:lstStyle/>
          <a:p>
            <a:pPr eaLnBrk="1" hangingPunct="1"/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479177"/>
            <a:ext cx="11510682" cy="477160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una religion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abrahámica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monoteísta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enseñanzas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atribuidas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Jesús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Nazaret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bíblico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Antiguo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Nuevo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Testamento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Jesús es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así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Cristo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profetizado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Antiguo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Testamento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murió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redención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pecados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resucitó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días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después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muerte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08483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2024" y="0"/>
            <a:ext cx="10515600" cy="1325563"/>
          </a:xfrm>
        </p:spPr>
        <p:txBody>
          <a:bodyPr/>
          <a:lstStyle/>
          <a:p>
            <a:pPr eaLnBrk="1" hangingPunct="1"/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479177"/>
            <a:ext cx="11510682" cy="47716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Historiográficamente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ubican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mitad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de la era Cristiana,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Nazaret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obstante,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Cristiana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llegada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anunciado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profecías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Antiguo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Testamento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4104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2024" y="0"/>
            <a:ext cx="10515600" cy="1325563"/>
          </a:xfrm>
        </p:spPr>
        <p:txBody>
          <a:bodyPr/>
          <a:lstStyle/>
          <a:p>
            <a:pPr eaLnBrk="1" hangingPunct="1"/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573306"/>
            <a:ext cx="11510682" cy="47716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primeras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décadas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algunos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sectaria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tradiciones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ortodoxas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Desde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convirtió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religion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oficial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imperio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siglo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IV, ha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influido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significativa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occidental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6547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2024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Principales</a:t>
            </a:r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endParaRPr lang="en-US" alt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573306"/>
            <a:ext cx="11712388" cy="52846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núleo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compartido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diferentes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algunas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aceptadas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núcleo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encuentran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siguientes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es uno y, al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Padre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Palabra.</a:t>
            </a:r>
          </a:p>
        </p:txBody>
      </p:sp>
    </p:spTree>
    <p:extLst>
      <p:ext uri="{BB962C8B-B14F-4D97-AF65-F5344CB8AC3E}">
        <p14:creationId xmlns:p14="http://schemas.microsoft.com/office/powerpoint/2010/main" val="21917062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573306"/>
            <a:ext cx="11712388" cy="528469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Padre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reveló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desde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principio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hombres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cuidó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eternal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buscan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salvación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perseverancia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buenas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2:6-7).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Padre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conciencia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nuestros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antepasados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ocasiones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medio de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final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Hijo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Jesucristo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hombre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verdadero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Palabra de Dios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carne,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lleva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plenitude de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Padre a favor de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humanidad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Hebreos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1:1-2)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6136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573306"/>
            <a:ext cx="11712388" cy="52846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Jesucrito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reveló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naturaleza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llamando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Padre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nuestro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Padre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anunciando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Santo,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lo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movió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apóstoles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testigos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(Juan 20:17)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1224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582</Words>
  <Application>Microsoft Office PowerPoint</Application>
  <PresentationFormat>Panorámica</PresentationFormat>
  <Paragraphs>34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Gabriola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Principales creencias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Azucena García</cp:lastModifiedBy>
  <cp:revision>11</cp:revision>
  <dcterms:created xsi:type="dcterms:W3CDTF">2022-05-07T00:33:57Z</dcterms:created>
  <dcterms:modified xsi:type="dcterms:W3CDTF">2022-05-20T23:46:34Z</dcterms:modified>
</cp:coreProperties>
</file>