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6"/>
  </p:notesMasterIdLst>
  <p:handoutMasterIdLst>
    <p:handoutMasterId r:id="rId17"/>
  </p:handoutMasterIdLst>
  <p:sldIdLst>
    <p:sldId id="863" r:id="rId4"/>
    <p:sldId id="868" r:id="rId5"/>
    <p:sldId id="984" r:id="rId6"/>
    <p:sldId id="986" r:id="rId7"/>
    <p:sldId id="991" r:id="rId8"/>
    <p:sldId id="992" r:id="rId9"/>
    <p:sldId id="993" r:id="rId10"/>
    <p:sldId id="994" r:id="rId11"/>
    <p:sldId id="995" r:id="rId12"/>
    <p:sldId id="996" r:id="rId13"/>
    <p:sldId id="997" r:id="rId14"/>
    <p:sldId id="1042" r:id="rId1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863"/>
            <p14:sldId id="868"/>
            <p14:sldId id="984"/>
            <p14:sldId id="986"/>
            <p14:sldId id="991"/>
            <p14:sldId id="992"/>
            <p14:sldId id="993"/>
            <p14:sldId id="994"/>
            <p14:sldId id="995"/>
            <p14:sldId id="996"/>
            <p14:sldId id="99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4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892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645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115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59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6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39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39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59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37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C2B4747B-5E61-4924-9930-F57C65D44F53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C5548D-1075-4323-8464-C3B0B89AB8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-255227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7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 fontScale="90000"/>
          </a:bodyPr>
          <a:lstStyle/>
          <a:p>
            <a:r>
              <a:rPr lang="en-US" u="sng" dirty="0" err="1">
                <a:latin typeface="Century Gothic" panose="020B0502020202020204" pitchFamily="34" charset="0"/>
              </a:rPr>
              <a:t>Elementos</a:t>
            </a:r>
            <a:r>
              <a:rPr lang="en-US" u="sng" dirty="0">
                <a:latin typeface="Century Gothic" panose="020B0502020202020204" pitchFamily="34" charset="0"/>
              </a:rPr>
              <a:t> </a:t>
            </a:r>
            <a:r>
              <a:rPr lang="en-US" u="sng" dirty="0" err="1">
                <a:latin typeface="Century Gothic" panose="020B0502020202020204" pitchFamily="34" charset="0"/>
              </a:rPr>
              <a:t>básicos</a:t>
            </a:r>
            <a:r>
              <a:rPr lang="en-US" u="sng" dirty="0">
                <a:latin typeface="Century Gothic" panose="020B0502020202020204" pitchFamily="34" charset="0"/>
              </a:rPr>
              <a:t>:</a:t>
            </a:r>
            <a:br>
              <a:rPr lang="en-US" dirty="0">
                <a:latin typeface="Century Gothic" panose="020B0502020202020204" pitchFamily="34" charset="0"/>
              </a:rPr>
            </a:br>
            <a:br>
              <a:rPr lang="en-US" sz="5300" dirty="0">
                <a:latin typeface="Century Gothic" panose="020B0502020202020204" pitchFamily="34" charset="0"/>
              </a:rPr>
            </a:b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Adolescentes</a:t>
            </a:r>
            <a:r>
              <a:rPr lang="en-US" sz="5300" dirty="0">
                <a:latin typeface="Century Gothic" panose="020B0502020202020204" pitchFamily="34" charset="0"/>
              </a:rPr>
              <a:t> y </a:t>
            </a:r>
            <a:r>
              <a:rPr lang="en-US" sz="5300" dirty="0" err="1">
                <a:latin typeface="Century Gothic" panose="020B0502020202020204" pitchFamily="34" charset="0"/>
              </a:rPr>
              <a:t>jóvenes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Propósitos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Programas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Relaciones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Liderazgo</a:t>
            </a:r>
            <a:br>
              <a:rPr lang="en-US" sz="53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46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 fontScale="90000"/>
          </a:bodyPr>
          <a:lstStyle/>
          <a:p>
            <a:r>
              <a:rPr lang="en-US" u="sng" dirty="0" err="1">
                <a:latin typeface="Century Gothic" panose="020B0502020202020204" pitchFamily="34" charset="0"/>
              </a:rPr>
              <a:t>Elementos</a:t>
            </a:r>
            <a:r>
              <a:rPr lang="en-US" u="sng" dirty="0">
                <a:latin typeface="Century Gothic" panose="020B0502020202020204" pitchFamily="34" charset="0"/>
              </a:rPr>
              <a:t> </a:t>
            </a:r>
            <a:r>
              <a:rPr lang="en-US" u="sng" dirty="0" err="1">
                <a:latin typeface="Century Gothic" panose="020B0502020202020204" pitchFamily="34" charset="0"/>
              </a:rPr>
              <a:t>básicos</a:t>
            </a:r>
            <a:r>
              <a:rPr lang="en-US" u="sng" dirty="0">
                <a:latin typeface="Century Gothic" panose="020B0502020202020204" pitchFamily="34" charset="0"/>
              </a:rPr>
              <a:t>:</a:t>
            </a:r>
            <a:br>
              <a:rPr lang="en-US" dirty="0">
                <a:latin typeface="Century Gothic" panose="020B0502020202020204" pitchFamily="34" charset="0"/>
              </a:rPr>
            </a:br>
            <a:br>
              <a:rPr lang="en-US" sz="5300" dirty="0">
                <a:latin typeface="Century Gothic" panose="020B0502020202020204" pitchFamily="34" charset="0"/>
              </a:rPr>
            </a:b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Adolescentes</a:t>
            </a:r>
            <a:r>
              <a:rPr lang="en-US" sz="5300" dirty="0">
                <a:latin typeface="Century Gothic" panose="020B0502020202020204" pitchFamily="34" charset="0"/>
              </a:rPr>
              <a:t> y </a:t>
            </a:r>
            <a:r>
              <a:rPr lang="en-US" sz="5300" dirty="0" err="1">
                <a:latin typeface="Century Gothic" panose="020B0502020202020204" pitchFamily="34" charset="0"/>
              </a:rPr>
              <a:t>jóvenes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Propósitos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Programas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Relaciones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Liderazgo</a:t>
            </a:r>
            <a:br>
              <a:rPr lang="en-US" sz="5300" dirty="0">
                <a:latin typeface="Century Gothic" panose="020B0502020202020204" pitchFamily="34" charset="0"/>
              </a:rPr>
            </a:br>
            <a:r>
              <a:rPr lang="en-US" sz="5300" dirty="0">
                <a:latin typeface="Century Gothic" panose="020B0502020202020204" pitchFamily="34" charset="0"/>
              </a:rPr>
              <a:t>-</a:t>
            </a:r>
            <a:r>
              <a:rPr lang="en-US" sz="5300" dirty="0" err="1">
                <a:latin typeface="Century Gothic" panose="020B0502020202020204" pitchFamily="34" charset="0"/>
              </a:rPr>
              <a:t>Contexto</a:t>
            </a:r>
            <a:r>
              <a:rPr lang="en-US" sz="5300" dirty="0">
                <a:latin typeface="Century Gothic" panose="020B0502020202020204" pitchFamily="34" charset="0"/>
              </a:rPr>
              <a:t> Cultural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3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Century Gothic" panose="020B0502020202020204" pitchFamily="34" charset="0"/>
              </a:rPr>
              <a:t>INTRODUCCIÓN</a:t>
            </a:r>
          </a:p>
        </p:txBody>
      </p:sp>
    </p:spTree>
    <p:extLst>
      <p:ext uri="{BB962C8B-B14F-4D97-AF65-F5344CB8AC3E}">
        <p14:creationId xmlns:p14="http://schemas.microsoft.com/office/powerpoint/2010/main" val="28908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0DCEAB-0A17-4048-A4F1-A2A26CC4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447D1A-CA19-4ACC-A75C-C4CB6EC40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78F996-86A4-4C42-B49C-A6D36CF2B2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1026" name="Picture 2" descr="Libro de la semana - El ministerio juvenil efectivo por Lucas Leys - Lee un  capítulo PDF grátis † Blogs Cristianos">
            <a:extLst>
              <a:ext uri="{FF2B5EF4-FFF2-40B4-BE49-F238E27FC236}">
                <a16:creationId xmlns:a16="http://schemas.microsoft.com/office/drawing/2014/main" id="{1AF6D983-CA5B-4B00-ACB6-55AFA0580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620688"/>
            <a:ext cx="3567082" cy="528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042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</p:spTree>
    <p:extLst>
      <p:ext uri="{BB962C8B-B14F-4D97-AF65-F5344CB8AC3E}">
        <p14:creationId xmlns:p14="http://schemas.microsoft.com/office/powerpoint/2010/main" val="166603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/>
          </a:bodyPr>
          <a:lstStyle/>
          <a:p>
            <a:r>
              <a:rPr lang="en-US" sz="5400" u="sng" dirty="0" err="1">
                <a:latin typeface="Century Gothic" panose="020B0502020202020204" pitchFamily="34" charset="0"/>
              </a:rPr>
              <a:t>Elementos</a:t>
            </a:r>
            <a:r>
              <a:rPr lang="en-US" sz="5400" u="sng" dirty="0">
                <a:latin typeface="Century Gothic" panose="020B0502020202020204" pitchFamily="34" charset="0"/>
              </a:rPr>
              <a:t> </a:t>
            </a:r>
            <a:r>
              <a:rPr lang="en-US" sz="5400" u="sng" dirty="0" err="1">
                <a:latin typeface="Century Gothic" panose="020B0502020202020204" pitchFamily="34" charset="0"/>
              </a:rPr>
              <a:t>básicos</a:t>
            </a:r>
            <a:r>
              <a:rPr lang="en-US" sz="5400" u="sng" dirty="0">
                <a:latin typeface="Century Gothic" panose="020B0502020202020204" pitchFamily="34" charset="0"/>
              </a:rPr>
              <a:t>:</a:t>
            </a:r>
            <a:br>
              <a:rPr lang="en-US" dirty="0">
                <a:latin typeface="Century Gothic" panose="020B0502020202020204" pitchFamily="34" charset="0"/>
              </a:rPr>
            </a:br>
            <a:br>
              <a:rPr lang="en-US" sz="4900" dirty="0">
                <a:latin typeface="Century Gothic" panose="020B0502020202020204" pitchFamily="34" charset="0"/>
              </a:rPr>
            </a:br>
            <a:br>
              <a:rPr lang="en-US" sz="53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7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/>
          </a:bodyPr>
          <a:lstStyle/>
          <a:p>
            <a:r>
              <a:rPr lang="en-US" sz="5400" u="sng" dirty="0" err="1">
                <a:latin typeface="Century Gothic" panose="020B0502020202020204" pitchFamily="34" charset="0"/>
              </a:rPr>
              <a:t>Elementos</a:t>
            </a:r>
            <a:r>
              <a:rPr lang="en-US" sz="5400" u="sng" dirty="0">
                <a:latin typeface="Century Gothic" panose="020B0502020202020204" pitchFamily="34" charset="0"/>
              </a:rPr>
              <a:t> </a:t>
            </a:r>
            <a:r>
              <a:rPr lang="en-US" sz="5400" u="sng" dirty="0" err="1">
                <a:latin typeface="Century Gothic" panose="020B0502020202020204" pitchFamily="34" charset="0"/>
              </a:rPr>
              <a:t>básicos</a:t>
            </a:r>
            <a:r>
              <a:rPr lang="en-US" sz="5400" u="sng" dirty="0">
                <a:latin typeface="Century Gothic" panose="020B0502020202020204" pitchFamily="34" charset="0"/>
              </a:rPr>
              <a:t>:</a:t>
            </a:r>
            <a:br>
              <a:rPr lang="en-US" sz="54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Adolescentes</a:t>
            </a:r>
            <a:r>
              <a:rPr lang="en-US" sz="4800" dirty="0">
                <a:latin typeface="Century Gothic" panose="020B0502020202020204" pitchFamily="34" charset="0"/>
              </a:rPr>
              <a:t> y </a:t>
            </a:r>
            <a:r>
              <a:rPr lang="en-US" sz="4800" dirty="0" err="1">
                <a:latin typeface="Century Gothic" panose="020B0502020202020204" pitchFamily="34" charset="0"/>
              </a:rPr>
              <a:t>jóvenes</a:t>
            </a:r>
            <a:br>
              <a:rPr lang="en-US" sz="4800" dirty="0">
                <a:latin typeface="Century Gothic" panose="020B0502020202020204" pitchFamily="34" charset="0"/>
              </a:rPr>
            </a:br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07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/>
          </a:bodyPr>
          <a:lstStyle/>
          <a:p>
            <a:r>
              <a:rPr lang="en-US" sz="5400" u="sng" dirty="0" err="1">
                <a:latin typeface="Century Gothic" panose="020B0502020202020204" pitchFamily="34" charset="0"/>
              </a:rPr>
              <a:t>Elementos</a:t>
            </a:r>
            <a:r>
              <a:rPr lang="en-US" sz="5400" u="sng" dirty="0">
                <a:latin typeface="Century Gothic" panose="020B0502020202020204" pitchFamily="34" charset="0"/>
              </a:rPr>
              <a:t> </a:t>
            </a:r>
            <a:r>
              <a:rPr lang="en-US" sz="5400" u="sng" dirty="0" err="1">
                <a:latin typeface="Century Gothic" panose="020B0502020202020204" pitchFamily="34" charset="0"/>
              </a:rPr>
              <a:t>básicos</a:t>
            </a:r>
            <a:r>
              <a:rPr lang="en-US" sz="5400" u="sng" dirty="0">
                <a:latin typeface="Century Gothic" panose="020B0502020202020204" pitchFamily="34" charset="0"/>
              </a:rPr>
              <a:t>:</a:t>
            </a:r>
            <a:br>
              <a:rPr lang="en-US" sz="54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Adolescentes</a:t>
            </a:r>
            <a:r>
              <a:rPr lang="en-US" sz="4800" dirty="0">
                <a:latin typeface="Century Gothic" panose="020B0502020202020204" pitchFamily="34" charset="0"/>
              </a:rPr>
              <a:t> y </a:t>
            </a:r>
            <a:r>
              <a:rPr lang="en-US" sz="4800" dirty="0" err="1">
                <a:latin typeface="Century Gothic" panose="020B0502020202020204" pitchFamily="34" charset="0"/>
              </a:rPr>
              <a:t>jóvenes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Propósitos</a:t>
            </a:r>
            <a:br>
              <a:rPr lang="en-US" sz="53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8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/>
          </a:bodyPr>
          <a:lstStyle/>
          <a:p>
            <a:r>
              <a:rPr lang="en-US" sz="5400" u="sng" dirty="0" err="1">
                <a:latin typeface="Century Gothic" panose="020B0502020202020204" pitchFamily="34" charset="0"/>
              </a:rPr>
              <a:t>Elementos</a:t>
            </a:r>
            <a:r>
              <a:rPr lang="en-US" sz="5400" u="sng" dirty="0">
                <a:latin typeface="Century Gothic" panose="020B0502020202020204" pitchFamily="34" charset="0"/>
              </a:rPr>
              <a:t> </a:t>
            </a:r>
            <a:r>
              <a:rPr lang="en-US" sz="5400" u="sng" dirty="0" err="1">
                <a:latin typeface="Century Gothic" panose="020B0502020202020204" pitchFamily="34" charset="0"/>
              </a:rPr>
              <a:t>básicos</a:t>
            </a:r>
            <a:r>
              <a:rPr lang="en-US" sz="5400" u="sng" dirty="0">
                <a:latin typeface="Century Gothic" panose="020B0502020202020204" pitchFamily="34" charset="0"/>
              </a:rPr>
              <a:t>:</a:t>
            </a:r>
            <a:br>
              <a:rPr lang="en-US" sz="54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Adolescentes</a:t>
            </a:r>
            <a:r>
              <a:rPr lang="en-US" sz="4800" dirty="0">
                <a:latin typeface="Century Gothic" panose="020B0502020202020204" pitchFamily="34" charset="0"/>
              </a:rPr>
              <a:t> y </a:t>
            </a:r>
            <a:r>
              <a:rPr lang="en-US" sz="4800" dirty="0" err="1">
                <a:latin typeface="Century Gothic" panose="020B0502020202020204" pitchFamily="34" charset="0"/>
              </a:rPr>
              <a:t>jóvenes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Propósitos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Programas</a:t>
            </a:r>
            <a:br>
              <a:rPr lang="en-US" sz="53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24082"/>
            <a:ext cx="10515600" cy="6300700"/>
          </a:xfrm>
        </p:spPr>
        <p:txBody>
          <a:bodyPr anchor="t">
            <a:normAutofit/>
          </a:bodyPr>
          <a:lstStyle/>
          <a:p>
            <a:r>
              <a:rPr lang="en-US" sz="5400" u="sng" dirty="0" err="1">
                <a:latin typeface="Century Gothic" panose="020B0502020202020204" pitchFamily="34" charset="0"/>
              </a:rPr>
              <a:t>Elementos</a:t>
            </a:r>
            <a:r>
              <a:rPr lang="en-US" sz="5400" u="sng" dirty="0">
                <a:latin typeface="Century Gothic" panose="020B0502020202020204" pitchFamily="34" charset="0"/>
              </a:rPr>
              <a:t> </a:t>
            </a:r>
            <a:r>
              <a:rPr lang="en-US" sz="5400" u="sng" dirty="0" err="1">
                <a:latin typeface="Century Gothic" panose="020B0502020202020204" pitchFamily="34" charset="0"/>
              </a:rPr>
              <a:t>básicos</a:t>
            </a:r>
            <a:r>
              <a:rPr lang="en-US" sz="5400" u="sng" dirty="0">
                <a:latin typeface="Century Gothic" panose="020B0502020202020204" pitchFamily="34" charset="0"/>
              </a:rPr>
              <a:t>:</a:t>
            </a:r>
            <a:br>
              <a:rPr lang="en-US" sz="54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Adolescentes</a:t>
            </a:r>
            <a:r>
              <a:rPr lang="en-US" sz="4800" dirty="0">
                <a:latin typeface="Century Gothic" panose="020B0502020202020204" pitchFamily="34" charset="0"/>
              </a:rPr>
              <a:t> y </a:t>
            </a:r>
            <a:r>
              <a:rPr lang="en-US" sz="4800" dirty="0" err="1">
                <a:latin typeface="Century Gothic" panose="020B0502020202020204" pitchFamily="34" charset="0"/>
              </a:rPr>
              <a:t>jóvenes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Propósitos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Programas</a:t>
            </a:r>
            <a:br>
              <a:rPr lang="en-US" sz="4800" dirty="0">
                <a:latin typeface="Century Gothic" panose="020B0502020202020204" pitchFamily="34" charset="0"/>
              </a:rPr>
            </a:br>
            <a:r>
              <a:rPr lang="en-US" sz="4800" dirty="0">
                <a:latin typeface="Century Gothic" panose="020B0502020202020204" pitchFamily="34" charset="0"/>
              </a:rPr>
              <a:t>-</a:t>
            </a:r>
            <a:r>
              <a:rPr lang="en-US" sz="4800" dirty="0" err="1">
                <a:latin typeface="Century Gothic" panose="020B0502020202020204" pitchFamily="34" charset="0"/>
              </a:rPr>
              <a:t>Relaciones</a:t>
            </a:r>
            <a:br>
              <a:rPr lang="en-US" sz="5300" dirty="0">
                <a:latin typeface="Century Gothic" panose="020B0502020202020204" pitchFamily="34" charset="0"/>
              </a:rPr>
            </a:b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63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75026</TotalTime>
  <Words>265</Words>
  <Application>Microsoft Office PowerPoint</Application>
  <PresentationFormat>Panorámica</PresentationFormat>
  <Paragraphs>33</Paragraphs>
  <Slides>12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INTRODUCCIÓN</vt:lpstr>
      <vt:lpstr>Presentación de PowerPoint</vt:lpstr>
      <vt:lpstr>MINISTERIO JUVENIL</vt:lpstr>
      <vt:lpstr>Elementos básicos:   </vt:lpstr>
      <vt:lpstr>Elementos básicos:   -Adolescentes y jóvenes </vt:lpstr>
      <vt:lpstr>Elementos básicos:   -Adolescentes y jóvenes -Propósitos </vt:lpstr>
      <vt:lpstr>Elementos básicos:   -Adolescentes y jóvenes -Propósitos -Programas </vt:lpstr>
      <vt:lpstr>Elementos básicos:   -Adolescentes y jóvenes -Propósitos -Programas -Relaciones </vt:lpstr>
      <vt:lpstr>Elementos básicos:   -Adolescentes y jóvenes -Propósitos -Programas -Relaciones -Liderazgo </vt:lpstr>
      <vt:lpstr>Elementos básicos:   -Adolescentes y jóvenes -Propósitos -Programas -Relaciones -Liderazgo -Contexto Cultural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85</cp:revision>
  <dcterms:created xsi:type="dcterms:W3CDTF">2011-05-09T14:18:21Z</dcterms:created>
  <dcterms:modified xsi:type="dcterms:W3CDTF">2021-09-27T23:00:08Z</dcterms:modified>
  <cp:category>Templates</cp:category>
</cp:coreProperties>
</file>