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7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 Reyenga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9307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Strings </a:t>
            </a:r>
            <a:r>
              <a:rPr lang="en-US" dirty="0" smtClean="0"/>
              <a:t>Attached </a:t>
            </a:r>
            <a:r>
              <a:rPr lang="en-US" dirty="0"/>
              <a:t>to F</a:t>
            </a:r>
            <a:r>
              <a:rPr lang="en-US" dirty="0" smtClean="0"/>
              <a:t>avors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11:18</a:t>
            </a:r>
            <a:r>
              <a:rPr lang="en-US" dirty="0"/>
              <a:t>   </a:t>
            </a:r>
            <a:r>
              <a:rPr lang="en-US" dirty="0" smtClean="0"/>
              <a:t>The </a:t>
            </a:r>
            <a:r>
              <a:rPr lang="en-US" dirty="0"/>
              <a:t>wicked man earns deceptive wages</a:t>
            </a:r>
            <a:r>
              <a:rPr lang="en-US" dirty="0" smtClean="0"/>
              <a:t>, but </a:t>
            </a:r>
            <a:r>
              <a:rPr lang="en-US" dirty="0"/>
              <a:t>he who sows righteousness reaps a sure reward.</a:t>
            </a:r>
          </a:p>
        </p:txBody>
      </p:sp>
    </p:spTree>
    <p:extLst>
      <p:ext uri="{BB962C8B-B14F-4D97-AF65-F5344CB8AC3E}">
        <p14:creationId xmlns:p14="http://schemas.microsoft.com/office/powerpoint/2010/main" val="71750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Positioning </a:t>
            </a:r>
            <a:r>
              <a:rPr lang="en-US" dirty="0" smtClean="0"/>
              <a:t>Yourself </a:t>
            </a:r>
            <a:r>
              <a:rPr lang="en-US" dirty="0"/>
              <a:t>as the </a:t>
            </a:r>
            <a:r>
              <a:rPr lang="en-US" dirty="0" smtClean="0"/>
              <a:t>Winner or </a:t>
            </a:r>
            <a:r>
              <a:rPr lang="en-US" dirty="0"/>
              <a:t>the </a:t>
            </a:r>
            <a:r>
              <a:rPr lang="en-US" dirty="0" smtClean="0"/>
              <a:t>Victim </a:t>
            </a:r>
            <a:r>
              <a:rPr lang="en-US" dirty="0"/>
              <a:t>of Y</a:t>
            </a:r>
            <a:r>
              <a:rPr lang="en-US" dirty="0" smtClean="0"/>
              <a:t>our Stories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3</a:t>
            </a:r>
            <a:r>
              <a:rPr lang="en-US" dirty="0"/>
              <a:t>:</a:t>
            </a:r>
            <a:r>
              <a:rPr lang="en-US" dirty="0" smtClean="0"/>
              <a:t>5-6  </a:t>
            </a:r>
            <a:r>
              <a:rPr lang="en-US" dirty="0"/>
              <a:t>  </a:t>
            </a:r>
            <a:r>
              <a:rPr lang="en-US" dirty="0" smtClean="0"/>
              <a:t>Trust </a:t>
            </a:r>
            <a:r>
              <a:rPr lang="en-US" dirty="0"/>
              <a:t>in the LORD with all your </a:t>
            </a:r>
            <a:r>
              <a:rPr lang="en-US" dirty="0" smtClean="0"/>
              <a:t>heart and </a:t>
            </a:r>
            <a:r>
              <a:rPr lang="en-US" dirty="0"/>
              <a:t>lean not on your own understanding</a:t>
            </a:r>
            <a:r>
              <a:rPr lang="en-US" dirty="0" smtClean="0"/>
              <a:t>; in </a:t>
            </a:r>
            <a:r>
              <a:rPr lang="en-US" dirty="0"/>
              <a:t>all your ways acknowledge him</a:t>
            </a:r>
            <a:r>
              <a:rPr lang="en-US" dirty="0" smtClean="0"/>
              <a:t>, and </a:t>
            </a:r>
            <a:r>
              <a:rPr lang="en-US" dirty="0"/>
              <a:t>he will make your paths straight.</a:t>
            </a:r>
          </a:p>
        </p:txBody>
      </p:sp>
    </p:spTree>
    <p:extLst>
      <p:ext uri="{BB962C8B-B14F-4D97-AF65-F5344CB8AC3E}">
        <p14:creationId xmlns:p14="http://schemas.microsoft.com/office/powerpoint/2010/main" val="251755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Social Media or Blogs to Tear People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13:17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wicked messenger falls into trouble</a:t>
            </a:r>
            <a:r>
              <a:rPr lang="en-US" dirty="0" smtClean="0"/>
              <a:t>, but </a:t>
            </a:r>
            <a:r>
              <a:rPr lang="en-US" dirty="0"/>
              <a:t>a trustworthy envoy brings healing.</a:t>
            </a:r>
          </a:p>
        </p:txBody>
      </p:sp>
    </p:spTree>
    <p:extLst>
      <p:ext uri="{BB962C8B-B14F-4D97-AF65-F5344CB8AC3E}">
        <p14:creationId xmlns:p14="http://schemas.microsoft.com/office/powerpoint/2010/main" val="416971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3"/>
            <a:ext cx="8452338" cy="1832830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</a:t>
            </a:r>
            <a:r>
              <a:rPr lang="en-US" dirty="0" smtClean="0"/>
              <a:t>Someone </a:t>
            </a:r>
            <a:r>
              <a:rPr lang="en-US" dirty="0"/>
              <a:t>L</a:t>
            </a:r>
            <a:r>
              <a:rPr lang="en-US" dirty="0" smtClean="0"/>
              <a:t>isten </a:t>
            </a:r>
            <a:r>
              <a:rPr lang="en-US" dirty="0"/>
              <a:t>to </a:t>
            </a:r>
            <a:r>
              <a:rPr lang="en-US" dirty="0" smtClean="0"/>
              <a:t>You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I</a:t>
            </a:r>
            <a:r>
              <a:rPr lang="en-US" dirty="0" smtClean="0"/>
              <a:t>nterested </a:t>
            </a:r>
            <a:r>
              <a:rPr lang="en-US" dirty="0"/>
              <a:t>in </a:t>
            </a:r>
            <a:r>
              <a:rPr lang="en-US" dirty="0" smtClean="0"/>
              <a:t>What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T</a:t>
            </a:r>
            <a:r>
              <a:rPr lang="en-US" dirty="0" smtClean="0"/>
              <a:t>alking About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17:28</a:t>
            </a:r>
            <a:r>
              <a:rPr lang="en-US" dirty="0"/>
              <a:t>    </a:t>
            </a:r>
            <a:r>
              <a:rPr lang="en-US" dirty="0" smtClean="0"/>
              <a:t>Even </a:t>
            </a:r>
            <a:r>
              <a:rPr lang="en-US" dirty="0"/>
              <a:t>a fool is thought wise if he keeps silent</a:t>
            </a:r>
            <a:r>
              <a:rPr lang="en-US" dirty="0" smtClean="0"/>
              <a:t>, and </a:t>
            </a:r>
            <a:r>
              <a:rPr lang="en-US" dirty="0"/>
              <a:t>discerning if he holds his tongue.</a:t>
            </a:r>
          </a:p>
        </p:txBody>
      </p:sp>
    </p:spTree>
    <p:extLst>
      <p:ext uri="{BB962C8B-B14F-4D97-AF65-F5344CB8AC3E}">
        <p14:creationId xmlns:p14="http://schemas.microsoft.com/office/powerpoint/2010/main" val="312527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Bringing Negativity into C</a:t>
            </a:r>
            <a:r>
              <a:rPr lang="en-US" dirty="0" smtClean="0"/>
              <a:t>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11:25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generous man will prosper</a:t>
            </a:r>
            <a:r>
              <a:rPr lang="en-US" dirty="0" smtClean="0"/>
              <a:t>; he </a:t>
            </a:r>
            <a:r>
              <a:rPr lang="en-US" dirty="0"/>
              <a:t>who refreshes others will himself be refreshed.</a:t>
            </a:r>
          </a:p>
        </p:txBody>
      </p:sp>
    </p:spTree>
    <p:extLst>
      <p:ext uri="{BB962C8B-B14F-4D97-AF65-F5344CB8AC3E}">
        <p14:creationId xmlns:p14="http://schemas.microsoft.com/office/powerpoint/2010/main" val="4261222455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575</TotalTime>
  <Words>96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Influence Wrecking Habits</vt:lpstr>
      <vt:lpstr>Not Walking With God</vt:lpstr>
      <vt:lpstr>Putting Strings Attached to Favors </vt:lpstr>
      <vt:lpstr>Positioning Yourself as the Winner or the Victim of Your Stories </vt:lpstr>
      <vt:lpstr>Using Social Media or Blogs to Tear People Down</vt:lpstr>
      <vt:lpstr>Making Someone Listen to You When They Are Not Interested in What You Are Talking About </vt:lpstr>
      <vt:lpstr>Bringing Negativity into Conversations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33</cp:revision>
  <dcterms:created xsi:type="dcterms:W3CDTF">2019-08-31T15:48:42Z</dcterms:created>
  <dcterms:modified xsi:type="dcterms:W3CDTF">2019-09-01T17:20:57Z</dcterms:modified>
</cp:coreProperties>
</file>