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5" r:id="rId8"/>
    <p:sldId id="266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3333FF"/>
    <a:srgbClr val="D0D2D2"/>
    <a:srgbClr val="D0D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D89748-F49C-4ABF-B9CB-C7D65B6F4FD8}" v="624" dt="2020-12-09T06:45:47.696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raham castro juarez" userId="42e04ae371b34804" providerId="LiveId" clId="{FFD89748-F49C-4ABF-B9CB-C7D65B6F4FD8}"/>
    <pc:docChg chg="undo redo custSel addSld delSld modSld">
      <pc:chgData name="abraham castro juarez" userId="42e04ae371b34804" providerId="LiveId" clId="{FFD89748-F49C-4ABF-B9CB-C7D65B6F4FD8}" dt="2020-12-09T06:45:47.695" v="3439" actId="1038"/>
      <pc:docMkLst>
        <pc:docMk/>
      </pc:docMkLst>
      <pc:sldChg chg="modSp mod modTransition">
        <pc:chgData name="abraham castro juarez" userId="42e04ae371b34804" providerId="LiveId" clId="{FFD89748-F49C-4ABF-B9CB-C7D65B6F4FD8}" dt="2020-12-05T02:47:38.635" v="2796"/>
        <pc:sldMkLst>
          <pc:docMk/>
          <pc:sldMk cId="1949370676" sldId="257"/>
        </pc:sldMkLst>
        <pc:spChg chg="mod">
          <ac:chgData name="abraham castro juarez" userId="42e04ae371b34804" providerId="LiveId" clId="{FFD89748-F49C-4ABF-B9CB-C7D65B6F4FD8}" dt="2020-12-02T19:57:25.110" v="134" actId="20577"/>
          <ac:spMkLst>
            <pc:docMk/>
            <pc:sldMk cId="1949370676" sldId="257"/>
            <ac:spMk id="8" creationId="{6D89C36C-B453-4310-8410-975766CC1E60}"/>
          </ac:spMkLst>
        </pc:spChg>
      </pc:sldChg>
      <pc:sldChg chg="addSp delSp modSp new mod modTransition modAnim">
        <pc:chgData name="abraham castro juarez" userId="42e04ae371b34804" providerId="LiveId" clId="{FFD89748-F49C-4ABF-B9CB-C7D65B6F4FD8}" dt="2020-12-09T06:32:58.957" v="3424" actId="15"/>
        <pc:sldMkLst>
          <pc:docMk/>
          <pc:sldMk cId="2159649251" sldId="258"/>
        </pc:sldMkLst>
        <pc:spChg chg="del">
          <ac:chgData name="abraham castro juarez" userId="42e04ae371b34804" providerId="LiveId" clId="{FFD89748-F49C-4ABF-B9CB-C7D65B6F4FD8}" dt="2020-12-02T19:56:39.020" v="91" actId="478"/>
          <ac:spMkLst>
            <pc:docMk/>
            <pc:sldMk cId="2159649251" sldId="258"/>
            <ac:spMk id="2" creationId="{D3E35E5A-D70B-4509-8080-97DAB9323707}"/>
          </ac:spMkLst>
        </pc:spChg>
        <pc:spChg chg="del">
          <ac:chgData name="abraham castro juarez" userId="42e04ae371b34804" providerId="LiveId" clId="{FFD89748-F49C-4ABF-B9CB-C7D65B6F4FD8}" dt="2020-12-02T19:56:40.213" v="92" actId="478"/>
          <ac:spMkLst>
            <pc:docMk/>
            <pc:sldMk cId="2159649251" sldId="258"/>
            <ac:spMk id="3" creationId="{1016C826-1719-4640-B21E-6A4072B82012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6" creationId="{8E82BB83-E586-499F-ABAB-069E4B6D1B6F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7" creationId="{A1A271F9-939E-4924-AACC-A63DC39FF069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8" creationId="{92BFC268-F7D6-4255-A4F5-13B0D37BA75D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9" creationId="{21FE1A86-B14D-49D5-9C02-1B209ACE0A22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10" creationId="{358E6D9D-9D11-405F-8A03-329FE2C96FA7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11" creationId="{257D8F1B-8750-4FA5-8F1A-23872CCCA1D8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12" creationId="{016BA78F-95BD-4E75-8CD2-D7393F23F88A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13" creationId="{5C34277B-FD4D-4DC1-97DE-1AB3227E3060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15" creationId="{1B041EB4-DBE9-4979-A67F-B7789347DF76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16" creationId="{3DC574A6-1056-49B1-8A0A-9FE6DB9A0342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17" creationId="{748F90A2-E15B-40CD-B13B-FAD6CC669E70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18" creationId="{D2326475-AFCD-4D31-8BC8-63708C34816C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19" creationId="{D0A1673C-5295-48B1-BC46-82731825D634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20" creationId="{C2A188EC-AB0B-4599-B352-55D903460B7B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21" creationId="{2E87B6F3-EAAA-4B59-934A-FA1B9F614060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22" creationId="{73ABAF27-52E0-44FB-9E07-A8F7E01F091B}"/>
          </ac:spMkLst>
        </pc:spChg>
        <pc:spChg chg="add del mod">
          <ac:chgData name="abraham castro juarez" userId="42e04ae371b34804" providerId="LiveId" clId="{FFD89748-F49C-4ABF-B9CB-C7D65B6F4FD8}" dt="2020-12-02T20:23:49.097" v="793"/>
          <ac:spMkLst>
            <pc:docMk/>
            <pc:sldMk cId="2159649251" sldId="258"/>
            <ac:spMk id="23" creationId="{B3B0F2F0-5AEE-4D24-A593-5EDDC11D2D52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25" creationId="{0493EE36-C66E-4AAF-96A4-B95AE995CFDB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26" creationId="{4CC65D89-2AC4-46CD-9E77-7C3E817CEC0D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28" creationId="{A9719A64-484E-461F-9882-FA7A14C030B3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29" creationId="{75E5EEC7-EFCE-4AE4-AB91-A791DDE10379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31" creationId="{C44FED2B-AE39-454C-8F59-D61C8D0DFBBF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32" creationId="{6D2BD21B-C34D-4207-9314-EAB413B753E4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34" creationId="{AD518181-7965-4556-9904-B21233A7A379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35" creationId="{FA99D256-5D77-40A4-92BA-236A09C378DF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37" creationId="{74AA9E8D-467D-4F60-9652-4D1184F7090A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38" creationId="{6B585EB3-E230-4AA2-9186-E34E3F949A74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39" creationId="{27FB0985-9636-4AE9-B623-D13922427A18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0" creationId="{86E77F05-975C-4798-9B7D-01FA334D7DBC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1" creationId="{83BB02B9-5ACD-4F49-AEF4-BED844459EC7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2" creationId="{951267B6-6790-4FD3-8450-09798F8D2C61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3" creationId="{32E6E8D6-D073-4D5C-A4E2-A4550B03A206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4" creationId="{0FF666CD-44F2-4FE9-A76E-C227E3660512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5" creationId="{8F5F81CC-D182-4F20-87E6-F21EFB5CA517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6" creationId="{11903A3E-99A1-468C-8E4B-B768AA2058A4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7" creationId="{050C6A71-40B0-4B06-B138-3B4734B21241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8" creationId="{1855E3E4-C8AA-4368-8E80-48A645E5CA2F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49" creationId="{B0327754-3A2D-45B5-A215-AECAB4972DCC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50" creationId="{508C1DDB-0205-4C92-BD38-FD13B30C44A8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52" creationId="{F849183E-93BA-44A5-80FC-A0C236123F9C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53" creationId="{0141CBF3-B3FF-462B-841C-1F42E15AAD7F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54" creationId="{910B4386-2D04-40C8-93B1-B71DCF9EE223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55" creationId="{EB853B44-718F-4CD0-9099-73E956D168ED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56" creationId="{1B1177BD-D47D-4B59-B288-FF9ABC728B87}"/>
          </ac:spMkLst>
        </pc:spChg>
        <pc:spChg chg="mod">
          <ac:chgData name="abraham castro juarez" userId="42e04ae371b34804" providerId="LiveId" clId="{FFD89748-F49C-4ABF-B9CB-C7D65B6F4FD8}" dt="2020-12-02T20:23:40.131" v="792"/>
          <ac:spMkLst>
            <pc:docMk/>
            <pc:sldMk cId="2159649251" sldId="258"/>
            <ac:spMk id="57" creationId="{EDD0239F-A46C-40DE-90E9-8F4ECA35E7AC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59" creationId="{3D2B9D40-BDA9-4A33-A69A-D258B667B895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60" creationId="{89A66F9D-3E00-4CC6-9750-B27B3958D79F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61" creationId="{40D7E4C2-9541-4C4C-BB77-EEF228F46BC5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62" creationId="{B137EF99-BA93-4DFD-B40C-ABA9A5BF0CD8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63" creationId="{903A674F-0A27-4561-A514-8427CA83F00A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64" creationId="{65215FEA-AD2E-4F4E-AEBE-E383C5BB480E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65" creationId="{E238DF42-402B-4D2E-838E-4D9F1AF93C3F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66" creationId="{C748D98A-6123-4F6E-A404-782AD1BF2C3E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68" creationId="{578AD4C5-ED67-4D19-9990-FCEF76150C47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69" creationId="{ABA0349C-FE1F-4A87-9B6E-3C2143931CD1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70" creationId="{A15822CC-415F-4B83-B615-55F65FE6F735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71" creationId="{E4865AF1-5D71-4319-9451-E6F1409708ED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72" creationId="{85C1DC69-7EB0-4D74-B2E3-866A3968E0E1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73" creationId="{7AC8D6D2-9E46-4719-B82F-F67F44CCC02D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74" creationId="{71939620-36F3-4986-875D-9881BB4E5695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75" creationId="{65FCBD74-FC10-473E-923F-7C48930C9DE1}"/>
          </ac:spMkLst>
        </pc:spChg>
        <pc:spChg chg="add mod">
          <ac:chgData name="abraham castro juarez" userId="42e04ae371b34804" providerId="LiveId" clId="{FFD89748-F49C-4ABF-B9CB-C7D65B6F4FD8}" dt="2020-12-03T18:20:07.336" v="1017" actId="1036"/>
          <ac:spMkLst>
            <pc:docMk/>
            <pc:sldMk cId="2159649251" sldId="258"/>
            <ac:spMk id="76" creationId="{C3528118-7F59-44C5-A8A7-5020F6CC2EE6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78" creationId="{0912E399-535A-4EE1-ADEF-4E783B055367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79" creationId="{66199CE5-CDDB-46E7-9E7C-981EF1FD6786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81" creationId="{1E9C89E4-8FE5-4EA5-AD69-EB43E65FF7F4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82" creationId="{9EBE55CD-F60E-4DBA-A318-735E6F128BDE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84" creationId="{EC1DD635-AE84-46B9-8E53-E59A74729295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85" creationId="{7C74E0DC-B9FF-48DE-8E68-F0300627E21A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87" creationId="{E0BCD5DD-4AE8-4AA4-BE01-ED875659CFCD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88" creationId="{DE305A05-CB99-463C-8924-650AFE8BA5D6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0" creationId="{D526A9F9-3C86-4A2D-861F-1A3743E6FFEF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1" creationId="{D4EBF6B1-2329-410F-B4E0-B60313040DB8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2" creationId="{2DAE7AF5-5A5D-4A36-B845-419ECF56D5AA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3" creationId="{D2DD046B-2D88-4C2C-A816-9E0AA16877F3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4" creationId="{F99BC9FD-F84A-4781-BE66-92FF9DCAFB93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5" creationId="{11B1E2AF-DDE1-459D-A268-2FC669BF82DE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6" creationId="{AA16E691-C9CE-4EE3-8A5E-C497059DCDE1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7" creationId="{F4075576-3408-4D0D-9FD7-895EF32BBA77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8" creationId="{B37003E1-2DA5-4C5E-BB52-86FFF34AF84F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99" creationId="{C480D2A7-7E88-4541-93E9-C1F22E6BBB0C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00" creationId="{D1C987F5-9B2B-4AF2-BD87-ADC10DBAD624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01" creationId="{1AD66CC1-9A21-49C2-B43C-657508A6550C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02" creationId="{78F22DD2-AADC-4A5B-87F2-9FBF5D24F89A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03" creationId="{85E3FFDA-1C09-4FFC-85E9-C281A4B02910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05" creationId="{A3F090FD-5855-46CF-90D9-6D7BD75F04B3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06" creationId="{A22431FA-CF57-421B-AA2D-5A1F446243C2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07" creationId="{5C8B004D-3179-464C-8E6D-C33B66127AE7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08" creationId="{A4348F87-DA1E-47EE-B64F-6DE7B2186284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09" creationId="{1BC8EE81-EDB4-4DB6-ACDC-413277C98469}"/>
          </ac:spMkLst>
        </pc:spChg>
        <pc:spChg chg="mod">
          <ac:chgData name="abraham castro juarez" userId="42e04ae371b34804" providerId="LiveId" clId="{FFD89748-F49C-4ABF-B9CB-C7D65B6F4FD8}" dt="2020-12-03T18:13:34.165" v="868" actId="338"/>
          <ac:spMkLst>
            <pc:docMk/>
            <pc:sldMk cId="2159649251" sldId="258"/>
            <ac:spMk id="110" creationId="{86B46E91-D651-40A7-A31C-7E2C31753683}"/>
          </ac:spMkLst>
        </pc:spChg>
        <pc:spChg chg="add del mod">
          <ac:chgData name="abraham castro juarez" userId="42e04ae371b34804" providerId="LiveId" clId="{FFD89748-F49C-4ABF-B9CB-C7D65B6F4FD8}" dt="2020-12-02T20:24:08.787" v="799"/>
          <ac:spMkLst>
            <pc:docMk/>
            <pc:sldMk cId="2159649251" sldId="258"/>
            <ac:spMk id="111" creationId="{5DFF2288-90D4-42C3-A1AA-879416272A44}"/>
          </ac:spMkLst>
        </pc:spChg>
        <pc:spChg chg="add mod">
          <ac:chgData name="abraham castro juarez" userId="42e04ae371b34804" providerId="LiveId" clId="{FFD89748-F49C-4ABF-B9CB-C7D65B6F4FD8}" dt="2020-12-03T18:20:07.336" v="1017" actId="1036"/>
          <ac:spMkLst>
            <pc:docMk/>
            <pc:sldMk cId="2159649251" sldId="258"/>
            <ac:spMk id="112" creationId="{09661647-87E2-4F76-ABF7-31410A2D57A0}"/>
          </ac:spMkLst>
        </pc:spChg>
        <pc:spChg chg="add mod">
          <ac:chgData name="abraham castro juarez" userId="42e04ae371b34804" providerId="LiveId" clId="{FFD89748-F49C-4ABF-B9CB-C7D65B6F4FD8}" dt="2020-12-03T18:20:07.336" v="1017" actId="1036"/>
          <ac:spMkLst>
            <pc:docMk/>
            <pc:sldMk cId="2159649251" sldId="258"/>
            <ac:spMk id="113" creationId="{11A8C9B1-9B81-46A4-BDE1-03D0FFB55935}"/>
          </ac:spMkLst>
        </pc:spChg>
        <pc:spChg chg="del mod topLvl">
          <ac:chgData name="abraham castro juarez" userId="42e04ae371b34804" providerId="LiveId" clId="{FFD89748-F49C-4ABF-B9CB-C7D65B6F4FD8}" dt="2020-12-03T18:18:51.864" v="977" actId="478"/>
          <ac:spMkLst>
            <pc:docMk/>
            <pc:sldMk cId="2159649251" sldId="258"/>
            <ac:spMk id="117" creationId="{312E9647-4F24-4AF2-886A-F219EC1DFEBB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18" creationId="{9AA33209-C679-4D64-A011-95083C59B492}"/>
          </ac:spMkLst>
        </pc:spChg>
        <pc:spChg chg="mod topLvl">
          <ac:chgData name="abraham castro juarez" userId="42e04ae371b34804" providerId="LiveId" clId="{FFD89748-F49C-4ABF-B9CB-C7D65B6F4FD8}" dt="2020-12-03T18:14:21.495" v="939" actId="207"/>
          <ac:spMkLst>
            <pc:docMk/>
            <pc:sldMk cId="2159649251" sldId="258"/>
            <ac:spMk id="119" creationId="{30128D96-8AE2-4D7B-906A-698AF2ABD6DC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20" creationId="{77A22C01-50D2-49A4-B749-7DBD7A3AC9B5}"/>
          </ac:spMkLst>
        </pc:spChg>
        <pc:spChg chg="mod topLvl">
          <ac:chgData name="abraham castro juarez" userId="42e04ae371b34804" providerId="LiveId" clId="{FFD89748-F49C-4ABF-B9CB-C7D65B6F4FD8}" dt="2020-12-03T18:14:21.495" v="939" actId="207"/>
          <ac:spMkLst>
            <pc:docMk/>
            <pc:sldMk cId="2159649251" sldId="258"/>
            <ac:spMk id="121" creationId="{7E0858D9-A75F-482C-8F1A-17D1285EAF68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22" creationId="{33D68111-27FC-4878-9305-7F2ACEC3E99F}"/>
          </ac:spMkLst>
        </pc:spChg>
        <pc:spChg chg="mod topLvl">
          <ac:chgData name="abraham castro juarez" userId="42e04ae371b34804" providerId="LiveId" clId="{FFD89748-F49C-4ABF-B9CB-C7D65B6F4FD8}" dt="2020-12-03T18:14:21.495" v="939" actId="207"/>
          <ac:spMkLst>
            <pc:docMk/>
            <pc:sldMk cId="2159649251" sldId="258"/>
            <ac:spMk id="123" creationId="{0EA9767D-7D6A-465D-8257-5B46C3F1B7B1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24" creationId="{5D9305F4-F0BD-4C6B-A6EF-C711E1FFB090}"/>
          </ac:spMkLst>
        </pc:spChg>
        <pc:spChg chg="mod topLvl">
          <ac:chgData name="abraham castro juarez" userId="42e04ae371b34804" providerId="LiveId" clId="{FFD89748-F49C-4ABF-B9CB-C7D65B6F4FD8}" dt="2020-12-03T18:14:33.636" v="940" actId="207"/>
          <ac:spMkLst>
            <pc:docMk/>
            <pc:sldMk cId="2159649251" sldId="258"/>
            <ac:spMk id="125" creationId="{F7611237-7347-4F32-AF8F-F7FD88ED8378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26" creationId="{1F7C4BC1-52E4-4915-B945-86F593FB8807}"/>
          </ac:spMkLst>
        </pc:spChg>
        <pc:spChg chg="mod topLvl">
          <ac:chgData name="abraham castro juarez" userId="42e04ae371b34804" providerId="LiveId" clId="{FFD89748-F49C-4ABF-B9CB-C7D65B6F4FD8}" dt="2020-12-03T18:14:33.636" v="940" actId="207"/>
          <ac:spMkLst>
            <pc:docMk/>
            <pc:sldMk cId="2159649251" sldId="258"/>
            <ac:spMk id="127" creationId="{99A22885-49CD-4400-896E-73720B1A9731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24" creationId="{A7A455C7-FEF0-4E7B-8593-BFA44876C724}"/>
          </ac:spMkLst>
        </pc:spChg>
        <pc:spChg chg="mod topLvl">
          <ac:chgData name="abraham castro juarez" userId="42e04ae371b34804" providerId="LiveId" clId="{FFD89748-F49C-4ABF-B9CB-C7D65B6F4FD8}" dt="2020-12-03T18:14:33.636" v="940" actId="207"/>
          <ac:spMkLst>
            <pc:docMk/>
            <pc:sldMk cId="2159649251" sldId="258"/>
            <ac:spMk id="1025" creationId="{E2949059-FF49-4D85-A078-B2C9CB724507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26" creationId="{AB977BA6-AE6A-4A25-9264-7BB860FDD57A}"/>
          </ac:spMkLst>
        </pc:spChg>
        <pc:spChg chg="mod topLvl">
          <ac:chgData name="abraham castro juarez" userId="42e04ae371b34804" providerId="LiveId" clId="{FFD89748-F49C-4ABF-B9CB-C7D65B6F4FD8}" dt="2020-12-03T18:14:47.317" v="941" actId="207"/>
          <ac:spMkLst>
            <pc:docMk/>
            <pc:sldMk cId="2159649251" sldId="258"/>
            <ac:spMk id="1027" creationId="{AF419C22-BA10-4F2E-9888-734E9E94F2FD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28" creationId="{C0FF9357-999A-4AAD-9723-080A0DB4C4EF}"/>
          </ac:spMkLst>
        </pc:spChg>
        <pc:spChg chg="mod topLvl">
          <ac:chgData name="abraham castro juarez" userId="42e04ae371b34804" providerId="LiveId" clId="{FFD89748-F49C-4ABF-B9CB-C7D65B6F4FD8}" dt="2020-12-03T18:14:47.317" v="941" actId="207"/>
          <ac:spMkLst>
            <pc:docMk/>
            <pc:sldMk cId="2159649251" sldId="258"/>
            <ac:spMk id="1029" creationId="{FFCCFE87-74FA-4C84-90CF-A301488A75DA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31" creationId="{685CF8C8-19D9-4DB8-A078-DC5865B48881}"/>
          </ac:spMkLst>
        </pc:spChg>
        <pc:spChg chg="mod topLvl">
          <ac:chgData name="abraham castro juarez" userId="42e04ae371b34804" providerId="LiveId" clId="{FFD89748-F49C-4ABF-B9CB-C7D65B6F4FD8}" dt="2020-12-03T18:14:47.317" v="941" actId="207"/>
          <ac:spMkLst>
            <pc:docMk/>
            <pc:sldMk cId="2159649251" sldId="258"/>
            <ac:spMk id="1032" creationId="{FBDFEDF3-A0F6-4675-A9BD-831AE8D65FF8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34" creationId="{32984FBC-7E5B-48A0-8894-9EEA7A25B6D4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35" creationId="{8D382F80-3FF5-427D-9A89-7721E2C1948E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37" creationId="{37970159-B236-4573-B0F6-0CE79CB24769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38" creationId="{E6F685F7-EF96-4E63-86B8-8D7B1E3E120F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40" creationId="{D6539C10-2A53-464E-B248-8CCCCB50E853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41" creationId="{08372D26-A246-4B51-AAAF-9711456BE1CC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43" creationId="{208C4084-E6D7-4D62-B345-6CEC654FC14D}"/>
          </ac:spMkLst>
        </pc:spChg>
        <pc:spChg chg="mod topLvl">
          <ac:chgData name="abraham castro juarez" userId="42e04ae371b34804" providerId="LiveId" clId="{FFD89748-F49C-4ABF-B9CB-C7D65B6F4FD8}" dt="2020-12-03T18:14:47.317" v="941" actId="207"/>
          <ac:spMkLst>
            <pc:docMk/>
            <pc:sldMk cId="2159649251" sldId="258"/>
            <ac:spMk id="1044" creationId="{9F8F5953-ABB7-43E0-9050-FF653FFBB2CF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46" creationId="{5B8C8B76-AA04-4D25-AED8-D00A32A92408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47" creationId="{C9299B93-E275-435D-9E3C-F44D270121B3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49" creationId="{367BDB56-69FF-4EB6-92F7-F9A62256FC85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50" creationId="{13D971A2-7900-4D07-8913-B7E785CFF0FF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52" creationId="{0138F6A3-7B5F-4DF3-A88C-E4AFF2642D3A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53" creationId="{A06F3613-D9DE-41DB-A55B-7B941535D516}"/>
          </ac:spMkLst>
        </pc:spChg>
        <pc:spChg chg="mod topLvl">
          <ac:chgData name="abraham castro juarez" userId="42e04ae371b34804" providerId="LiveId" clId="{FFD89748-F49C-4ABF-B9CB-C7D65B6F4FD8}" dt="2020-12-03T18:15:39.421" v="947" actId="1076"/>
          <ac:spMkLst>
            <pc:docMk/>
            <pc:sldMk cId="2159649251" sldId="258"/>
            <ac:spMk id="1055" creationId="{4278B90D-E191-4C1D-BBE6-20AAA9783C65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56" creationId="{8363BC1D-0FBC-4BF2-A48F-F6FD85025CF8}"/>
          </ac:spMkLst>
        </pc:spChg>
        <pc:spChg chg="mod topLvl">
          <ac:chgData name="abraham castro juarez" userId="42e04ae371b34804" providerId="LiveId" clId="{FFD89748-F49C-4ABF-B9CB-C7D65B6F4FD8}" dt="2020-12-09T06:32:58.957" v="3424" actId="15"/>
          <ac:spMkLst>
            <pc:docMk/>
            <pc:sldMk cId="2159649251" sldId="258"/>
            <ac:spMk id="1057" creationId="{8E4B56EA-EE3A-483E-89B9-D4226C388BED}"/>
          </ac:spMkLst>
        </pc:spChg>
        <pc:spChg chg="del mod topLvl">
          <ac:chgData name="abraham castro juarez" userId="42e04ae371b34804" providerId="LiveId" clId="{FFD89748-F49C-4ABF-B9CB-C7D65B6F4FD8}" dt="2020-12-03T18:15:54.306" v="949" actId="478"/>
          <ac:spMkLst>
            <pc:docMk/>
            <pc:sldMk cId="2159649251" sldId="258"/>
            <ac:spMk id="1058" creationId="{F66D35B5-3EA8-463D-82DA-DFD265E843B0}"/>
          </ac:spMkLst>
        </pc:spChg>
        <pc:spChg chg="del mod topLvl">
          <ac:chgData name="abraham castro juarez" userId="42e04ae371b34804" providerId="LiveId" clId="{FFD89748-F49C-4ABF-B9CB-C7D65B6F4FD8}" dt="2020-12-03T18:15:51.786" v="948" actId="478"/>
          <ac:spMkLst>
            <pc:docMk/>
            <pc:sldMk cId="2159649251" sldId="258"/>
            <ac:spMk id="1059" creationId="{6772FBDC-7661-452F-ACAD-B1AEB463F96E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60" creationId="{4F475130-40AF-484D-855B-F15C2DC45BCA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61" creationId="{14C69500-8D40-4F92-950E-79682CECACBD}"/>
          </ac:spMkLst>
        </pc:spChg>
        <pc:spChg chg="mod topLvl">
          <ac:chgData name="abraham castro juarez" userId="42e04ae371b34804" providerId="LiveId" clId="{FFD89748-F49C-4ABF-B9CB-C7D65B6F4FD8}" dt="2020-12-03T18:17:04.389" v="973" actId="20577"/>
          <ac:spMkLst>
            <pc:docMk/>
            <pc:sldMk cId="2159649251" sldId="258"/>
            <ac:spMk id="1062" creationId="{7ED15CBB-37D8-48FD-9C00-7401CCDF23FA}"/>
          </ac:spMkLst>
        </pc:spChg>
        <pc:spChg chg="del mod topLvl">
          <ac:chgData name="abraham castro juarez" userId="42e04ae371b34804" providerId="LiveId" clId="{FFD89748-F49C-4ABF-B9CB-C7D65B6F4FD8}" dt="2020-12-03T18:16:03.451" v="951" actId="478"/>
          <ac:spMkLst>
            <pc:docMk/>
            <pc:sldMk cId="2159649251" sldId="258"/>
            <ac:spMk id="1063" creationId="{984BC78E-DC39-4D5A-83A8-2197D2E0BFBA}"/>
          </ac:spMkLst>
        </pc:spChg>
        <pc:spChg chg="del mod topLvl">
          <ac:chgData name="abraham castro juarez" userId="42e04ae371b34804" providerId="LiveId" clId="{FFD89748-F49C-4ABF-B9CB-C7D65B6F4FD8}" dt="2020-12-03T18:16:05.394" v="952" actId="478"/>
          <ac:spMkLst>
            <pc:docMk/>
            <pc:sldMk cId="2159649251" sldId="258"/>
            <ac:spMk id="1064" creationId="{82C9E853-FBA0-4246-82D1-6FF7DB75BE0F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65" creationId="{0ACD83CB-1B8A-4BE4-9883-D0B07B80135E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66" creationId="{5D424ECD-1EF6-41E2-A6C2-9E5DDB0B9879}"/>
          </ac:spMkLst>
        </pc:spChg>
        <pc:spChg chg="mod topLvl">
          <ac:chgData name="abraham castro juarez" userId="42e04ae371b34804" providerId="LiveId" clId="{FFD89748-F49C-4ABF-B9CB-C7D65B6F4FD8}" dt="2020-12-03T18:19:11.323" v="983" actId="1076"/>
          <ac:spMkLst>
            <pc:docMk/>
            <pc:sldMk cId="2159649251" sldId="258"/>
            <ac:spMk id="1067" creationId="{868227CD-5275-4EC3-BFAF-292318F34558}"/>
          </ac:spMkLst>
        </pc:spChg>
        <pc:spChg chg="del mod topLvl">
          <ac:chgData name="abraham castro juarez" userId="42e04ae371b34804" providerId="LiveId" clId="{FFD89748-F49C-4ABF-B9CB-C7D65B6F4FD8}" dt="2020-12-03T18:17:13.354" v="975" actId="478"/>
          <ac:spMkLst>
            <pc:docMk/>
            <pc:sldMk cId="2159649251" sldId="258"/>
            <ac:spMk id="1068" creationId="{A6374A43-C8D0-48FE-9D5E-157A4EDDE277}"/>
          </ac:spMkLst>
        </pc:spChg>
        <pc:spChg chg="del mod topLvl">
          <ac:chgData name="abraham castro juarez" userId="42e04ae371b34804" providerId="LiveId" clId="{FFD89748-F49C-4ABF-B9CB-C7D65B6F4FD8}" dt="2020-12-03T18:17:11.362" v="974" actId="478"/>
          <ac:spMkLst>
            <pc:docMk/>
            <pc:sldMk cId="2159649251" sldId="258"/>
            <ac:spMk id="1069" creationId="{90BB2755-FC6A-41F8-8694-EDF626C6201A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70" creationId="{4CE96517-7584-452E-B25F-C2A21EFA8CE7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71" creationId="{BD1C5C58-8F4B-457F-9F76-8B1F530E4F52}"/>
          </ac:spMkLst>
        </pc:spChg>
        <pc:spChg chg="mod topLvl">
          <ac:chgData name="abraham castro juarez" userId="42e04ae371b34804" providerId="LiveId" clId="{FFD89748-F49C-4ABF-B9CB-C7D65B6F4FD8}" dt="2020-12-03T18:19:05.212" v="982" actId="1076"/>
          <ac:spMkLst>
            <pc:docMk/>
            <pc:sldMk cId="2159649251" sldId="258"/>
            <ac:spMk id="1072" creationId="{92167D8D-2816-4958-9B14-753A3A3ED28A}"/>
          </ac:spMkLst>
        </pc:spChg>
        <pc:spChg chg="del mod topLvl">
          <ac:chgData name="abraham castro juarez" userId="42e04ae371b34804" providerId="LiveId" clId="{FFD89748-F49C-4ABF-B9CB-C7D65B6F4FD8}" dt="2020-12-03T18:18:56.304" v="979" actId="478"/>
          <ac:spMkLst>
            <pc:docMk/>
            <pc:sldMk cId="2159649251" sldId="258"/>
            <ac:spMk id="1073" creationId="{CFD8A5A8-2845-4415-9DDF-A5EEF33B1EF6}"/>
          </ac:spMkLst>
        </pc:spChg>
        <pc:spChg chg="del mod topLvl">
          <ac:chgData name="abraham castro juarez" userId="42e04ae371b34804" providerId="LiveId" clId="{FFD89748-F49C-4ABF-B9CB-C7D65B6F4FD8}" dt="2020-12-03T18:18:53.888" v="978" actId="478"/>
          <ac:spMkLst>
            <pc:docMk/>
            <pc:sldMk cId="2159649251" sldId="258"/>
            <ac:spMk id="1074" creationId="{53EE9115-FBB4-408E-826F-9B5D9847800D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75" creationId="{E29A8D48-4621-44D7-A2D5-B13CC5E289DF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76" creationId="{9D436714-5801-4111-8405-0A770D8643D0}"/>
          </ac:spMkLst>
        </pc:spChg>
        <pc:spChg chg="mod topLvl">
          <ac:chgData name="abraham castro juarez" userId="42e04ae371b34804" providerId="LiveId" clId="{FFD89748-F49C-4ABF-B9CB-C7D65B6F4FD8}" dt="2020-12-03T18:19:31.531" v="988" actId="1076"/>
          <ac:spMkLst>
            <pc:docMk/>
            <pc:sldMk cId="2159649251" sldId="258"/>
            <ac:spMk id="1077" creationId="{DB8EDD82-AFFF-4AFF-A4C3-E8E0E215ADE1}"/>
          </ac:spMkLst>
        </pc:spChg>
        <pc:spChg chg="del mod topLvl">
          <ac:chgData name="abraham castro juarez" userId="42e04ae371b34804" providerId="LiveId" clId="{FFD89748-F49C-4ABF-B9CB-C7D65B6F4FD8}" dt="2020-12-03T18:19:18.216" v="985" actId="478"/>
          <ac:spMkLst>
            <pc:docMk/>
            <pc:sldMk cId="2159649251" sldId="258"/>
            <ac:spMk id="1078" creationId="{04DA5B5B-A9E3-4A4B-8502-76405834CAF1}"/>
          </ac:spMkLst>
        </pc:spChg>
        <pc:spChg chg="del mod topLvl">
          <ac:chgData name="abraham castro juarez" userId="42e04ae371b34804" providerId="LiveId" clId="{FFD89748-F49C-4ABF-B9CB-C7D65B6F4FD8}" dt="2020-12-03T18:19:15.616" v="984" actId="478"/>
          <ac:spMkLst>
            <pc:docMk/>
            <pc:sldMk cId="2159649251" sldId="258"/>
            <ac:spMk id="1079" creationId="{A7DBBB43-44D7-48EA-B437-16FCE8BEA8AB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80" creationId="{AABEF5A5-420C-40C3-9CD7-222EAD92329F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81" creationId="{2E6918F7-B7B7-4139-B734-C2F237D79335}"/>
          </ac:spMkLst>
        </pc:spChg>
        <pc:spChg chg="mod topLvl">
          <ac:chgData name="abraham castro juarez" userId="42e04ae371b34804" providerId="LiveId" clId="{FFD89748-F49C-4ABF-B9CB-C7D65B6F4FD8}" dt="2020-12-03T18:19:55.963" v="996" actId="1076"/>
          <ac:spMkLst>
            <pc:docMk/>
            <pc:sldMk cId="2159649251" sldId="258"/>
            <ac:spMk id="1082" creationId="{60C22ACD-7769-4E2C-AAA2-2567AAE5F585}"/>
          </ac:spMkLst>
        </pc:spChg>
        <pc:spChg chg="del mod topLvl">
          <ac:chgData name="abraham castro juarez" userId="42e04ae371b34804" providerId="LiveId" clId="{FFD89748-F49C-4ABF-B9CB-C7D65B6F4FD8}" dt="2020-12-03T18:19:45.327" v="993" actId="478"/>
          <ac:spMkLst>
            <pc:docMk/>
            <pc:sldMk cId="2159649251" sldId="258"/>
            <ac:spMk id="1083" creationId="{E70CF55F-17E5-4CF8-9CE9-DBEF14331B16}"/>
          </ac:spMkLst>
        </pc:spChg>
        <pc:spChg chg="del mod topLvl">
          <ac:chgData name="abraham castro juarez" userId="42e04ae371b34804" providerId="LiveId" clId="{FFD89748-F49C-4ABF-B9CB-C7D65B6F4FD8}" dt="2020-12-03T18:19:43.336" v="992" actId="478"/>
          <ac:spMkLst>
            <pc:docMk/>
            <pc:sldMk cId="2159649251" sldId="258"/>
            <ac:spMk id="1084" creationId="{943F5C89-1403-4316-95EF-67F26A43EF02}"/>
          </ac:spMkLst>
        </pc:spChg>
        <pc:spChg chg="del mod topLvl">
          <ac:chgData name="abraham castro juarez" userId="42e04ae371b34804" providerId="LiveId" clId="{FFD89748-F49C-4ABF-B9CB-C7D65B6F4FD8}" dt="2020-12-03T18:19:39.321" v="990" actId="478"/>
          <ac:spMkLst>
            <pc:docMk/>
            <pc:sldMk cId="2159649251" sldId="258"/>
            <ac:spMk id="1085" creationId="{8FDB08F8-F7E3-40F2-A4D3-75D8D6835543}"/>
          </ac:spMkLst>
        </pc:spChg>
        <pc:spChg chg="del mod topLvl">
          <ac:chgData name="abraham castro juarez" userId="42e04ae371b34804" providerId="LiveId" clId="{FFD89748-F49C-4ABF-B9CB-C7D65B6F4FD8}" dt="2020-12-03T18:19:37.473" v="989" actId="478"/>
          <ac:spMkLst>
            <pc:docMk/>
            <pc:sldMk cId="2159649251" sldId="258"/>
            <ac:spMk id="1086" creationId="{403ABCF6-C1BB-4CBD-880B-7A5E1DD84CE3}"/>
          </ac:spMkLst>
        </pc:spChg>
        <pc:spChg chg="del mod topLvl">
          <ac:chgData name="abraham castro juarez" userId="42e04ae371b34804" providerId="LiveId" clId="{FFD89748-F49C-4ABF-B9CB-C7D65B6F4FD8}" dt="2020-12-03T18:19:41.728" v="991" actId="478"/>
          <ac:spMkLst>
            <pc:docMk/>
            <pc:sldMk cId="2159649251" sldId="258"/>
            <ac:spMk id="1087" creationId="{AC541034-E15E-4573-869D-9F55569DD60A}"/>
          </ac:spMkLst>
        </pc:spChg>
        <pc:spChg chg="mod topLvl">
          <ac:chgData name="abraham castro juarez" userId="42e04ae371b34804" providerId="LiveId" clId="{FFD89748-F49C-4ABF-B9CB-C7D65B6F4FD8}" dt="2020-12-03T18:13:41.993" v="869" actId="165"/>
          <ac:spMkLst>
            <pc:docMk/>
            <pc:sldMk cId="2159649251" sldId="258"/>
            <ac:spMk id="1088" creationId="{BFE44519-AEE4-4203-AAFB-93C1199523A4}"/>
          </ac:spMkLst>
        </pc:spChg>
        <pc:grpChg chg="mod">
          <ac:chgData name="abraham castro juarez" userId="42e04ae371b34804" providerId="LiveId" clId="{FFD89748-F49C-4ABF-B9CB-C7D65B6F4FD8}" dt="2020-12-03T18:13:34.165" v="868" actId="338"/>
          <ac:grpSpMkLst>
            <pc:docMk/>
            <pc:sldMk cId="2159649251" sldId="258"/>
            <ac:grpSpMk id="1" creationId="{00000000-0000-0000-0000-000000000000}"/>
          </ac:grpSpMkLst>
        </pc:grpChg>
        <pc:grpChg chg="add del mod">
          <ac:chgData name="abraham castro juarez" userId="42e04ae371b34804" providerId="LiveId" clId="{FFD89748-F49C-4ABF-B9CB-C7D65B6F4FD8}" dt="2020-12-02T20:23:49.097" v="793"/>
          <ac:grpSpMkLst>
            <pc:docMk/>
            <pc:sldMk cId="2159649251" sldId="258"/>
            <ac:grpSpMk id="5" creationId="{9D8CDA50-D6AF-4F99-8C5E-1BF2FE79CBB2}"/>
          </ac:grpSpMkLst>
        </pc:grpChg>
        <pc:grpChg chg="add del mod">
          <ac:chgData name="abraham castro juarez" userId="42e04ae371b34804" providerId="LiveId" clId="{FFD89748-F49C-4ABF-B9CB-C7D65B6F4FD8}" dt="2020-12-02T20:23:49.097" v="793"/>
          <ac:grpSpMkLst>
            <pc:docMk/>
            <pc:sldMk cId="2159649251" sldId="258"/>
            <ac:grpSpMk id="14" creationId="{3273AE64-D2EC-42A9-8DF3-9C1DE3D05BA0}"/>
          </ac:grpSpMkLst>
        </pc:grpChg>
        <pc:grpChg chg="add del mod">
          <ac:chgData name="abraham castro juarez" userId="42e04ae371b34804" providerId="LiveId" clId="{FFD89748-F49C-4ABF-B9CB-C7D65B6F4FD8}" dt="2020-12-02T20:23:49.097" v="793"/>
          <ac:grpSpMkLst>
            <pc:docMk/>
            <pc:sldMk cId="2159649251" sldId="258"/>
            <ac:grpSpMk id="24" creationId="{67FAAC4B-8CED-45C7-9A7C-C7CEC6964EE9}"/>
          </ac:grpSpMkLst>
        </pc:grpChg>
        <pc:grpChg chg="add del mod">
          <ac:chgData name="abraham castro juarez" userId="42e04ae371b34804" providerId="LiveId" clId="{FFD89748-F49C-4ABF-B9CB-C7D65B6F4FD8}" dt="2020-12-02T20:23:49.097" v="793"/>
          <ac:grpSpMkLst>
            <pc:docMk/>
            <pc:sldMk cId="2159649251" sldId="258"/>
            <ac:grpSpMk id="27" creationId="{521FA781-59E6-4291-9CB3-E52909318510}"/>
          </ac:grpSpMkLst>
        </pc:grpChg>
        <pc:grpChg chg="add del mod">
          <ac:chgData name="abraham castro juarez" userId="42e04ae371b34804" providerId="LiveId" clId="{FFD89748-F49C-4ABF-B9CB-C7D65B6F4FD8}" dt="2020-12-02T20:23:49.097" v="793"/>
          <ac:grpSpMkLst>
            <pc:docMk/>
            <pc:sldMk cId="2159649251" sldId="258"/>
            <ac:grpSpMk id="30" creationId="{631E7AD4-4403-4DF8-B848-32315782C2B1}"/>
          </ac:grpSpMkLst>
        </pc:grpChg>
        <pc:grpChg chg="add del mod">
          <ac:chgData name="abraham castro juarez" userId="42e04ae371b34804" providerId="LiveId" clId="{FFD89748-F49C-4ABF-B9CB-C7D65B6F4FD8}" dt="2020-12-02T20:23:49.097" v="793"/>
          <ac:grpSpMkLst>
            <pc:docMk/>
            <pc:sldMk cId="2159649251" sldId="258"/>
            <ac:grpSpMk id="33" creationId="{ED73C041-59DE-469B-B4C2-EBA0529DEBE4}"/>
          </ac:grpSpMkLst>
        </pc:grpChg>
        <pc:grpChg chg="add del mod">
          <ac:chgData name="abraham castro juarez" userId="42e04ae371b34804" providerId="LiveId" clId="{FFD89748-F49C-4ABF-B9CB-C7D65B6F4FD8}" dt="2020-12-02T20:23:49.097" v="793"/>
          <ac:grpSpMkLst>
            <pc:docMk/>
            <pc:sldMk cId="2159649251" sldId="258"/>
            <ac:grpSpMk id="36" creationId="{1FB44B2D-8243-40F0-8041-A5F3844C20A0}"/>
          </ac:grpSpMkLst>
        </pc:grpChg>
        <pc:grpChg chg="add del mod">
          <ac:chgData name="abraham castro juarez" userId="42e04ae371b34804" providerId="LiveId" clId="{FFD89748-F49C-4ABF-B9CB-C7D65B6F4FD8}" dt="2020-12-02T20:23:49.097" v="793"/>
          <ac:grpSpMkLst>
            <pc:docMk/>
            <pc:sldMk cId="2159649251" sldId="258"/>
            <ac:grpSpMk id="51" creationId="{AF698465-C2AC-4F76-8B60-8A24D487363E}"/>
          </ac:grpSpMkLst>
        </pc:grpChg>
        <pc:grpChg chg="add mod">
          <ac:chgData name="abraham castro juarez" userId="42e04ae371b34804" providerId="LiveId" clId="{FFD89748-F49C-4ABF-B9CB-C7D65B6F4FD8}" dt="2020-12-03T18:13:34.165" v="868" actId="338"/>
          <ac:grpSpMkLst>
            <pc:docMk/>
            <pc:sldMk cId="2159649251" sldId="258"/>
            <ac:grpSpMk id="58" creationId="{B4182F70-15E7-4EB1-B3E4-9399D75B3427}"/>
          </ac:grpSpMkLst>
        </pc:grpChg>
        <pc:grpChg chg="add mod">
          <ac:chgData name="abraham castro juarez" userId="42e04ae371b34804" providerId="LiveId" clId="{FFD89748-F49C-4ABF-B9CB-C7D65B6F4FD8}" dt="2020-12-03T18:13:34.165" v="868" actId="338"/>
          <ac:grpSpMkLst>
            <pc:docMk/>
            <pc:sldMk cId="2159649251" sldId="258"/>
            <ac:grpSpMk id="67" creationId="{F3928E72-0EEF-4B53-86CC-0983427581E1}"/>
          </ac:grpSpMkLst>
        </pc:grpChg>
        <pc:grpChg chg="add mod">
          <ac:chgData name="abraham castro juarez" userId="42e04ae371b34804" providerId="LiveId" clId="{FFD89748-F49C-4ABF-B9CB-C7D65B6F4FD8}" dt="2020-12-03T18:13:34.165" v="868" actId="338"/>
          <ac:grpSpMkLst>
            <pc:docMk/>
            <pc:sldMk cId="2159649251" sldId="258"/>
            <ac:grpSpMk id="77" creationId="{3239DB33-B57D-4A21-8B4C-D0D6F9ED1B8C}"/>
          </ac:grpSpMkLst>
        </pc:grpChg>
        <pc:grpChg chg="add mod">
          <ac:chgData name="abraham castro juarez" userId="42e04ae371b34804" providerId="LiveId" clId="{FFD89748-F49C-4ABF-B9CB-C7D65B6F4FD8}" dt="2020-12-03T18:13:34.165" v="868" actId="338"/>
          <ac:grpSpMkLst>
            <pc:docMk/>
            <pc:sldMk cId="2159649251" sldId="258"/>
            <ac:grpSpMk id="80" creationId="{2F0C6B54-A998-4138-B623-12EE9C30564B}"/>
          </ac:grpSpMkLst>
        </pc:grpChg>
        <pc:grpChg chg="add mod">
          <ac:chgData name="abraham castro juarez" userId="42e04ae371b34804" providerId="LiveId" clId="{FFD89748-F49C-4ABF-B9CB-C7D65B6F4FD8}" dt="2020-12-03T18:13:34.165" v="868" actId="338"/>
          <ac:grpSpMkLst>
            <pc:docMk/>
            <pc:sldMk cId="2159649251" sldId="258"/>
            <ac:grpSpMk id="83" creationId="{E983CC6E-248B-46EA-94A4-94FE14A836B4}"/>
          </ac:grpSpMkLst>
        </pc:grpChg>
        <pc:grpChg chg="add mod">
          <ac:chgData name="abraham castro juarez" userId="42e04ae371b34804" providerId="LiveId" clId="{FFD89748-F49C-4ABF-B9CB-C7D65B6F4FD8}" dt="2020-12-03T18:13:34.165" v="868" actId="338"/>
          <ac:grpSpMkLst>
            <pc:docMk/>
            <pc:sldMk cId="2159649251" sldId="258"/>
            <ac:grpSpMk id="86" creationId="{3B9A485D-E439-4231-BAAB-0D783B57F9A8}"/>
          </ac:grpSpMkLst>
        </pc:grpChg>
        <pc:grpChg chg="add mod">
          <ac:chgData name="abraham castro juarez" userId="42e04ae371b34804" providerId="LiveId" clId="{FFD89748-F49C-4ABF-B9CB-C7D65B6F4FD8}" dt="2020-12-03T18:13:34.165" v="868" actId="338"/>
          <ac:grpSpMkLst>
            <pc:docMk/>
            <pc:sldMk cId="2159649251" sldId="258"/>
            <ac:grpSpMk id="89" creationId="{65D175F7-270C-4386-B48C-E1AD103196B8}"/>
          </ac:grpSpMkLst>
        </pc:grpChg>
        <pc:grpChg chg="add mod">
          <ac:chgData name="abraham castro juarez" userId="42e04ae371b34804" providerId="LiveId" clId="{FFD89748-F49C-4ABF-B9CB-C7D65B6F4FD8}" dt="2020-12-03T18:13:34.165" v="868" actId="338"/>
          <ac:grpSpMkLst>
            <pc:docMk/>
            <pc:sldMk cId="2159649251" sldId="258"/>
            <ac:grpSpMk id="104" creationId="{0F267B62-6BD0-4EEA-87CA-F4F1A66F85C4}"/>
          </ac:grpSpMkLst>
        </pc:grpChg>
        <pc:grpChg chg="del mod">
          <ac:chgData name="abraham castro juarez" userId="42e04ae371b34804" providerId="LiveId" clId="{FFD89748-F49C-4ABF-B9CB-C7D65B6F4FD8}" dt="2020-12-03T18:13:41.993" v="869" actId="165"/>
          <ac:grpSpMkLst>
            <pc:docMk/>
            <pc:sldMk cId="2159649251" sldId="258"/>
            <ac:grpSpMk id="116" creationId="{4A2CE918-8895-47D0-B64B-E52F9368A6F3}"/>
          </ac:grpSpMkLst>
        </pc:grpChg>
        <pc:graphicFrameChg chg="add del mod modGraphic">
          <ac:chgData name="abraham castro juarez" userId="42e04ae371b34804" providerId="LiveId" clId="{FFD89748-F49C-4ABF-B9CB-C7D65B6F4FD8}" dt="2020-12-03T18:13:18.796" v="866" actId="478"/>
          <ac:graphicFrameMkLst>
            <pc:docMk/>
            <pc:sldMk cId="2159649251" sldId="258"/>
            <ac:graphicFrameMk id="114" creationId="{70A7A21D-F3B8-4625-B8AE-EE88797A6E41}"/>
          </ac:graphicFrameMkLst>
        </pc:graphicFrameChg>
        <pc:graphicFrameChg chg="add del mod">
          <ac:chgData name="abraham castro juarez" userId="42e04ae371b34804" providerId="LiveId" clId="{FFD89748-F49C-4ABF-B9CB-C7D65B6F4FD8}" dt="2020-12-03T18:19:58.444" v="997" actId="478"/>
          <ac:graphicFrameMkLst>
            <pc:docMk/>
            <pc:sldMk cId="2159649251" sldId="258"/>
            <ac:graphicFrameMk id="193" creationId="{95BB003D-B056-4778-B746-4259F4059A70}"/>
          </ac:graphicFrameMkLst>
        </pc:graphicFrameChg>
        <pc:picChg chg="add mod">
          <ac:chgData name="abraham castro juarez" userId="42e04ae371b34804" providerId="LiveId" clId="{FFD89748-F49C-4ABF-B9CB-C7D65B6F4FD8}" dt="2020-12-03T18:13:34.165" v="868" actId="338"/>
          <ac:picMkLst>
            <pc:docMk/>
            <pc:sldMk cId="2159649251" sldId="258"/>
            <ac:picMk id="4" creationId="{A09D330B-2100-448D-BB56-5A7D01F48587}"/>
          </ac:picMkLst>
        </pc:picChg>
        <pc:picChg chg="del mod">
          <ac:chgData name="abraham castro juarez" userId="42e04ae371b34804" providerId="LiveId" clId="{FFD89748-F49C-4ABF-B9CB-C7D65B6F4FD8}" dt="2020-12-03T18:13:34.165" v="868" actId="338"/>
          <ac:picMkLst>
            <pc:docMk/>
            <pc:sldMk cId="2159649251" sldId="258"/>
            <ac:picMk id="115" creationId="{1DA9CDCD-672A-4918-A078-8DC566D5273C}"/>
          </ac:picMkLst>
        </pc:picChg>
        <pc:picChg chg="mod topLvl">
          <ac:chgData name="abraham castro juarez" userId="42e04ae371b34804" providerId="LiveId" clId="{FFD89748-F49C-4ABF-B9CB-C7D65B6F4FD8}" dt="2020-12-03T18:13:41.993" v="869" actId="165"/>
          <ac:picMkLst>
            <pc:docMk/>
            <pc:sldMk cId="2159649251" sldId="258"/>
            <ac:picMk id="1030" creationId="{318CA178-75ED-4E10-AA74-81BB79B0E893}"/>
          </ac:picMkLst>
        </pc:picChg>
        <pc:picChg chg="mod topLvl">
          <ac:chgData name="abraham castro juarez" userId="42e04ae371b34804" providerId="LiveId" clId="{FFD89748-F49C-4ABF-B9CB-C7D65B6F4FD8}" dt="2020-12-03T18:13:41.993" v="869" actId="165"/>
          <ac:picMkLst>
            <pc:docMk/>
            <pc:sldMk cId="2159649251" sldId="258"/>
            <ac:picMk id="1033" creationId="{F14D7A9F-D11B-40D9-B63E-EC0231585025}"/>
          </ac:picMkLst>
        </pc:picChg>
        <pc:picChg chg="mod topLvl">
          <ac:chgData name="abraham castro juarez" userId="42e04ae371b34804" providerId="LiveId" clId="{FFD89748-F49C-4ABF-B9CB-C7D65B6F4FD8}" dt="2020-12-03T18:13:41.993" v="869" actId="165"/>
          <ac:picMkLst>
            <pc:docMk/>
            <pc:sldMk cId="2159649251" sldId="258"/>
            <ac:picMk id="1036" creationId="{340AF365-3419-49B3-89AF-7D705423B1FE}"/>
          </ac:picMkLst>
        </pc:picChg>
        <pc:picChg chg="mod topLvl">
          <ac:chgData name="abraham castro juarez" userId="42e04ae371b34804" providerId="LiveId" clId="{FFD89748-F49C-4ABF-B9CB-C7D65B6F4FD8}" dt="2020-12-03T18:13:41.993" v="869" actId="165"/>
          <ac:picMkLst>
            <pc:docMk/>
            <pc:sldMk cId="2159649251" sldId="258"/>
            <ac:picMk id="1039" creationId="{2B9931D2-AF84-4469-8668-B6F38585F938}"/>
          </ac:picMkLst>
        </pc:picChg>
        <pc:picChg chg="mod topLvl">
          <ac:chgData name="abraham castro juarez" userId="42e04ae371b34804" providerId="LiveId" clId="{FFD89748-F49C-4ABF-B9CB-C7D65B6F4FD8}" dt="2020-12-03T18:13:41.993" v="869" actId="165"/>
          <ac:picMkLst>
            <pc:docMk/>
            <pc:sldMk cId="2159649251" sldId="258"/>
            <ac:picMk id="1042" creationId="{006DF65D-3470-4B84-998E-192DC013384B}"/>
          </ac:picMkLst>
        </pc:picChg>
        <pc:picChg chg="mod topLvl">
          <ac:chgData name="abraham castro juarez" userId="42e04ae371b34804" providerId="LiveId" clId="{FFD89748-F49C-4ABF-B9CB-C7D65B6F4FD8}" dt="2020-12-03T18:13:41.993" v="869" actId="165"/>
          <ac:picMkLst>
            <pc:docMk/>
            <pc:sldMk cId="2159649251" sldId="258"/>
            <ac:picMk id="1045" creationId="{531AD4CB-843E-46F8-AF6C-3758F2E91BD1}"/>
          </ac:picMkLst>
        </pc:picChg>
        <pc:picChg chg="mod topLvl">
          <ac:chgData name="abraham castro juarez" userId="42e04ae371b34804" providerId="LiveId" clId="{FFD89748-F49C-4ABF-B9CB-C7D65B6F4FD8}" dt="2020-12-03T18:13:41.993" v="869" actId="165"/>
          <ac:picMkLst>
            <pc:docMk/>
            <pc:sldMk cId="2159649251" sldId="258"/>
            <ac:picMk id="1048" creationId="{34C3F739-1795-4CF2-ABD1-33B9158C0D7C}"/>
          </ac:picMkLst>
        </pc:picChg>
        <pc:picChg chg="mod topLvl">
          <ac:chgData name="abraham castro juarez" userId="42e04ae371b34804" providerId="LiveId" clId="{FFD89748-F49C-4ABF-B9CB-C7D65B6F4FD8}" dt="2020-12-03T18:13:41.993" v="869" actId="165"/>
          <ac:picMkLst>
            <pc:docMk/>
            <pc:sldMk cId="2159649251" sldId="258"/>
            <ac:picMk id="1051" creationId="{735D641B-887A-4874-BE87-DECD1E2783B5}"/>
          </ac:picMkLst>
        </pc:picChg>
        <pc:picChg chg="mod topLvl">
          <ac:chgData name="abraham castro juarez" userId="42e04ae371b34804" providerId="LiveId" clId="{FFD89748-F49C-4ABF-B9CB-C7D65B6F4FD8}" dt="2020-12-03T18:13:41.993" v="869" actId="165"/>
          <ac:picMkLst>
            <pc:docMk/>
            <pc:sldMk cId="2159649251" sldId="258"/>
            <ac:picMk id="1054" creationId="{4A3BD4C1-8483-47C6-8208-3EF2999AB2F1}"/>
          </ac:picMkLst>
        </pc:picChg>
      </pc:sldChg>
      <pc:sldChg chg="delSp modSp add del mod">
        <pc:chgData name="abraham castro juarez" userId="42e04ae371b34804" providerId="LiveId" clId="{FFD89748-F49C-4ABF-B9CB-C7D65B6F4FD8}" dt="2020-12-02T19:58:36.098" v="135" actId="47"/>
        <pc:sldMkLst>
          <pc:docMk/>
          <pc:sldMk cId="2346618618" sldId="259"/>
        </pc:sldMkLst>
        <pc:spChg chg="del mod">
          <ac:chgData name="abraham castro juarez" userId="42e04ae371b34804" providerId="LiveId" clId="{FFD89748-F49C-4ABF-B9CB-C7D65B6F4FD8}" dt="2020-12-02T19:57:15.886" v="97"/>
          <ac:spMkLst>
            <pc:docMk/>
            <pc:sldMk cId="2346618618" sldId="259"/>
            <ac:spMk id="8" creationId="{6D89C36C-B453-4310-8410-975766CC1E60}"/>
          </ac:spMkLst>
        </pc:spChg>
      </pc:sldChg>
      <pc:sldChg chg="addSp modSp add mod modTransition">
        <pc:chgData name="abraham castro juarez" userId="42e04ae371b34804" providerId="LiveId" clId="{FFD89748-F49C-4ABF-B9CB-C7D65B6F4FD8}" dt="2020-12-05T02:47:40.876" v="2797"/>
        <pc:sldMkLst>
          <pc:docMk/>
          <pc:sldMk cId="3544088300" sldId="259"/>
        </pc:sldMkLst>
        <pc:spChg chg="mod">
          <ac:chgData name="abraham castro juarez" userId="42e04ae371b34804" providerId="LiveId" clId="{FFD89748-F49C-4ABF-B9CB-C7D65B6F4FD8}" dt="2020-12-02T20:23:19.473" v="790" actId="20577"/>
          <ac:spMkLst>
            <pc:docMk/>
            <pc:sldMk cId="3544088300" sldId="259"/>
            <ac:spMk id="8" creationId="{6D89C36C-B453-4310-8410-975766CC1E60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65" creationId="{1717A575-02B2-4997-A114-B1C40544A720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66" creationId="{C3662966-C787-4194-87C3-B4ACA056BB21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67" creationId="{0E28C6E2-E978-40A8-82C2-17F64EF6D6AE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68" creationId="{9FFFC9E6-0BB9-4B2D-AB97-D83D1077C245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69" creationId="{520081FE-B62E-4B54-ACBC-6B6E8E929054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70" creationId="{BC4C1265-CA2C-4BD4-A2A3-FB088AD02D4A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71" creationId="{03697C34-6123-4209-898D-C26128A01AA0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72" creationId="{6CF587D1-ADD7-4A4B-B822-4E9BCBF696D3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74" creationId="{B92D1A5E-4CD7-49D2-83CB-D1842026CC22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75" creationId="{AC9ADF1B-A8ED-4FE0-BE0A-8CF9F86DA0BA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76" creationId="{2A0130B2-3EEE-4B8C-9780-698D295415A6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77" creationId="{DE5EA6C3-EF58-4173-A3B4-11E59EE79990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78" creationId="{216ED33C-8A02-4AF1-9525-220020B957CE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79" creationId="{D0E020CF-AA5E-4CBA-96FF-8ED81DE1824C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80" creationId="{AE4569F1-EC0D-43BB-8690-F6AFF2A6CA34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81" creationId="{89B0D7DB-540E-4F73-9FC9-2258E1916501}"/>
          </ac:spMkLst>
        </pc:spChg>
        <pc:spChg chg="add 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82" creationId="{F8F615C3-C169-49A9-B5BC-55192AFB82EF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84" creationId="{ED949D37-5FBF-421F-982C-7957BCC8995E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85" creationId="{50F2BB79-63A9-466C-A5EA-3E4656A2EEAD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87" creationId="{27D97A10-7A7A-4671-B975-75D02486BD23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88" creationId="{523C3F94-881A-415A-BC82-333EDDCF9C5A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90" creationId="{077FB34E-2C0E-47DA-A0C0-2565B83F6B48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91" creationId="{426EA67B-2E80-4718-B67C-80032165BC87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93" creationId="{EEF246F3-BD45-40B4-A59C-70B7EEC570EF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94" creationId="{A44827C7-C184-4ED3-9187-110C352587D7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96" creationId="{D736EA63-C2F9-4015-BE23-34E1604862B4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97" creationId="{ADE09440-8B87-4497-8556-1E5411FBC61F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98" creationId="{B8A5BB20-A5AC-4103-A3DD-AF3C1234682F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99" creationId="{3B517058-F230-4909-B58C-E8357B5A0674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0" creationId="{82CF5D98-7837-4576-B152-CB736496319D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1" creationId="{1426DDD4-1919-4F96-AFD9-4863179FA440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2" creationId="{25BB6685-6668-4116-8A6A-7E94B90AF97A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3" creationId="{17720BD0-3CB6-44A6-881E-3937BE30ED36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4" creationId="{337FDF15-5CD1-48BB-8BDB-D2BBC44AB6C6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5" creationId="{DB362FC4-69B6-41A1-8B16-5EF1CB267412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6" creationId="{42AB0099-1A8B-4789-93D6-7145719AB969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7" creationId="{1EE19875-E073-4667-8377-2ADF820AD8CE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8" creationId="{A2F0175B-4221-40CA-9BCC-44B1010F15F1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09" creationId="{6604C703-8C43-487C-A944-5A690F99B956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11" creationId="{87F587EE-4D7E-4A11-AE07-8C848B4876B1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12" creationId="{D49CF234-2718-4499-BB54-02AB821830CE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13" creationId="{2339E0B8-9720-4A1C-BAA7-6BE9FC4623FA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14" creationId="{05997870-2876-4D0D-8F16-FBEDA6FAC1C9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15" creationId="{F0D581E4-747D-4622-BB44-983DD9AA4551}"/>
          </ac:spMkLst>
        </pc:spChg>
        <pc:spChg chg="mod">
          <ac:chgData name="abraham castro juarez" userId="42e04ae371b34804" providerId="LiveId" clId="{FFD89748-F49C-4ABF-B9CB-C7D65B6F4FD8}" dt="2020-12-02T20:23:50.023" v="794" actId="571"/>
          <ac:spMkLst>
            <pc:docMk/>
            <pc:sldMk cId="3544088300" sldId="259"/>
            <ac:spMk id="116" creationId="{61DFD9BE-41B0-4D03-9742-4323BDA72848}"/>
          </ac:spMkLst>
        </pc:spChg>
        <pc:grpChg chg="add mod">
          <ac:chgData name="abraham castro juarez" userId="42e04ae371b34804" providerId="LiveId" clId="{FFD89748-F49C-4ABF-B9CB-C7D65B6F4FD8}" dt="2020-12-02T20:23:50.023" v="794" actId="571"/>
          <ac:grpSpMkLst>
            <pc:docMk/>
            <pc:sldMk cId="3544088300" sldId="259"/>
            <ac:grpSpMk id="64" creationId="{3011934C-4FEC-4E93-A9C3-56CE78801879}"/>
          </ac:grpSpMkLst>
        </pc:grpChg>
        <pc:grpChg chg="add mod">
          <ac:chgData name="abraham castro juarez" userId="42e04ae371b34804" providerId="LiveId" clId="{FFD89748-F49C-4ABF-B9CB-C7D65B6F4FD8}" dt="2020-12-02T20:23:50.023" v="794" actId="571"/>
          <ac:grpSpMkLst>
            <pc:docMk/>
            <pc:sldMk cId="3544088300" sldId="259"/>
            <ac:grpSpMk id="73" creationId="{D42CC8C5-DBF7-4ECF-A5B4-FB00DDDF6E1D}"/>
          </ac:grpSpMkLst>
        </pc:grpChg>
        <pc:grpChg chg="add mod">
          <ac:chgData name="abraham castro juarez" userId="42e04ae371b34804" providerId="LiveId" clId="{FFD89748-F49C-4ABF-B9CB-C7D65B6F4FD8}" dt="2020-12-02T20:23:50.023" v="794" actId="571"/>
          <ac:grpSpMkLst>
            <pc:docMk/>
            <pc:sldMk cId="3544088300" sldId="259"/>
            <ac:grpSpMk id="83" creationId="{57215E48-9F00-403D-94FA-6CD396ACFD50}"/>
          </ac:grpSpMkLst>
        </pc:grpChg>
        <pc:grpChg chg="add mod">
          <ac:chgData name="abraham castro juarez" userId="42e04ae371b34804" providerId="LiveId" clId="{FFD89748-F49C-4ABF-B9CB-C7D65B6F4FD8}" dt="2020-12-02T20:23:50.023" v="794" actId="571"/>
          <ac:grpSpMkLst>
            <pc:docMk/>
            <pc:sldMk cId="3544088300" sldId="259"/>
            <ac:grpSpMk id="86" creationId="{37DBA969-FC26-4D88-9C94-E300EAAF2417}"/>
          </ac:grpSpMkLst>
        </pc:grpChg>
        <pc:grpChg chg="add mod">
          <ac:chgData name="abraham castro juarez" userId="42e04ae371b34804" providerId="LiveId" clId="{FFD89748-F49C-4ABF-B9CB-C7D65B6F4FD8}" dt="2020-12-02T20:23:50.023" v="794" actId="571"/>
          <ac:grpSpMkLst>
            <pc:docMk/>
            <pc:sldMk cId="3544088300" sldId="259"/>
            <ac:grpSpMk id="89" creationId="{5F55AC73-C408-4056-BF24-B076D3280234}"/>
          </ac:grpSpMkLst>
        </pc:grpChg>
        <pc:grpChg chg="add mod">
          <ac:chgData name="abraham castro juarez" userId="42e04ae371b34804" providerId="LiveId" clId="{FFD89748-F49C-4ABF-B9CB-C7D65B6F4FD8}" dt="2020-12-02T20:23:50.023" v="794" actId="571"/>
          <ac:grpSpMkLst>
            <pc:docMk/>
            <pc:sldMk cId="3544088300" sldId="259"/>
            <ac:grpSpMk id="92" creationId="{4C83693F-9576-4819-9C6D-333583E63742}"/>
          </ac:grpSpMkLst>
        </pc:grpChg>
        <pc:grpChg chg="add mod">
          <ac:chgData name="abraham castro juarez" userId="42e04ae371b34804" providerId="LiveId" clId="{FFD89748-F49C-4ABF-B9CB-C7D65B6F4FD8}" dt="2020-12-02T20:23:50.023" v="794" actId="571"/>
          <ac:grpSpMkLst>
            <pc:docMk/>
            <pc:sldMk cId="3544088300" sldId="259"/>
            <ac:grpSpMk id="95" creationId="{AC81C86A-13CA-438B-8A10-BADED9E7D407}"/>
          </ac:grpSpMkLst>
        </pc:grpChg>
        <pc:grpChg chg="add mod">
          <ac:chgData name="abraham castro juarez" userId="42e04ae371b34804" providerId="LiveId" clId="{FFD89748-F49C-4ABF-B9CB-C7D65B6F4FD8}" dt="2020-12-02T20:23:50.023" v="794" actId="571"/>
          <ac:grpSpMkLst>
            <pc:docMk/>
            <pc:sldMk cId="3544088300" sldId="259"/>
            <ac:grpSpMk id="110" creationId="{1D55B580-371A-421C-93FD-902BD52D7A51}"/>
          </ac:grpSpMkLst>
        </pc:grpChg>
      </pc:sldChg>
      <pc:sldChg chg="addSp delSp modSp add mod modTransition modAnim">
        <pc:chgData name="abraham castro juarez" userId="42e04ae371b34804" providerId="LiveId" clId="{FFD89748-F49C-4ABF-B9CB-C7D65B6F4FD8}" dt="2020-12-05T02:47:46.731" v="2799"/>
        <pc:sldMkLst>
          <pc:docMk/>
          <pc:sldMk cId="147923632" sldId="260"/>
        </pc:sldMkLst>
        <pc:spChg chg="del mod topLvl">
          <ac:chgData name="abraham castro juarez" userId="42e04ae371b34804" providerId="LiveId" clId="{FFD89748-F49C-4ABF-B9CB-C7D65B6F4FD8}" dt="2020-12-03T18:40:50.879" v="1202" actId="478"/>
          <ac:spMkLst>
            <pc:docMk/>
            <pc:sldMk cId="147923632" sldId="260"/>
            <ac:spMk id="6" creationId="{D41CCAF1-3E49-4AA8-BED9-9B05CC66371F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7" creationId="{CDF2D4E1-7A5B-4585-B6E0-80B560D10DFE}"/>
          </ac:spMkLst>
        </pc:spChg>
        <pc:spChg chg="mod topLvl">
          <ac:chgData name="abraham castro juarez" userId="42e04ae371b34804" providerId="LiveId" clId="{FFD89748-F49C-4ABF-B9CB-C7D65B6F4FD8}" dt="2020-12-03T18:39:58.474" v="1192" actId="207"/>
          <ac:spMkLst>
            <pc:docMk/>
            <pc:sldMk cId="147923632" sldId="260"/>
            <ac:spMk id="8" creationId="{068B3B6D-80EE-46A1-8152-99CA7A78C77A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9" creationId="{1990045F-C8E7-417E-8E1C-4948809CAA6D}"/>
          </ac:spMkLst>
        </pc:spChg>
        <pc:spChg chg="mod topLvl">
          <ac:chgData name="abraham castro juarez" userId="42e04ae371b34804" providerId="LiveId" clId="{FFD89748-F49C-4ABF-B9CB-C7D65B6F4FD8}" dt="2020-12-03T18:39:58.474" v="1192" actId="207"/>
          <ac:spMkLst>
            <pc:docMk/>
            <pc:sldMk cId="147923632" sldId="260"/>
            <ac:spMk id="10" creationId="{AF553150-49B9-4DF6-B3C4-F169B08621C9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11" creationId="{DADB9EF4-378E-45CD-B011-37E1BF425C4C}"/>
          </ac:spMkLst>
        </pc:spChg>
        <pc:spChg chg="mod topLvl">
          <ac:chgData name="abraham castro juarez" userId="42e04ae371b34804" providerId="LiveId" clId="{FFD89748-F49C-4ABF-B9CB-C7D65B6F4FD8}" dt="2020-12-03T18:39:58.474" v="1192" actId="207"/>
          <ac:spMkLst>
            <pc:docMk/>
            <pc:sldMk cId="147923632" sldId="260"/>
            <ac:spMk id="12" creationId="{0C186642-C913-4CDC-BFC5-7DC3FF4A837F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13" creationId="{8993BBE3-2005-4228-AF75-CE0C2F52D397}"/>
          </ac:spMkLst>
        </pc:spChg>
        <pc:spChg chg="mod topLvl">
          <ac:chgData name="abraham castro juarez" userId="42e04ae371b34804" providerId="LiveId" clId="{FFD89748-F49C-4ABF-B9CB-C7D65B6F4FD8}" dt="2020-12-03T18:40:07.546" v="1193" actId="207"/>
          <ac:spMkLst>
            <pc:docMk/>
            <pc:sldMk cId="147923632" sldId="260"/>
            <ac:spMk id="14" creationId="{EC84E6C8-7C1D-4968-9C0D-58A180599841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15" creationId="{6D6A18DB-A569-4855-86FE-48F06D56B47C}"/>
          </ac:spMkLst>
        </pc:spChg>
        <pc:spChg chg="mod topLvl">
          <ac:chgData name="abraham castro juarez" userId="42e04ae371b34804" providerId="LiveId" clId="{FFD89748-F49C-4ABF-B9CB-C7D65B6F4FD8}" dt="2020-12-03T18:40:07.546" v="1193" actId="207"/>
          <ac:spMkLst>
            <pc:docMk/>
            <pc:sldMk cId="147923632" sldId="260"/>
            <ac:spMk id="16" creationId="{FDD13E6A-010B-408C-8F64-D828794D5E11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17" creationId="{8DF6115F-FF21-43D7-8F3B-95DA176CDD57}"/>
          </ac:spMkLst>
        </pc:spChg>
        <pc:spChg chg="mod topLvl">
          <ac:chgData name="abraham castro juarez" userId="42e04ae371b34804" providerId="LiveId" clId="{FFD89748-F49C-4ABF-B9CB-C7D65B6F4FD8}" dt="2020-12-03T18:40:07.546" v="1193" actId="207"/>
          <ac:spMkLst>
            <pc:docMk/>
            <pc:sldMk cId="147923632" sldId="260"/>
            <ac:spMk id="18" creationId="{D28100C1-0DCF-4715-916F-CA55280F85E9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19" creationId="{956234A6-6F7E-4D4D-901F-13374A060B31}"/>
          </ac:spMkLst>
        </pc:spChg>
        <pc:spChg chg="mod topLvl">
          <ac:chgData name="abraham castro juarez" userId="42e04ae371b34804" providerId="LiveId" clId="{FFD89748-F49C-4ABF-B9CB-C7D65B6F4FD8}" dt="2020-12-03T18:40:22.170" v="1195" actId="207"/>
          <ac:spMkLst>
            <pc:docMk/>
            <pc:sldMk cId="147923632" sldId="260"/>
            <ac:spMk id="20" creationId="{D4CC3B55-E98C-45A7-90B4-CC1A18712376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1" creationId="{4F35BBBA-BEFD-4E97-BF2E-5EFF3693AF78}"/>
          </ac:spMkLst>
        </pc:spChg>
        <pc:spChg chg="mod topLvl">
          <ac:chgData name="abraham castro juarez" userId="42e04ae371b34804" providerId="LiveId" clId="{FFD89748-F49C-4ABF-B9CB-C7D65B6F4FD8}" dt="2020-12-03T18:40:22.170" v="1195" actId="207"/>
          <ac:spMkLst>
            <pc:docMk/>
            <pc:sldMk cId="147923632" sldId="260"/>
            <ac:spMk id="22" creationId="{EF77A95B-D829-4B32-9C09-8182725AD69B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3" creationId="{D40F2C6A-9935-4D3A-953C-BDC194AC01EB}"/>
          </ac:spMkLst>
        </pc:spChg>
        <pc:spChg chg="mod topLvl">
          <ac:chgData name="abraham castro juarez" userId="42e04ae371b34804" providerId="LiveId" clId="{FFD89748-F49C-4ABF-B9CB-C7D65B6F4FD8}" dt="2020-12-03T18:40:22.170" v="1195" actId="207"/>
          <ac:spMkLst>
            <pc:docMk/>
            <pc:sldMk cId="147923632" sldId="260"/>
            <ac:spMk id="24" creationId="{C1365927-A849-4A4F-A9E3-A5DA17A9133F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5" creationId="{8EE15B02-1A74-4722-9509-C4BCD5C1B9F3}"/>
          </ac:spMkLst>
        </pc:spChg>
        <pc:spChg chg="mod topLvl">
          <ac:chgData name="abraham castro juarez" userId="42e04ae371b34804" providerId="LiveId" clId="{FFD89748-F49C-4ABF-B9CB-C7D65B6F4FD8}" dt="2020-12-03T18:39:58.474" v="1192" actId="207"/>
          <ac:spMkLst>
            <pc:docMk/>
            <pc:sldMk cId="147923632" sldId="260"/>
            <ac:spMk id="26" creationId="{5CAFABC6-DA09-493B-BA03-326868376B83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7" creationId="{BA75A0C4-7087-4F10-B603-003BD1B6FB97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8" creationId="{A416C76B-AE95-4067-BFE1-A4D537E7DE50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9" creationId="{2B74E556-3839-41B5-8C50-C3CDBE37E466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0" creationId="{4D37654F-3A44-4ADF-9ACF-49DA092211B0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1" creationId="{6D64DE73-8FB4-48E3-96EF-6B228F556EE0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2" creationId="{13980BAC-FE98-46BA-A725-0278A0372880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3" creationId="{60F2B7B3-AF2B-4905-B6C8-303868103888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4" creationId="{B51521D6-6E89-459B-90C3-F57D1596B990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5" creationId="{1C9A32AD-BDD7-4E16-A685-DF503BBA450D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6" creationId="{E6C874A1-4545-4821-A366-835A7DAEC12A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7" creationId="{6EF2D92A-3241-493A-820C-B56DDE2D5D3F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8" creationId="{EDB7FBE1-E30E-4E6D-9EAA-864062282698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39" creationId="{0E1D1F5B-0509-4A77-9858-9A913A33AAA2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40" creationId="{9D74DDA2-5A23-41AE-80D9-457F555CC6CD}"/>
          </ac:spMkLst>
        </pc:spChg>
        <pc:spChg chg="mod topLvl">
          <ac:chgData name="abraham castro juarez" userId="42e04ae371b34804" providerId="LiveId" clId="{FFD89748-F49C-4ABF-B9CB-C7D65B6F4FD8}" dt="2020-12-03T18:40:48.697" v="1201" actId="1076"/>
          <ac:spMkLst>
            <pc:docMk/>
            <pc:sldMk cId="147923632" sldId="260"/>
            <ac:spMk id="41" creationId="{A6429108-3E82-4A4D-8415-0797B71395E3}"/>
          </ac:spMkLst>
        </pc:spChg>
        <pc:spChg chg="del mod topLvl">
          <ac:chgData name="abraham castro juarez" userId="42e04ae371b34804" providerId="LiveId" clId="{FFD89748-F49C-4ABF-B9CB-C7D65B6F4FD8}" dt="2020-12-03T18:40:35.639" v="1198" actId="478"/>
          <ac:spMkLst>
            <pc:docMk/>
            <pc:sldMk cId="147923632" sldId="260"/>
            <ac:spMk id="42" creationId="{77421919-2620-4345-9073-7B1EF862BF0B}"/>
          </ac:spMkLst>
        </pc:spChg>
        <pc:spChg chg="del mod topLvl">
          <ac:chgData name="abraham castro juarez" userId="42e04ae371b34804" providerId="LiveId" clId="{FFD89748-F49C-4ABF-B9CB-C7D65B6F4FD8}" dt="2020-12-03T18:40:33.166" v="1197" actId="478"/>
          <ac:spMkLst>
            <pc:docMk/>
            <pc:sldMk cId="147923632" sldId="260"/>
            <ac:spMk id="43" creationId="{60E74878-7A5E-4342-A201-95E1B3BE3807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44" creationId="{6E3AA1E0-4F8E-4977-952A-DFB565FFBCE6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45" creationId="{9D9427F0-8A8A-424A-8848-3FEE61D08DD8}"/>
          </ac:spMkLst>
        </pc:spChg>
        <pc:spChg chg="mod topLvl">
          <ac:chgData name="abraham castro juarez" userId="42e04ae371b34804" providerId="LiveId" clId="{FFD89748-F49C-4ABF-B9CB-C7D65B6F4FD8}" dt="2020-12-03T18:41:02.994" v="1206" actId="1076"/>
          <ac:spMkLst>
            <pc:docMk/>
            <pc:sldMk cId="147923632" sldId="260"/>
            <ac:spMk id="46" creationId="{D3E2BAB8-211C-41A2-A693-07EA679D348C}"/>
          </ac:spMkLst>
        </pc:spChg>
        <pc:spChg chg="del mod topLvl">
          <ac:chgData name="abraham castro juarez" userId="42e04ae371b34804" providerId="LiveId" clId="{FFD89748-F49C-4ABF-B9CB-C7D65B6F4FD8}" dt="2020-12-03T18:40:52.414" v="1203" actId="478"/>
          <ac:spMkLst>
            <pc:docMk/>
            <pc:sldMk cId="147923632" sldId="260"/>
            <ac:spMk id="47" creationId="{818BF4B7-7050-430D-B1B6-2EE71CBF81A3}"/>
          </ac:spMkLst>
        </pc:spChg>
        <pc:spChg chg="del mod topLvl">
          <ac:chgData name="abraham castro juarez" userId="42e04ae371b34804" providerId="LiveId" clId="{FFD89748-F49C-4ABF-B9CB-C7D65B6F4FD8}" dt="2020-12-03T18:40:53.934" v="1204" actId="478"/>
          <ac:spMkLst>
            <pc:docMk/>
            <pc:sldMk cId="147923632" sldId="260"/>
            <ac:spMk id="48" creationId="{2A08BC11-C43A-4BBB-9820-CF41EE49D07F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49" creationId="{3A4DA85A-72F7-438E-97B2-9E7278C2E80F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50" creationId="{3325CB30-EF99-4E8E-A535-834CE4E1A1BA}"/>
          </ac:spMkLst>
        </pc:spChg>
        <pc:spChg chg="mod topLvl">
          <ac:chgData name="abraham castro juarez" userId="42e04ae371b34804" providerId="LiveId" clId="{FFD89748-F49C-4ABF-B9CB-C7D65B6F4FD8}" dt="2020-12-03T18:41:15.133" v="1209"/>
          <ac:spMkLst>
            <pc:docMk/>
            <pc:sldMk cId="147923632" sldId="260"/>
            <ac:spMk id="51" creationId="{1222B473-F4EC-41BE-98A2-8B96D63E1E5D}"/>
          </ac:spMkLst>
        </pc:spChg>
        <pc:spChg chg="del mod topLvl">
          <ac:chgData name="abraham castro juarez" userId="42e04ae371b34804" providerId="LiveId" clId="{FFD89748-F49C-4ABF-B9CB-C7D65B6F4FD8}" dt="2020-12-03T18:41:11.813" v="1208" actId="478"/>
          <ac:spMkLst>
            <pc:docMk/>
            <pc:sldMk cId="147923632" sldId="260"/>
            <ac:spMk id="52" creationId="{71BAA1EA-90B3-4606-9C1F-43D6715E56E7}"/>
          </ac:spMkLst>
        </pc:spChg>
        <pc:spChg chg="del mod topLvl">
          <ac:chgData name="abraham castro juarez" userId="42e04ae371b34804" providerId="LiveId" clId="{FFD89748-F49C-4ABF-B9CB-C7D65B6F4FD8}" dt="2020-12-03T18:41:08.878" v="1207" actId="478"/>
          <ac:spMkLst>
            <pc:docMk/>
            <pc:sldMk cId="147923632" sldId="260"/>
            <ac:spMk id="53" creationId="{CFC14E66-DF33-4DAA-816F-65B12673E05E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54" creationId="{0DEA13C6-D0CA-4B67-A684-55C93088ABC2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55" creationId="{CEA0066C-2BB5-4F81-9512-86E8AAFEF459}"/>
          </ac:spMkLst>
        </pc:spChg>
        <pc:spChg chg="mod topLvl">
          <ac:chgData name="abraham castro juarez" userId="42e04ae371b34804" providerId="LiveId" clId="{FFD89748-F49C-4ABF-B9CB-C7D65B6F4FD8}" dt="2020-12-03T18:43:14.571" v="1213"/>
          <ac:spMkLst>
            <pc:docMk/>
            <pc:sldMk cId="147923632" sldId="260"/>
            <ac:spMk id="56" creationId="{BE895231-0FF8-411A-8544-2621EA86C6E2}"/>
          </ac:spMkLst>
        </pc:spChg>
        <pc:spChg chg="del mod topLvl">
          <ac:chgData name="abraham castro juarez" userId="42e04ae371b34804" providerId="LiveId" clId="{FFD89748-F49C-4ABF-B9CB-C7D65B6F4FD8}" dt="2020-12-03T18:43:10.589" v="1212" actId="478"/>
          <ac:spMkLst>
            <pc:docMk/>
            <pc:sldMk cId="147923632" sldId="260"/>
            <ac:spMk id="57" creationId="{557B9C11-2596-4D41-AA82-D7730C6D36B3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59" creationId="{3D2B9D40-BDA9-4A33-A69A-D258B667B895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60" creationId="{89A66F9D-3E00-4CC6-9750-B27B3958D79F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61" creationId="{40D7E4C2-9541-4C4C-BB77-EEF228F46BC5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62" creationId="{B137EF99-BA93-4DFD-B40C-ABA9A5BF0CD8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63" creationId="{903A674F-0A27-4561-A514-8427CA83F00A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64" creationId="{65215FEA-AD2E-4F4E-AEBE-E383C5BB480E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65" creationId="{E238DF42-402B-4D2E-838E-4D9F1AF93C3F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66" creationId="{C748D98A-6123-4F6E-A404-782AD1BF2C3E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68" creationId="{578AD4C5-ED67-4D19-9990-FCEF76150C47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69" creationId="{ABA0349C-FE1F-4A87-9B6E-3C2143931CD1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70" creationId="{A15822CC-415F-4B83-B615-55F65FE6F735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71" creationId="{E4865AF1-5D71-4319-9451-E6F1409708ED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72" creationId="{85C1DC69-7EB0-4D74-B2E3-866A3968E0E1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73" creationId="{7AC8D6D2-9E46-4719-B82F-F67F44CCC02D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74" creationId="{71939620-36F3-4986-875D-9881BB4E5695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75" creationId="{65FCBD74-FC10-473E-923F-7C48930C9DE1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76" creationId="{C3528118-7F59-44C5-A8A7-5020F6CC2EE6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78" creationId="{0912E399-535A-4EE1-ADEF-4E783B055367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79" creationId="{66199CE5-CDDB-46E7-9E7C-981EF1FD6786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81" creationId="{1E9C89E4-8FE5-4EA5-AD69-EB43E65FF7F4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82" creationId="{9EBE55CD-F60E-4DBA-A318-735E6F128BDE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84" creationId="{EC1DD635-AE84-46B9-8E53-E59A74729295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85" creationId="{7C74E0DC-B9FF-48DE-8E68-F0300627E21A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87" creationId="{E0BCD5DD-4AE8-4AA4-BE01-ED875659CFCD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88" creationId="{DE305A05-CB99-463C-8924-650AFE8BA5D6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0" creationId="{D526A9F9-3C86-4A2D-861F-1A3743E6FFEF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1" creationId="{D4EBF6B1-2329-410F-B4E0-B60313040DB8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2" creationId="{2DAE7AF5-5A5D-4A36-B845-419ECF56D5AA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3" creationId="{D2DD046B-2D88-4C2C-A816-9E0AA16877F3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4" creationId="{F99BC9FD-F84A-4781-BE66-92FF9DCAFB93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5" creationId="{11B1E2AF-DDE1-459D-A268-2FC669BF82DE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6" creationId="{AA16E691-C9CE-4EE3-8A5E-C497059DCDE1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7" creationId="{F4075576-3408-4D0D-9FD7-895EF32BBA77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8" creationId="{B37003E1-2DA5-4C5E-BB52-86FFF34AF84F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99" creationId="{C480D2A7-7E88-4541-93E9-C1F22E6BBB0C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00" creationId="{D1C987F5-9B2B-4AF2-BD87-ADC10DBAD624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01" creationId="{1AD66CC1-9A21-49C2-B43C-657508A6550C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02" creationId="{78F22DD2-AADC-4A5B-87F2-9FBF5D24F89A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03" creationId="{85E3FFDA-1C09-4FFC-85E9-C281A4B02910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05" creationId="{A3F090FD-5855-46CF-90D9-6D7BD75F04B3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06" creationId="{A22431FA-CF57-421B-AA2D-5A1F446243C2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07" creationId="{5C8B004D-3179-464C-8E6D-C33B66127AE7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08" creationId="{A4348F87-DA1E-47EE-B64F-6DE7B2186284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09" creationId="{1BC8EE81-EDB4-4DB6-ACDC-413277C98469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10" creationId="{86B46E91-D651-40A7-A31C-7E2C31753683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12" creationId="{09661647-87E2-4F76-ABF7-31410A2D57A0}"/>
          </ac:spMkLst>
        </pc:spChg>
        <pc:spChg chg="mod">
          <ac:chgData name="abraham castro juarez" userId="42e04ae371b34804" providerId="LiveId" clId="{FFD89748-F49C-4ABF-B9CB-C7D65B6F4FD8}" dt="2020-12-03T18:39:42.609" v="1190" actId="338"/>
          <ac:spMkLst>
            <pc:docMk/>
            <pc:sldMk cId="147923632" sldId="260"/>
            <ac:spMk id="113" creationId="{11A8C9B1-9B81-46A4-BDE1-03D0FFB55935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16" creationId="{44174499-A65E-482A-A8A5-96CF9D34A185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17" creationId="{C7608227-2E59-43DD-AE9E-6C71D604AC58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18" creationId="{725064DF-FD17-4702-A9A3-C0F8C9BA22EF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19" creationId="{9E9F89E2-3328-4EBC-90C5-F12C7837C61D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0" creationId="{39AEF91D-0900-4880-B574-B1D999124444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1" creationId="{D47EAE08-71DE-427F-B14D-A50CECDED7AE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2" creationId="{D4247B42-3DB2-437D-A522-A7E0057B79C7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3" creationId="{51509D64-EA61-4BC0-9BC6-0B56EB687813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4" creationId="{F9EE0738-46B4-49B5-89E1-169F1F6B2024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5" creationId="{910FF1B3-47C6-4AEF-A545-500DE9C1C023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6" creationId="{DE0A33A6-F64A-4E61-BFAF-927D7437F39E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7" creationId="{8F6D8AB7-1742-4E99-AD42-795D9A84AD7B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8" creationId="{2F54AD7C-860A-48D1-AD39-6CCC05723A20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29" creationId="{C74A5B4A-6503-43D8-AEC3-328B52DC5141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0" creationId="{76B1B505-2E49-41C4-BF7D-CAA830BA9672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1" creationId="{B45C8880-EE69-4DF3-B9F3-FAB92503DA07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2" creationId="{3739099E-5871-4A40-8383-FBFC4A8F6A40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3" creationId="{FF3CBB1E-3B5D-4323-BCCD-C54F1FEA8514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4" creationId="{FAB8A807-205E-4770-89A8-309A20E0360E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5" creationId="{169486D8-CE78-4425-8E38-90FF0C4421CA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6" creationId="{368FEA8D-DCA6-46E7-B71C-02FB0EAEE341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7" creationId="{FA257942-F2E9-4EA8-B4E7-8938A7D15A16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8" creationId="{121C9C4B-933C-4FF1-9D93-0A6A2CA828C3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39" creationId="{58C33140-317F-4F26-8362-ED72E9D48903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0" creationId="{E1047D59-D2EB-441C-A172-B2023B5E36FB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1" creationId="{20DE71AD-1D40-4A97-98A0-AEDC0437659A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2" creationId="{254AC88A-4028-4B8D-B7AE-AEA930FCAC25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3" creationId="{DD0AE64D-36B2-4AA0-AC58-5B3687110A65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4" creationId="{CBFA4F63-8E56-4F1E-9367-DF85EF5B9291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5" creationId="{0150F198-01C5-4CA8-9F46-1206F533AD1C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6" creationId="{8508C9DC-8482-4290-9F3B-D215E0122F9F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7" creationId="{350B9822-A52B-4BF7-9BFB-1A575D2EF4B8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8" creationId="{07373CC2-D21A-411F-B1BD-87C586175CA4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49" creationId="{C77A58B5-9245-4C2F-8A42-553F733C6BCE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0" creationId="{CB57F1D8-F288-4A6E-97EC-62753D2AD8A9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1" creationId="{514F486D-0B5B-412A-971D-0EB13C5FF0CF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2" creationId="{64114380-C05E-407D-9956-405B2D0C79E5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3" creationId="{B06D5820-7FAF-43F7-99F0-5D622680DA92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4" creationId="{21F3BBB2-E8E6-4E1E-AACE-8BD3E4BB1C0B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5" creationId="{ED6DB66D-D5F9-4707-B054-962CFCC45607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6" creationId="{8E71C2FB-9863-4A58-8886-D0AA895B0909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7" creationId="{C2433356-0082-47C2-983B-A30681A9D1B2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8" creationId="{21603E37-8538-4D94-88B4-C499D22AD3C0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59" creationId="{7CF7E05F-2B90-4094-AD7F-390493059852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0" creationId="{416DFAED-89AB-4673-BE65-E2A16FB98D6F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1" creationId="{A5120455-520F-472B-A4D8-2CF5AD4DCA57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2" creationId="{AE0ABE4F-D76B-4699-907C-5FE570E3FEF5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3" creationId="{AB1CA3F3-4F14-49F9-98F4-F191393F6244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4" creationId="{0C605DC1-BAE1-4086-B381-07654C123CFC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5" creationId="{90A2A010-8166-4375-AD39-A14778316C6F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6" creationId="{3E36DFA6-AE9E-4BD2-8C5B-54A928759D13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7" creationId="{7198B904-CD94-4C51-9F14-A6A777C9A60D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8" creationId="{AE1B5299-0AB9-4295-8433-245A9D6DD750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69" creationId="{22279F76-7556-48C2-9E27-9270EFCE2DA2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0" creationId="{D8B71222-AEA8-4DC5-ABC8-8D4104AA8969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1" creationId="{1D36676C-8C04-4D97-A0D0-8F6B5B926445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2" creationId="{00A8BDEC-CA9E-45FB-8309-27698A52CE30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3" creationId="{BCF8F4D7-1F20-4ACC-9786-802F056166DB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4" creationId="{152DE206-4D5C-4A85-B9F9-67C3BA82CF2A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5" creationId="{0F442FF2-817B-453D-B103-1D5E5746826D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6" creationId="{394E7094-3072-45CE-8AB7-0B7FACCB3D9F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7" creationId="{6DF482E1-EBA1-4BAE-A11E-B2BA75375E37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8" creationId="{86B4FDC7-37EA-4819-A25D-28414DE0DA63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79" creationId="{86B9E0AF-2797-4267-9E1B-5635D6989421}"/>
          </ac:spMkLst>
        </pc:spChg>
        <pc:spChg chg="add del mod">
          <ac:chgData name="abraham castro juarez" userId="42e04ae371b34804" providerId="LiveId" clId="{FFD89748-F49C-4ABF-B9CB-C7D65B6F4FD8}" dt="2020-12-03T18:35:27.526" v="1100"/>
          <ac:spMkLst>
            <pc:docMk/>
            <pc:sldMk cId="147923632" sldId="260"/>
            <ac:spMk id="180" creationId="{2C7CC679-2F80-4DD3-87D1-ECB600E39B46}"/>
          </ac:spMkLst>
        </pc:spChg>
        <pc:spChg chg="add del mod">
          <ac:chgData name="abraham castro juarez" userId="42e04ae371b34804" providerId="LiveId" clId="{FFD89748-F49C-4ABF-B9CB-C7D65B6F4FD8}" dt="2020-12-03T18:35:27.526" v="1100"/>
          <ac:spMkLst>
            <pc:docMk/>
            <pc:sldMk cId="147923632" sldId="260"/>
            <ac:spMk id="181" creationId="{E86F651D-6FFB-4029-8034-B9229029C002}"/>
          </ac:spMkLst>
        </pc:spChg>
        <pc:spChg chg="add del mod">
          <ac:chgData name="abraham castro juarez" userId="42e04ae371b34804" providerId="LiveId" clId="{FFD89748-F49C-4ABF-B9CB-C7D65B6F4FD8}" dt="2020-12-03T18:35:27.526" v="1100"/>
          <ac:spMkLst>
            <pc:docMk/>
            <pc:sldMk cId="147923632" sldId="260"/>
            <ac:spMk id="182" creationId="{56424809-82A5-41F9-8B5E-7B8346CE39D6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84" creationId="{A8267365-B44D-4B87-BCF2-C63382511BCD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85" creationId="{C74E8058-AC63-48DC-9467-BCAD845B211C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86" creationId="{567082B7-483D-4590-8252-93760BA64C99}"/>
          </ac:spMkLst>
        </pc:spChg>
        <pc:spChg chg="add del mod">
          <ac:chgData name="abraham castro juarez" userId="42e04ae371b34804" providerId="LiveId" clId="{FFD89748-F49C-4ABF-B9CB-C7D65B6F4FD8}" dt="2020-12-03T18:35:27.526" v="1100"/>
          <ac:spMkLst>
            <pc:docMk/>
            <pc:sldMk cId="147923632" sldId="260"/>
            <ac:spMk id="187" creationId="{0B83AC66-49F2-48EF-8F11-3C21BA54E9D1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89" creationId="{51862B38-3039-489F-8376-65D6E8460E30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90" creationId="{A637782D-1196-4350-B1BA-0109565DB332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91" creationId="{586E84F6-0375-4D20-8828-85B2E9BEED23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92" creationId="{ADF0CFF2-939B-4EB5-997A-0DAACF167641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93" creationId="{B3E95C45-17F9-4DCB-AB94-5C03ABE1AE6F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94" creationId="{1B37AB09-84F7-4192-AE07-9F3AF9065656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95" creationId="{D510A9D4-372D-483F-B754-FA497E887D9F}"/>
          </ac:spMkLst>
        </pc:spChg>
        <pc:spChg chg="mod">
          <ac:chgData name="abraham castro juarez" userId="42e04ae371b34804" providerId="LiveId" clId="{FFD89748-F49C-4ABF-B9CB-C7D65B6F4FD8}" dt="2020-12-03T18:35:18.957" v="1099"/>
          <ac:spMkLst>
            <pc:docMk/>
            <pc:sldMk cId="147923632" sldId="260"/>
            <ac:spMk id="196" creationId="{58D1E803-0E72-49B8-843F-FB66D770D980}"/>
          </ac:spMkLst>
        </pc:spChg>
        <pc:spChg chg="del mod topLvl">
          <ac:chgData name="abraham castro juarez" userId="42e04ae371b34804" providerId="LiveId" clId="{FFD89748-F49C-4ABF-B9CB-C7D65B6F4FD8}" dt="2020-12-03T18:43:09.028" v="1211" actId="478"/>
          <ac:spMkLst>
            <pc:docMk/>
            <pc:sldMk cId="147923632" sldId="260"/>
            <ac:spMk id="2048" creationId="{9857DBC9-3F1C-4F7B-B137-7D6EB247F70F}"/>
          </ac:spMkLst>
        </pc:spChg>
        <pc:spChg chg="del mod topLvl">
          <ac:chgData name="abraham castro juarez" userId="42e04ae371b34804" providerId="LiveId" clId="{FFD89748-F49C-4ABF-B9CB-C7D65B6F4FD8}" dt="2020-12-03T18:43:06.164" v="1210" actId="478"/>
          <ac:spMkLst>
            <pc:docMk/>
            <pc:sldMk cId="147923632" sldId="260"/>
            <ac:spMk id="2049" creationId="{F26806C7-08E9-4531-80CB-2CAEF52B14AD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050" creationId="{9FFF380C-EAFE-4B7C-9CED-91AD4AA9F296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051" creationId="{D244E9A1-6C95-4C79-B285-40AD49A9B2BD}"/>
          </ac:spMkLst>
        </pc:spChg>
        <pc:spChg chg="mod topLvl">
          <ac:chgData name="abraham castro juarez" userId="42e04ae371b34804" providerId="LiveId" clId="{FFD89748-F49C-4ABF-B9CB-C7D65B6F4FD8}" dt="2020-12-03T18:43:24.361" v="1216"/>
          <ac:spMkLst>
            <pc:docMk/>
            <pc:sldMk cId="147923632" sldId="260"/>
            <ac:spMk id="2052" creationId="{2F43253F-5F91-4FFE-9A0C-0016BC5DCF2E}"/>
          </ac:spMkLst>
        </pc:spChg>
        <pc:spChg chg="del mod topLvl">
          <ac:chgData name="abraham castro juarez" userId="42e04ae371b34804" providerId="LiveId" clId="{FFD89748-F49C-4ABF-B9CB-C7D65B6F4FD8}" dt="2020-12-03T18:43:20.468" v="1215" actId="478"/>
          <ac:spMkLst>
            <pc:docMk/>
            <pc:sldMk cId="147923632" sldId="260"/>
            <ac:spMk id="2053" creationId="{9C244268-BDCA-4174-9FE7-69829F64E54C}"/>
          </ac:spMkLst>
        </pc:spChg>
        <pc:spChg chg="del mod topLvl">
          <ac:chgData name="abraham castro juarez" userId="42e04ae371b34804" providerId="LiveId" clId="{FFD89748-F49C-4ABF-B9CB-C7D65B6F4FD8}" dt="2020-12-03T18:43:18.869" v="1214" actId="478"/>
          <ac:spMkLst>
            <pc:docMk/>
            <pc:sldMk cId="147923632" sldId="260"/>
            <ac:spMk id="2055" creationId="{9359F5C6-536B-417B-A483-C0F2ADA35CBE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056" creationId="{D9DEC7E2-4084-4B0B-BF0A-F265C808F24B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058" creationId="{D53E4D36-6541-40DA-AE17-3EED85523398}"/>
          </ac:spMkLst>
        </pc:spChg>
        <pc:spChg chg="mod topLvl">
          <ac:chgData name="abraham castro juarez" userId="42e04ae371b34804" providerId="LiveId" clId="{FFD89748-F49C-4ABF-B9CB-C7D65B6F4FD8}" dt="2020-12-03T18:43:33.120" v="1219"/>
          <ac:spMkLst>
            <pc:docMk/>
            <pc:sldMk cId="147923632" sldId="260"/>
            <ac:spMk id="2059" creationId="{ADB6E7F9-4E1E-41BC-A6C8-10ABBA142586}"/>
          </ac:spMkLst>
        </pc:spChg>
        <pc:spChg chg="del mod topLvl">
          <ac:chgData name="abraham castro juarez" userId="42e04ae371b34804" providerId="LiveId" clId="{FFD89748-F49C-4ABF-B9CB-C7D65B6F4FD8}" dt="2020-12-03T18:43:29.533" v="1218" actId="478"/>
          <ac:spMkLst>
            <pc:docMk/>
            <pc:sldMk cId="147923632" sldId="260"/>
            <ac:spMk id="2061" creationId="{C7824057-B439-4877-A024-E530F3181380}"/>
          </ac:spMkLst>
        </pc:spChg>
        <pc:spChg chg="del mod topLvl">
          <ac:chgData name="abraham castro juarez" userId="42e04ae371b34804" providerId="LiveId" clId="{FFD89748-F49C-4ABF-B9CB-C7D65B6F4FD8}" dt="2020-12-03T18:43:27.308" v="1217" actId="478"/>
          <ac:spMkLst>
            <pc:docMk/>
            <pc:sldMk cId="147923632" sldId="260"/>
            <ac:spMk id="2062" creationId="{9AE1AFA5-5F92-4FA4-AFDD-99369C48D348}"/>
          </ac:spMkLst>
        </pc:spChg>
        <pc:spChg chg="mod topLvl">
          <ac:chgData name="abraham castro juarez" userId="42e04ae371b34804" providerId="LiveId" clId="{FFD89748-F49C-4ABF-B9CB-C7D65B6F4FD8}" dt="2020-12-03T18:39:45.601" v="1191" actId="165"/>
          <ac:spMkLst>
            <pc:docMk/>
            <pc:sldMk cId="147923632" sldId="260"/>
            <ac:spMk id="2064" creationId="{834B4284-EE0B-4560-9AA4-E81584F7C12B}"/>
          </ac:spMkLst>
        </pc:spChg>
        <pc:grpChg chg="mod">
          <ac:chgData name="abraham castro juarez" userId="42e04ae371b34804" providerId="LiveId" clId="{FFD89748-F49C-4ABF-B9CB-C7D65B6F4FD8}" dt="2020-12-03T18:39:42.609" v="1190" actId="338"/>
          <ac:grpSpMkLst>
            <pc:docMk/>
            <pc:sldMk cId="147923632" sldId="260"/>
            <ac:grpSpMk id="1" creationId="{00000000-0000-0000-0000-000000000000}"/>
          </ac:grpSpMkLst>
        </pc:grpChg>
        <pc:grpChg chg="del mod">
          <ac:chgData name="abraham castro juarez" userId="42e04ae371b34804" providerId="LiveId" clId="{FFD89748-F49C-4ABF-B9CB-C7D65B6F4FD8}" dt="2020-12-03T18:39:45.601" v="1191" actId="165"/>
          <ac:grpSpMkLst>
            <pc:docMk/>
            <pc:sldMk cId="147923632" sldId="260"/>
            <ac:grpSpMk id="5" creationId="{FCA0A28F-5B01-4678-9E07-56CA009037EA}"/>
          </ac:grpSpMkLst>
        </pc:grpChg>
        <pc:grpChg chg="add del mod">
          <ac:chgData name="abraham castro juarez" userId="42e04ae371b34804" providerId="LiveId" clId="{FFD89748-F49C-4ABF-B9CB-C7D65B6F4FD8}" dt="2020-12-03T18:39:42.609" v="1190" actId="338"/>
          <ac:grpSpMkLst>
            <pc:docMk/>
            <pc:sldMk cId="147923632" sldId="260"/>
            <ac:grpSpMk id="58" creationId="{B4182F70-15E7-4EB1-B3E4-9399D75B3427}"/>
          </ac:grpSpMkLst>
        </pc:grpChg>
        <pc:grpChg chg="add del mod">
          <ac:chgData name="abraham castro juarez" userId="42e04ae371b34804" providerId="LiveId" clId="{FFD89748-F49C-4ABF-B9CB-C7D65B6F4FD8}" dt="2020-12-03T18:39:42.609" v="1190" actId="338"/>
          <ac:grpSpMkLst>
            <pc:docMk/>
            <pc:sldMk cId="147923632" sldId="260"/>
            <ac:grpSpMk id="67" creationId="{F3928E72-0EEF-4B53-86CC-0983427581E1}"/>
          </ac:grpSpMkLst>
        </pc:grpChg>
        <pc:grpChg chg="add del mod">
          <ac:chgData name="abraham castro juarez" userId="42e04ae371b34804" providerId="LiveId" clId="{FFD89748-F49C-4ABF-B9CB-C7D65B6F4FD8}" dt="2020-12-03T18:39:42.609" v="1190" actId="338"/>
          <ac:grpSpMkLst>
            <pc:docMk/>
            <pc:sldMk cId="147923632" sldId="260"/>
            <ac:grpSpMk id="77" creationId="{3239DB33-B57D-4A21-8B4C-D0D6F9ED1B8C}"/>
          </ac:grpSpMkLst>
        </pc:grpChg>
        <pc:grpChg chg="add del mod">
          <ac:chgData name="abraham castro juarez" userId="42e04ae371b34804" providerId="LiveId" clId="{FFD89748-F49C-4ABF-B9CB-C7D65B6F4FD8}" dt="2020-12-03T18:39:42.609" v="1190" actId="338"/>
          <ac:grpSpMkLst>
            <pc:docMk/>
            <pc:sldMk cId="147923632" sldId="260"/>
            <ac:grpSpMk id="80" creationId="{2F0C6B54-A998-4138-B623-12EE9C30564B}"/>
          </ac:grpSpMkLst>
        </pc:grpChg>
        <pc:grpChg chg="add del mod">
          <ac:chgData name="abraham castro juarez" userId="42e04ae371b34804" providerId="LiveId" clId="{FFD89748-F49C-4ABF-B9CB-C7D65B6F4FD8}" dt="2020-12-03T18:39:42.609" v="1190" actId="338"/>
          <ac:grpSpMkLst>
            <pc:docMk/>
            <pc:sldMk cId="147923632" sldId="260"/>
            <ac:grpSpMk id="83" creationId="{E983CC6E-248B-46EA-94A4-94FE14A836B4}"/>
          </ac:grpSpMkLst>
        </pc:grpChg>
        <pc:grpChg chg="add del mod">
          <ac:chgData name="abraham castro juarez" userId="42e04ae371b34804" providerId="LiveId" clId="{FFD89748-F49C-4ABF-B9CB-C7D65B6F4FD8}" dt="2020-12-03T18:39:42.609" v="1190" actId="338"/>
          <ac:grpSpMkLst>
            <pc:docMk/>
            <pc:sldMk cId="147923632" sldId="260"/>
            <ac:grpSpMk id="86" creationId="{3B9A485D-E439-4231-BAAB-0D783B57F9A8}"/>
          </ac:grpSpMkLst>
        </pc:grpChg>
        <pc:grpChg chg="add del mod">
          <ac:chgData name="abraham castro juarez" userId="42e04ae371b34804" providerId="LiveId" clId="{FFD89748-F49C-4ABF-B9CB-C7D65B6F4FD8}" dt="2020-12-03T18:39:42.609" v="1190" actId="338"/>
          <ac:grpSpMkLst>
            <pc:docMk/>
            <pc:sldMk cId="147923632" sldId="260"/>
            <ac:grpSpMk id="89" creationId="{65D175F7-270C-4386-B48C-E1AD103196B8}"/>
          </ac:grpSpMkLst>
        </pc:grpChg>
        <pc:grpChg chg="add del mod">
          <ac:chgData name="abraham castro juarez" userId="42e04ae371b34804" providerId="LiveId" clId="{FFD89748-F49C-4ABF-B9CB-C7D65B6F4FD8}" dt="2020-12-03T18:39:42.609" v="1190" actId="338"/>
          <ac:grpSpMkLst>
            <pc:docMk/>
            <pc:sldMk cId="147923632" sldId="260"/>
            <ac:grpSpMk id="104" creationId="{0F267B62-6BD0-4EEA-87CA-F4F1A66F85C4}"/>
          </ac:grpSpMkLst>
        </pc:grpChg>
        <pc:grpChg chg="add del mod">
          <ac:chgData name="abraham castro juarez" userId="42e04ae371b34804" providerId="LiveId" clId="{FFD89748-F49C-4ABF-B9CB-C7D65B6F4FD8}" dt="2020-12-03T18:35:27.526" v="1100"/>
          <ac:grpSpMkLst>
            <pc:docMk/>
            <pc:sldMk cId="147923632" sldId="260"/>
            <ac:grpSpMk id="115" creationId="{859D2119-BC3E-42B7-ADB3-8F3AAADB1CD1}"/>
          </ac:grpSpMkLst>
        </pc:grpChg>
        <pc:grpChg chg="add del mod">
          <ac:chgData name="abraham castro juarez" userId="42e04ae371b34804" providerId="LiveId" clId="{FFD89748-F49C-4ABF-B9CB-C7D65B6F4FD8}" dt="2020-12-03T18:35:27.526" v="1100"/>
          <ac:grpSpMkLst>
            <pc:docMk/>
            <pc:sldMk cId="147923632" sldId="260"/>
            <ac:grpSpMk id="183" creationId="{0BEDDADE-F205-4398-8A68-E5B9597181BD}"/>
          </ac:grpSpMkLst>
        </pc:grpChg>
        <pc:grpChg chg="add del mod">
          <ac:chgData name="abraham castro juarez" userId="42e04ae371b34804" providerId="LiveId" clId="{FFD89748-F49C-4ABF-B9CB-C7D65B6F4FD8}" dt="2020-12-03T18:35:27.526" v="1100"/>
          <ac:grpSpMkLst>
            <pc:docMk/>
            <pc:sldMk cId="147923632" sldId="260"/>
            <ac:grpSpMk id="188" creationId="{6049A129-67F0-4131-A75F-358568CC8FF9}"/>
          </ac:grpSpMkLst>
        </pc:grpChg>
        <pc:graphicFrameChg chg="del mod modGraphic">
          <ac:chgData name="abraham castro juarez" userId="42e04ae371b34804" providerId="LiveId" clId="{FFD89748-F49C-4ABF-B9CB-C7D65B6F4FD8}" dt="2020-12-03T18:43:38.009" v="1220" actId="478"/>
          <ac:graphicFrameMkLst>
            <pc:docMk/>
            <pc:sldMk cId="147923632" sldId="260"/>
            <ac:graphicFrameMk id="114" creationId="{70A7A21D-F3B8-4625-B8AE-EE88797A6E41}"/>
          </ac:graphicFrameMkLst>
        </pc:graphicFrameChg>
        <pc:picChg chg="del">
          <ac:chgData name="abraham castro juarez" userId="42e04ae371b34804" providerId="LiveId" clId="{FFD89748-F49C-4ABF-B9CB-C7D65B6F4FD8}" dt="2020-12-03T18:39:04.997" v="1135"/>
          <ac:picMkLst>
            <pc:docMk/>
            <pc:sldMk cId="147923632" sldId="260"/>
            <ac:picMk id="2" creationId="{C85FB292-F6EC-4B10-A8BF-3CDC89A02193}"/>
          </ac:picMkLst>
        </pc:picChg>
        <pc:picChg chg="del mod">
          <ac:chgData name="abraham castro juarez" userId="42e04ae371b34804" providerId="LiveId" clId="{FFD89748-F49C-4ABF-B9CB-C7D65B6F4FD8}" dt="2020-12-03T18:39:42.609" v="1190" actId="338"/>
          <ac:picMkLst>
            <pc:docMk/>
            <pc:sldMk cId="147923632" sldId="260"/>
            <ac:picMk id="3" creationId="{3C312C04-429D-4B4A-9F08-D82CB3D1660C}"/>
          </ac:picMkLst>
        </pc:picChg>
        <pc:picChg chg="mod">
          <ac:chgData name="abraham castro juarez" userId="42e04ae371b34804" providerId="LiveId" clId="{FFD89748-F49C-4ABF-B9CB-C7D65B6F4FD8}" dt="2020-12-03T18:39:42.609" v="1190" actId="338"/>
          <ac:picMkLst>
            <pc:docMk/>
            <pc:sldMk cId="147923632" sldId="260"/>
            <ac:picMk id="4" creationId="{A09D330B-2100-448D-BB56-5A7D01F48587}"/>
          </ac:picMkLst>
        </pc:picChg>
        <pc:picChg chg="add del mod">
          <ac:chgData name="abraham castro juarez" userId="42e04ae371b34804" providerId="LiveId" clId="{FFD89748-F49C-4ABF-B9CB-C7D65B6F4FD8}" dt="2020-12-03T18:35:27.526" v="1100"/>
          <ac:picMkLst>
            <pc:docMk/>
            <pc:sldMk cId="147923632" sldId="260"/>
            <ac:picMk id="111" creationId="{E194E710-E4EC-4EF6-AE44-9B8E2F2A8934}"/>
          </ac:picMkLst>
        </pc:picChg>
        <pc:picChg chg="mod topLvl">
          <ac:chgData name="abraham castro juarez" userId="42e04ae371b34804" providerId="LiveId" clId="{FFD89748-F49C-4ABF-B9CB-C7D65B6F4FD8}" dt="2020-12-03T18:39:45.601" v="1191" actId="165"/>
          <ac:picMkLst>
            <pc:docMk/>
            <pc:sldMk cId="147923632" sldId="260"/>
            <ac:picMk id="2054" creationId="{76786FF9-8825-4738-8C2F-5E901B8F7648}"/>
          </ac:picMkLst>
        </pc:picChg>
        <pc:picChg chg="mod topLvl">
          <ac:chgData name="abraham castro juarez" userId="42e04ae371b34804" providerId="LiveId" clId="{FFD89748-F49C-4ABF-B9CB-C7D65B6F4FD8}" dt="2020-12-03T18:39:45.601" v="1191" actId="165"/>
          <ac:picMkLst>
            <pc:docMk/>
            <pc:sldMk cId="147923632" sldId="260"/>
            <ac:picMk id="2057" creationId="{57D8455A-2762-4F3C-81E4-FD991E29A384}"/>
          </ac:picMkLst>
        </pc:picChg>
        <pc:picChg chg="mod topLvl">
          <ac:chgData name="abraham castro juarez" userId="42e04ae371b34804" providerId="LiveId" clId="{FFD89748-F49C-4ABF-B9CB-C7D65B6F4FD8}" dt="2020-12-03T18:39:45.601" v="1191" actId="165"/>
          <ac:picMkLst>
            <pc:docMk/>
            <pc:sldMk cId="147923632" sldId="260"/>
            <ac:picMk id="2060" creationId="{0AD5CD0A-D69E-4D74-AFD9-4E48846828EB}"/>
          </ac:picMkLst>
        </pc:picChg>
        <pc:picChg chg="mod topLvl">
          <ac:chgData name="abraham castro juarez" userId="42e04ae371b34804" providerId="LiveId" clId="{FFD89748-F49C-4ABF-B9CB-C7D65B6F4FD8}" dt="2020-12-03T18:39:45.601" v="1191" actId="165"/>
          <ac:picMkLst>
            <pc:docMk/>
            <pc:sldMk cId="147923632" sldId="260"/>
            <ac:picMk id="2063" creationId="{35050D0B-92F9-4813-88AC-5CAA62487DA3}"/>
          </ac:picMkLst>
        </pc:picChg>
        <pc:picChg chg="mod topLvl">
          <ac:chgData name="abraham castro juarez" userId="42e04ae371b34804" providerId="LiveId" clId="{FFD89748-F49C-4ABF-B9CB-C7D65B6F4FD8}" dt="2020-12-03T18:39:45.601" v="1191" actId="165"/>
          <ac:picMkLst>
            <pc:docMk/>
            <pc:sldMk cId="147923632" sldId="260"/>
            <ac:picMk id="2066" creationId="{86A9F482-EAF7-4446-A020-2A7373C7FA2F}"/>
          </ac:picMkLst>
        </pc:picChg>
        <pc:picChg chg="mod topLvl">
          <ac:chgData name="abraham castro juarez" userId="42e04ae371b34804" providerId="LiveId" clId="{FFD89748-F49C-4ABF-B9CB-C7D65B6F4FD8}" dt="2020-12-03T18:39:45.601" v="1191" actId="165"/>
          <ac:picMkLst>
            <pc:docMk/>
            <pc:sldMk cId="147923632" sldId="260"/>
            <ac:picMk id="2069" creationId="{B1221F30-5578-477F-92D4-5D93B1BFA845}"/>
          </ac:picMkLst>
        </pc:picChg>
        <pc:picChg chg="mod topLvl">
          <ac:chgData name="abraham castro juarez" userId="42e04ae371b34804" providerId="LiveId" clId="{FFD89748-F49C-4ABF-B9CB-C7D65B6F4FD8}" dt="2020-12-03T18:39:45.601" v="1191" actId="165"/>
          <ac:picMkLst>
            <pc:docMk/>
            <pc:sldMk cId="147923632" sldId="260"/>
            <ac:picMk id="2072" creationId="{83BD8E9E-53C8-43B7-8EFF-6ECB1CC13205}"/>
          </ac:picMkLst>
        </pc:picChg>
        <pc:picChg chg="mod topLvl">
          <ac:chgData name="abraham castro juarez" userId="42e04ae371b34804" providerId="LiveId" clId="{FFD89748-F49C-4ABF-B9CB-C7D65B6F4FD8}" dt="2020-12-03T18:39:45.601" v="1191" actId="165"/>
          <ac:picMkLst>
            <pc:docMk/>
            <pc:sldMk cId="147923632" sldId="260"/>
            <ac:picMk id="2075" creationId="{0CA65200-1BB4-4E18-9C97-B11FC8A23978}"/>
          </ac:picMkLst>
        </pc:picChg>
        <pc:picChg chg="mod topLvl">
          <ac:chgData name="abraham castro juarez" userId="42e04ae371b34804" providerId="LiveId" clId="{FFD89748-F49C-4ABF-B9CB-C7D65B6F4FD8}" dt="2020-12-03T18:39:45.601" v="1191" actId="165"/>
          <ac:picMkLst>
            <pc:docMk/>
            <pc:sldMk cId="147923632" sldId="260"/>
            <ac:picMk id="2078" creationId="{5808D0B8-C08F-4147-BA49-E1A3651565E6}"/>
          </ac:picMkLst>
        </pc:picChg>
      </pc:sldChg>
      <pc:sldChg chg="addSp delSp modSp add mod modTransition delAnim modAnim">
        <pc:chgData name="abraham castro juarez" userId="42e04ae371b34804" providerId="LiveId" clId="{FFD89748-F49C-4ABF-B9CB-C7D65B6F4FD8}" dt="2020-12-05T03:00:54.669" v="2888" actId="1076"/>
        <pc:sldMkLst>
          <pc:docMk/>
          <pc:sldMk cId="1451130441" sldId="261"/>
        </pc:sldMkLst>
        <pc:spChg chg="mod">
          <ac:chgData name="abraham castro juarez" userId="42e04ae371b34804" providerId="LiveId" clId="{FFD89748-F49C-4ABF-B9CB-C7D65B6F4FD8}" dt="2020-12-05T02:59:32.030" v="2809" actId="20577"/>
          <ac:spMkLst>
            <pc:docMk/>
            <pc:sldMk cId="1451130441" sldId="261"/>
            <ac:spMk id="8" creationId="{6D89C36C-B453-4310-8410-975766CC1E60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10" creationId="{D5996987-F452-4064-8E99-3CE1E8726EAE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11" creationId="{A74CC8AA-F998-4D32-A902-310C276BC6E3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12" creationId="{070A3D36-4BE4-4BC4-B0DD-B33E42EEEC3B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13" creationId="{47337A76-D705-4A24-8134-67DFE87F3363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14" creationId="{8F472545-BFBE-408C-B330-E89952A59409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15" creationId="{D2313576-E284-474A-84C6-E0D4531ADA18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16" creationId="{2409D743-97FE-4D93-8191-521172D2FC6C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17" creationId="{D10DE16E-1228-467F-82FE-1D818EEDEB4A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19" creationId="{A89B5AF5-ADD9-46CF-8466-4B36C92AD4D3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20" creationId="{30494CFD-C162-40F4-8A08-20E63E62EA20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21" creationId="{25C88E35-45DF-4216-A108-5EA35033F41C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22" creationId="{E3BDC510-4776-475E-8BF3-49A70BB59D05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23" creationId="{AE33C3A4-CC4E-44D4-98C5-21FC91805E85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24" creationId="{B9928826-7173-4EC5-AC46-817472E1AAE5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25" creationId="{6E6336B6-5A59-44A4-A207-CB58B51CE9E5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26" creationId="{56CC86BE-27E3-4244-99FC-51C01190A538}"/>
          </ac:spMkLst>
        </pc:spChg>
        <pc:spChg chg="mod">
          <ac:chgData name="abraham castro juarez" userId="42e04ae371b34804" providerId="LiveId" clId="{FFD89748-F49C-4ABF-B9CB-C7D65B6F4FD8}" dt="2020-12-05T03:00:54.669" v="2888" actId="1076"/>
          <ac:spMkLst>
            <pc:docMk/>
            <pc:sldMk cId="1451130441" sldId="261"/>
            <ac:spMk id="27" creationId="{06E4A741-3449-455E-938A-610B49E9C855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29" creationId="{CFF8F973-D327-4CED-9DA4-EC2AEF8CC9B2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30" creationId="{4C71F957-036C-4CCF-86B6-C1E96CC50B59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32" creationId="{4E942F45-A2BE-4F22-8854-A7CDC2D861F0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33" creationId="{BAC22FFB-3F0F-4AFB-B589-4A37AF692B1D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35" creationId="{1205999D-D007-4C96-BA30-3B47FBC67646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36" creationId="{BD812077-AB64-4E09-9ED6-E4A44C17BEA6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38" creationId="{2C999E82-435C-49F4-8D57-09C11A72554D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39" creationId="{477F96EC-E710-4F18-B08B-0BFD499971BF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41" creationId="{8AC0C9F7-BDC1-4C3C-A337-90A6419B54B0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42" creationId="{8184A12E-E235-48E5-BD12-3B2C84AB457B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43" creationId="{55A93BAA-D5AE-41E2-8D8A-F9C34B46BB82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44" creationId="{71828BBC-1A30-4D41-A07E-19A00281D571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45" creationId="{DB440458-3769-4183-BD55-F9622A2E8722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46" creationId="{78B5CE56-85EB-4BB9-B3E9-81E124545034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47" creationId="{9C8E9EB6-848E-4CFF-8629-086CEE753032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48" creationId="{A4DF59D0-DE64-47C4-921C-F1D36FF9A679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49" creationId="{FBB40B69-AC55-4A7A-9726-78632844D6B3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50" creationId="{957BCD7C-4DB6-441A-9BDA-3E06F7C2A4B3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51" creationId="{BBE6821A-18CD-487E-9396-D97F3870AED2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52" creationId="{2A608775-E761-4F10-9656-B26F32207EF3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53" creationId="{7838E60F-ABE1-4628-8B07-314216CFB624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54" creationId="{8766BFD3-55EE-47B8-ADDE-AF3244FE439F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56" creationId="{B88621FD-C8FB-4785-B50C-E25CE0709142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57" creationId="{4978A9DF-8588-4999-A905-8336EF168661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58" creationId="{458408D5-F58A-4AF7-8477-FA525E923F16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59" creationId="{2CCE7512-D969-4D94-8A12-BC05C87D406F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60" creationId="{F04FB8F3-056C-414C-8A6C-03EBA0393403}"/>
          </ac:spMkLst>
        </pc:spChg>
        <pc:spChg chg="mod">
          <ac:chgData name="abraham castro juarez" userId="42e04ae371b34804" providerId="LiveId" clId="{FFD89748-F49C-4ABF-B9CB-C7D65B6F4FD8}" dt="2020-12-03T19:38:34.217" v="1815" actId="338"/>
          <ac:spMkLst>
            <pc:docMk/>
            <pc:sldMk cId="1451130441" sldId="261"/>
            <ac:spMk id="61" creationId="{70DC6216-A9E6-4E0F-A384-493A0B704757}"/>
          </ac:spMkLst>
        </pc:spChg>
        <pc:spChg chg="mod">
          <ac:chgData name="abraham castro juarez" userId="42e04ae371b34804" providerId="LiveId" clId="{FFD89748-F49C-4ABF-B9CB-C7D65B6F4FD8}" dt="2020-12-05T03:00:51.629" v="2887" actId="1037"/>
          <ac:spMkLst>
            <pc:docMk/>
            <pc:sldMk cId="1451130441" sldId="261"/>
            <ac:spMk id="62" creationId="{A3F5EBDA-7F16-4AE9-BA62-E520166D029D}"/>
          </ac:spMkLst>
        </pc:spChg>
        <pc:spChg chg="mod">
          <ac:chgData name="abraham castro juarez" userId="42e04ae371b34804" providerId="LiveId" clId="{FFD89748-F49C-4ABF-B9CB-C7D65B6F4FD8}" dt="2020-12-05T03:00:40.911" v="2851" actId="1038"/>
          <ac:spMkLst>
            <pc:docMk/>
            <pc:sldMk cId="1451130441" sldId="261"/>
            <ac:spMk id="63" creationId="{17214D90-984F-4813-B89A-29630E171FC6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65" creationId="{359CB225-5DEF-4D02-A5C9-BD2DE28DCE59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66" creationId="{D9ACC88A-66FD-488C-8CEF-DDFF8A918D56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67" creationId="{E03F792B-6003-42E8-A863-3A7DACDA5CFF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68" creationId="{BA8EC26C-1EC6-4BCF-BFCC-41543714B354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69" creationId="{25249CB1-D7E1-4F78-BC21-76DC82121950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70" creationId="{297A8C3F-4D36-4ADC-80AF-53A7E8B28C6B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71" creationId="{D913989E-ECCC-4C68-9A3A-A1C03D751142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72" creationId="{608D26F7-5904-4CCE-9E9E-E67E7F6AFBAB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73" creationId="{8E19E9D6-A59A-4745-AB75-9D625690E0F0}"/>
          </ac:spMkLst>
        </pc:spChg>
        <pc:spChg chg="mod topLvl">
          <ac:chgData name="abraham castro juarez" userId="42e04ae371b34804" providerId="LiveId" clId="{FFD89748-F49C-4ABF-B9CB-C7D65B6F4FD8}" dt="2020-12-03T20:49:48.865" v="1841" actId="1076"/>
          <ac:spMkLst>
            <pc:docMk/>
            <pc:sldMk cId="1451130441" sldId="261"/>
            <ac:spMk id="74" creationId="{FD864472-E6D0-4181-A97F-0A2B75951EDD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75" creationId="{BB9DB512-EFA3-46DF-9D6C-CFA7ABB350DF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76" creationId="{6C42E5C7-E5A7-4749-89B6-BC373202D5C0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77" creationId="{378EA58B-38EB-466F-831B-12B119B97E78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78" creationId="{87DFE919-0D57-4A09-A3B6-E291E06B33AD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79" creationId="{27D5C79C-703F-4252-A28E-E30E1CCE832D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80" creationId="{9570F182-0779-429E-A877-998A91724258}"/>
          </ac:spMkLst>
        </pc:spChg>
        <pc:spChg chg="mod topLvl">
          <ac:chgData name="abraham castro juarez" userId="42e04ae371b34804" providerId="LiveId" clId="{FFD89748-F49C-4ABF-B9CB-C7D65B6F4FD8}" dt="2020-12-03T19:39:55.937" v="1820" actId="1076"/>
          <ac:spMkLst>
            <pc:docMk/>
            <pc:sldMk cId="1451130441" sldId="261"/>
            <ac:spMk id="81" creationId="{821341A0-5E22-44E8-BE3C-DD2A8247F39F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82" creationId="{166B69F2-7DD4-4E62-BD9D-A4394D4DD191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83" creationId="{6FDE17F9-FF53-4D37-B64A-E0F3AE22259E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84" creationId="{F89FD91F-618F-4120-91D7-1ABC083C1714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85" creationId="{AC9F7AAB-3D1F-4D2B-A11D-9747102B5F2D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86" creationId="{90242AA1-123D-4863-A336-69E7127BA827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87" creationId="{D68FB56C-CC8A-4CA2-8E03-58C13171DC01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88" creationId="{2DC466CB-D28B-4F18-A5B5-58AEFF06F593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89" creationId="{8B831756-9FA7-48E6-AAA4-65A723636F9F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0" creationId="{88626596-0286-4813-BB86-AF59EC5B9FCA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1" creationId="{B75E2654-705F-4CAB-BAA0-5728014F27C5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2" creationId="{B178C51A-E8C2-4930-923C-55E5AE7DE91A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3" creationId="{03FFDB0B-6C17-4DF7-9154-B96A39FC4FA8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4" creationId="{59211300-BA59-41B2-AC80-D46F3FCB127D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5" creationId="{526273DC-5ABF-4365-8EC0-E68D357741C8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6" creationId="{A3D76553-2CF4-4B26-A29D-A14996089276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7" creationId="{D843D8D7-E503-4F9B-9CBA-2BF89D59CCEE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8" creationId="{0C972F39-6D09-4B28-AB18-0CCC3E2539A0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99" creationId="{E41CE7B7-72FC-46FA-8A5A-39794B2AFF28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0" creationId="{41386F71-227D-409D-A188-B5740F2BF6BD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1" creationId="{6EA98F59-B2DD-4128-89AD-51EFCEA3F241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2" creationId="{24DDD253-21C8-4433-84E8-290D5049CE1C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3" creationId="{14C97D0E-8F4A-4597-A33C-318CFB4F5B31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4" creationId="{ACAAF025-D325-4CDA-AD6F-032398C7394A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5" creationId="{0B0BE5D9-6C76-43E5-87BF-67ABBC4DBA24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6" creationId="{6C37DD14-EAE3-4609-A5EA-6219D344A313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7" creationId="{7E5F6250-8B11-439A-AE28-8400CECD5A4C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8" creationId="{306F17A4-D96E-4D9A-9E20-1C2C7208BD83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09" creationId="{AE09E863-E546-41B9-A00E-3D0A5119CB11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10" creationId="{7A8B5A3D-5089-4628-8268-0797948FE8B1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11" creationId="{62FA53FB-4CC3-40F6-8C3E-24F0CFB9B74B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12" creationId="{75077A1E-4951-4D95-AB3C-D15005ABD260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13" creationId="{66F17392-18A0-43F4-936B-FD912C76AAC2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14" creationId="{40DC869D-3EEC-4D5C-8609-899CA8E21082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15" creationId="{4C0CF038-51C5-4947-8336-B79EE691AECA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16" creationId="{24136689-E08B-4B9F-BA0A-AA2D0F26D2FE}"/>
          </ac:spMkLst>
        </pc:spChg>
        <pc:spChg chg="mod topLvl">
          <ac:chgData name="abraham castro juarez" userId="42e04ae371b34804" providerId="LiveId" clId="{FFD89748-F49C-4ABF-B9CB-C7D65B6F4FD8}" dt="2020-12-03T19:38:48.359" v="1817"/>
          <ac:spMkLst>
            <pc:docMk/>
            <pc:sldMk cId="1451130441" sldId="261"/>
            <ac:spMk id="117" creationId="{58B10931-768A-443A-B0AB-5F449209591E}"/>
          </ac:spMkLst>
        </pc:spChg>
        <pc:spChg chg="mod topLvl">
          <ac:chgData name="abraham castro juarez" userId="42e04ae371b34804" providerId="LiveId" clId="{FFD89748-F49C-4ABF-B9CB-C7D65B6F4FD8}" dt="2020-12-03T20:42:09.430" v="1830"/>
          <ac:spMkLst>
            <pc:docMk/>
            <pc:sldMk cId="1451130441" sldId="261"/>
            <ac:spMk id="118" creationId="{54E26F37-800D-45E5-B3D8-4980ED98D52E}"/>
          </ac:spMkLst>
        </pc:spChg>
        <pc:spChg chg="mod topLvl">
          <ac:chgData name="abraham castro juarez" userId="42e04ae371b34804" providerId="LiveId" clId="{FFD89748-F49C-4ABF-B9CB-C7D65B6F4FD8}" dt="2020-12-03T20:50:25.643" v="1847" actId="20577"/>
          <ac:spMkLst>
            <pc:docMk/>
            <pc:sldMk cId="1451130441" sldId="261"/>
            <ac:spMk id="119" creationId="{6B7C1BA5-CF95-4BB9-9A9F-74AA1E3C32F1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20" creationId="{69A05493-3AC5-4AA1-BB0E-E970547C99C5}"/>
          </ac:spMkLst>
        </pc:spChg>
        <pc:spChg chg="mod topLvl">
          <ac:chgData name="abraham castro juarez" userId="42e04ae371b34804" providerId="LiveId" clId="{FFD89748-F49C-4ABF-B9CB-C7D65B6F4FD8}" dt="2020-12-03T20:50:36.898" v="1850" actId="20577"/>
          <ac:spMkLst>
            <pc:docMk/>
            <pc:sldMk cId="1451130441" sldId="261"/>
            <ac:spMk id="121" creationId="{63A2ABFB-F326-4646-9B3A-8A308249FAC2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22" creationId="{D0E1918E-DF74-4209-932E-FE1C0A23DC59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23" creationId="{B97FCE3C-EC43-45A8-8456-C881F5239C95}"/>
          </ac:spMkLst>
        </pc:spChg>
        <pc:spChg chg="mod topLvl">
          <ac:chgData name="abraham castro juarez" userId="42e04ae371b34804" providerId="LiveId" clId="{FFD89748-F49C-4ABF-B9CB-C7D65B6F4FD8}" dt="2020-12-03T19:40:01.085" v="1821" actId="1076"/>
          <ac:spMkLst>
            <pc:docMk/>
            <pc:sldMk cId="1451130441" sldId="261"/>
            <ac:spMk id="124" creationId="{CC4508E3-4917-48B0-8C9D-3A504C15C35F}"/>
          </ac:spMkLst>
        </pc:spChg>
        <pc:spChg chg="mod topLvl">
          <ac:chgData name="abraham castro juarez" userId="42e04ae371b34804" providerId="LiveId" clId="{FFD89748-F49C-4ABF-B9CB-C7D65B6F4FD8}" dt="2020-12-03T20:42:15.827" v="1831"/>
          <ac:spMkLst>
            <pc:docMk/>
            <pc:sldMk cId="1451130441" sldId="261"/>
            <ac:spMk id="125" creationId="{137E6FFA-7C98-435E-A229-FEE2AD729119}"/>
          </ac:spMkLst>
        </pc:spChg>
        <pc:spChg chg="mod topLvl">
          <ac:chgData name="abraham castro juarez" userId="42e04ae371b34804" providerId="LiveId" clId="{FFD89748-F49C-4ABF-B9CB-C7D65B6F4FD8}" dt="2020-12-03T20:42:40.949" v="1834"/>
          <ac:spMkLst>
            <pc:docMk/>
            <pc:sldMk cId="1451130441" sldId="261"/>
            <ac:spMk id="126" creationId="{F9FDACA1-4BC2-4D0B-9C08-FB35F5B32FE8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27" creationId="{885259FE-2617-4E3E-80B2-E01E77DF89B2}"/>
          </ac:spMkLst>
        </pc:spChg>
        <pc:spChg chg="mod topLvl">
          <ac:chgData name="abraham castro juarez" userId="42e04ae371b34804" providerId="LiveId" clId="{FFD89748-F49C-4ABF-B9CB-C7D65B6F4FD8}" dt="2020-12-03T20:43:14.043" v="1839"/>
          <ac:spMkLst>
            <pc:docMk/>
            <pc:sldMk cId="1451130441" sldId="261"/>
            <ac:spMk id="128" creationId="{624544FF-ED1B-4A33-AB77-39EFA06D221E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29" creationId="{DB4E3A73-BDEF-40E8-A06B-A58201146FF9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30" creationId="{DB3098DC-1DE3-4F54-91FB-CBC79C0F2DD0}"/>
          </ac:spMkLst>
        </pc:spChg>
        <pc:spChg chg="mod topLvl">
          <ac:chgData name="abraham castro juarez" userId="42e04ae371b34804" providerId="LiveId" clId="{FFD89748-F49C-4ABF-B9CB-C7D65B6F4FD8}" dt="2020-12-03T19:40:12.917" v="1829" actId="1036"/>
          <ac:spMkLst>
            <pc:docMk/>
            <pc:sldMk cId="1451130441" sldId="261"/>
            <ac:spMk id="131" creationId="{84E501F2-95CE-4E1C-9726-99CFCE2D995D}"/>
          </ac:spMkLst>
        </pc:spChg>
        <pc:spChg chg="mod topLvl">
          <ac:chgData name="abraham castro juarez" userId="42e04ae371b34804" providerId="LiveId" clId="{FFD89748-F49C-4ABF-B9CB-C7D65B6F4FD8}" dt="2020-12-03T20:42:24.470" v="1832"/>
          <ac:spMkLst>
            <pc:docMk/>
            <pc:sldMk cId="1451130441" sldId="261"/>
            <ac:spMk id="132" creationId="{987B8E28-F41C-4305-982A-2DAB9ACB206D}"/>
          </ac:spMkLst>
        </pc:spChg>
        <pc:spChg chg="mod topLvl">
          <ac:chgData name="abraham castro juarez" userId="42e04ae371b34804" providerId="LiveId" clId="{FFD89748-F49C-4ABF-B9CB-C7D65B6F4FD8}" dt="2020-12-03T20:42:52.363" v="1837"/>
          <ac:spMkLst>
            <pc:docMk/>
            <pc:sldMk cId="1451130441" sldId="261"/>
            <ac:spMk id="133" creationId="{5FEDD002-ECCD-48BA-8D6A-8F8CD5BA40B1}"/>
          </ac:spMkLst>
        </pc:spChg>
        <pc:spChg chg="del mod topLvl">
          <ac:chgData name="abraham castro juarez" userId="42e04ae371b34804" providerId="LiveId" clId="{FFD89748-F49C-4ABF-B9CB-C7D65B6F4FD8}" dt="2020-12-03T20:42:50.506" v="1836" actId="478"/>
          <ac:spMkLst>
            <pc:docMk/>
            <pc:sldMk cId="1451130441" sldId="261"/>
            <ac:spMk id="134" creationId="{F4C7F87F-B7CF-4FED-B3EA-8D790C6EADE6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35" creationId="{5089F6DA-BD75-406A-95A9-65DA912D162C}"/>
          </ac:spMkLst>
        </pc:spChg>
        <pc:spChg chg="mod topLvl">
          <ac:chgData name="abraham castro juarez" userId="42e04ae371b34804" providerId="LiveId" clId="{FFD89748-F49C-4ABF-B9CB-C7D65B6F4FD8}" dt="2020-12-03T20:43:20.307" v="1840"/>
          <ac:spMkLst>
            <pc:docMk/>
            <pc:sldMk cId="1451130441" sldId="261"/>
            <ac:spMk id="136" creationId="{91C0AD2A-E079-49A0-B78A-0818F15B67EF}"/>
          </ac:spMkLst>
        </pc:spChg>
        <pc:spChg chg="mod topLvl">
          <ac:chgData name="abraham castro juarez" userId="42e04ae371b34804" providerId="LiveId" clId="{FFD89748-F49C-4ABF-B9CB-C7D65B6F4FD8}" dt="2020-12-03T19:38:39.898" v="1816" actId="165"/>
          <ac:spMkLst>
            <pc:docMk/>
            <pc:sldMk cId="1451130441" sldId="261"/>
            <ac:spMk id="137" creationId="{C11BD559-E703-456F-A305-7CFF89F1EED5}"/>
          </ac:spMkLst>
        </pc:spChg>
        <pc:spChg chg="add del mod">
          <ac:chgData name="abraham castro juarez" userId="42e04ae371b34804" providerId="LiveId" clId="{FFD89748-F49C-4ABF-B9CB-C7D65B6F4FD8}" dt="2020-12-04T00:45:56.708" v="2435" actId="478"/>
          <ac:spMkLst>
            <pc:docMk/>
            <pc:sldMk cId="1451130441" sldId="261"/>
            <ac:spMk id="138" creationId="{BBEED1CC-AA53-458A-9557-EBE1389B57F8}"/>
          </ac:spMkLst>
        </pc:spChg>
        <pc:grpChg chg="mod">
          <ac:chgData name="abraham castro juarez" userId="42e04ae371b34804" providerId="LiveId" clId="{FFD89748-F49C-4ABF-B9CB-C7D65B6F4FD8}" dt="2020-12-03T19:38:34.217" v="1815" actId="338"/>
          <ac:grpSpMkLst>
            <pc:docMk/>
            <pc:sldMk cId="1451130441" sldId="261"/>
            <ac:grpSpMk id="1" creationId="{00000000-0000-0000-0000-000000000000}"/>
          </ac:grpSpMkLst>
        </pc:grpChg>
        <pc:grpChg chg="del mod">
          <ac:chgData name="abraham castro juarez" userId="42e04ae371b34804" providerId="LiveId" clId="{FFD89748-F49C-4ABF-B9CB-C7D65B6F4FD8}" dt="2020-12-03T19:38:39.898" v="1816" actId="165"/>
          <ac:grpSpMkLst>
            <pc:docMk/>
            <pc:sldMk cId="1451130441" sldId="261"/>
            <ac:grpSpMk id="3" creationId="{350AC589-A21D-4269-B2C7-5FC78F3E1974}"/>
          </ac:grpSpMkLst>
        </pc:grpChg>
        <pc:grpChg chg="del">
          <ac:chgData name="abraham castro juarez" userId="42e04ae371b34804" providerId="LiveId" clId="{FFD89748-F49C-4ABF-B9CB-C7D65B6F4FD8}" dt="2020-12-03T19:02:52.694" v="1513" actId="478"/>
          <ac:grpSpMkLst>
            <pc:docMk/>
            <pc:sldMk cId="1451130441" sldId="261"/>
            <ac:grpSpMk id="5" creationId="{FE22ECBD-F0E9-41C5-A141-7558F1D0B4AB}"/>
          </ac:grpSpMkLst>
        </pc:grpChg>
        <pc:grpChg chg="mod">
          <ac:chgData name="abraham castro juarez" userId="42e04ae371b34804" providerId="LiveId" clId="{FFD89748-F49C-4ABF-B9CB-C7D65B6F4FD8}" dt="2020-12-03T19:38:34.217" v="1815" actId="338"/>
          <ac:grpSpMkLst>
            <pc:docMk/>
            <pc:sldMk cId="1451130441" sldId="261"/>
            <ac:grpSpMk id="9" creationId="{DC572824-0FEE-4C9D-B84D-459C6551DFBC}"/>
          </ac:grpSpMkLst>
        </pc:grpChg>
        <pc:grpChg chg="mod">
          <ac:chgData name="abraham castro juarez" userId="42e04ae371b34804" providerId="LiveId" clId="{FFD89748-F49C-4ABF-B9CB-C7D65B6F4FD8}" dt="2020-12-03T19:38:34.217" v="1815" actId="338"/>
          <ac:grpSpMkLst>
            <pc:docMk/>
            <pc:sldMk cId="1451130441" sldId="261"/>
            <ac:grpSpMk id="18" creationId="{0AFBA28B-4BC7-45D3-A636-AE9F95D3B966}"/>
          </ac:grpSpMkLst>
        </pc:grpChg>
        <pc:grpChg chg="mod">
          <ac:chgData name="abraham castro juarez" userId="42e04ae371b34804" providerId="LiveId" clId="{FFD89748-F49C-4ABF-B9CB-C7D65B6F4FD8}" dt="2020-12-03T19:38:34.217" v="1815" actId="338"/>
          <ac:grpSpMkLst>
            <pc:docMk/>
            <pc:sldMk cId="1451130441" sldId="261"/>
            <ac:grpSpMk id="28" creationId="{0C16A8EC-B7C3-4B89-A43F-65806639BEDF}"/>
          </ac:grpSpMkLst>
        </pc:grpChg>
        <pc:grpChg chg="mod">
          <ac:chgData name="abraham castro juarez" userId="42e04ae371b34804" providerId="LiveId" clId="{FFD89748-F49C-4ABF-B9CB-C7D65B6F4FD8}" dt="2020-12-03T19:38:34.217" v="1815" actId="338"/>
          <ac:grpSpMkLst>
            <pc:docMk/>
            <pc:sldMk cId="1451130441" sldId="261"/>
            <ac:grpSpMk id="31" creationId="{D0FC7C30-728A-46AD-8819-AFD96DD9F2AE}"/>
          </ac:grpSpMkLst>
        </pc:grpChg>
        <pc:grpChg chg="mod">
          <ac:chgData name="abraham castro juarez" userId="42e04ae371b34804" providerId="LiveId" clId="{FFD89748-F49C-4ABF-B9CB-C7D65B6F4FD8}" dt="2020-12-03T19:38:34.217" v="1815" actId="338"/>
          <ac:grpSpMkLst>
            <pc:docMk/>
            <pc:sldMk cId="1451130441" sldId="261"/>
            <ac:grpSpMk id="34" creationId="{6746A476-5E50-4D81-8376-89F073512853}"/>
          </ac:grpSpMkLst>
        </pc:grpChg>
        <pc:grpChg chg="mod">
          <ac:chgData name="abraham castro juarez" userId="42e04ae371b34804" providerId="LiveId" clId="{FFD89748-F49C-4ABF-B9CB-C7D65B6F4FD8}" dt="2020-12-03T19:38:34.217" v="1815" actId="338"/>
          <ac:grpSpMkLst>
            <pc:docMk/>
            <pc:sldMk cId="1451130441" sldId="261"/>
            <ac:grpSpMk id="37" creationId="{E7EC6188-4E12-47EE-BE01-58DC3D5D8BA0}"/>
          </ac:grpSpMkLst>
        </pc:grpChg>
        <pc:grpChg chg="mod">
          <ac:chgData name="abraham castro juarez" userId="42e04ae371b34804" providerId="LiveId" clId="{FFD89748-F49C-4ABF-B9CB-C7D65B6F4FD8}" dt="2020-12-03T19:38:34.217" v="1815" actId="338"/>
          <ac:grpSpMkLst>
            <pc:docMk/>
            <pc:sldMk cId="1451130441" sldId="261"/>
            <ac:grpSpMk id="40" creationId="{5629F7C6-B8FC-42EB-B38E-9BE51868CF94}"/>
          </ac:grpSpMkLst>
        </pc:grpChg>
        <pc:grpChg chg="mod">
          <ac:chgData name="abraham castro juarez" userId="42e04ae371b34804" providerId="LiveId" clId="{FFD89748-F49C-4ABF-B9CB-C7D65B6F4FD8}" dt="2020-12-03T19:38:34.217" v="1815" actId="338"/>
          <ac:grpSpMkLst>
            <pc:docMk/>
            <pc:sldMk cId="1451130441" sldId="261"/>
            <ac:grpSpMk id="55" creationId="{64BC5B45-1856-4DBA-BB29-9A96E9A7E8C8}"/>
          </ac:grpSpMkLst>
        </pc:grpChg>
        <pc:graphicFrameChg chg="add del mod modGraphic">
          <ac:chgData name="abraham castro juarez" userId="42e04ae371b34804" providerId="LiveId" clId="{FFD89748-F49C-4ABF-B9CB-C7D65B6F4FD8}" dt="2020-12-03T19:38:23.408" v="1813" actId="478"/>
          <ac:graphicFrameMkLst>
            <pc:docMk/>
            <pc:sldMk cId="1451130441" sldId="261"/>
            <ac:graphicFrameMk id="64" creationId="{7FA26A72-1AB0-458E-960E-28F4C3C337D2}"/>
          </ac:graphicFrameMkLst>
        </pc:graphicFrameChg>
        <pc:picChg chg="del mod">
          <ac:chgData name="abraham castro juarez" userId="42e04ae371b34804" providerId="LiveId" clId="{FFD89748-F49C-4ABF-B9CB-C7D65B6F4FD8}" dt="2020-12-03T19:38:34.217" v="1815" actId="338"/>
          <ac:picMkLst>
            <pc:docMk/>
            <pc:sldMk cId="1451130441" sldId="261"/>
            <ac:picMk id="2" creationId="{AFC9C00E-CA82-4B36-A20D-F91E8A64E942}"/>
          </ac:picMkLst>
        </pc:picChg>
        <pc:picChg chg="mod">
          <ac:chgData name="abraham castro juarez" userId="42e04ae371b34804" providerId="LiveId" clId="{FFD89748-F49C-4ABF-B9CB-C7D65B6F4FD8}" dt="2020-12-03T19:38:34.217" v="1815" actId="338"/>
          <ac:picMkLst>
            <pc:docMk/>
            <pc:sldMk cId="1451130441" sldId="261"/>
            <ac:picMk id="4" creationId="{E68CBD81-BC2D-4AEA-9FA9-F23F72177C00}"/>
          </ac:picMkLst>
        </pc:picChg>
      </pc:sldChg>
      <pc:sldChg chg="add del">
        <pc:chgData name="abraham castro juarez" userId="42e04ae371b34804" providerId="LiveId" clId="{FFD89748-F49C-4ABF-B9CB-C7D65B6F4FD8}" dt="2020-12-03T18:47:16.375" v="1235" actId="47"/>
        <pc:sldMkLst>
          <pc:docMk/>
          <pc:sldMk cId="2181086457" sldId="261"/>
        </pc:sldMkLst>
      </pc:sldChg>
      <pc:sldChg chg="add del">
        <pc:chgData name="abraham castro juarez" userId="42e04ae371b34804" providerId="LiveId" clId="{FFD89748-F49C-4ABF-B9CB-C7D65B6F4FD8}" dt="2020-12-03T20:59:13.428" v="1870" actId="47"/>
        <pc:sldMkLst>
          <pc:docMk/>
          <pc:sldMk cId="143647994" sldId="262"/>
        </pc:sldMkLst>
      </pc:sldChg>
      <pc:sldChg chg="addSp delSp modSp new mod modTransition modAnim">
        <pc:chgData name="abraham castro juarez" userId="42e04ae371b34804" providerId="LiveId" clId="{FFD89748-F49C-4ABF-B9CB-C7D65B6F4FD8}" dt="2020-12-09T06:45:47.695" v="3439" actId="1038"/>
        <pc:sldMkLst>
          <pc:docMk/>
          <pc:sldMk cId="513191543" sldId="262"/>
        </pc:sldMkLst>
        <pc:spChg chg="del">
          <ac:chgData name="abraham castro juarez" userId="42e04ae371b34804" providerId="LiveId" clId="{FFD89748-F49C-4ABF-B9CB-C7D65B6F4FD8}" dt="2020-12-03T21:25:05.663" v="1980" actId="478"/>
          <ac:spMkLst>
            <pc:docMk/>
            <pc:sldMk cId="513191543" sldId="262"/>
            <ac:spMk id="2" creationId="{17300057-5F84-4DDF-A7A5-C6456F4038EF}"/>
          </ac:spMkLst>
        </pc:spChg>
        <pc:spChg chg="del">
          <ac:chgData name="abraham castro juarez" userId="42e04ae371b34804" providerId="LiveId" clId="{FFD89748-F49C-4ABF-B9CB-C7D65B6F4FD8}" dt="2020-12-03T21:25:06.817" v="1981" actId="478"/>
          <ac:spMkLst>
            <pc:docMk/>
            <pc:sldMk cId="513191543" sldId="262"/>
            <ac:spMk id="3" creationId="{9CF4414D-E3E3-41A2-B16F-4D4598732B68}"/>
          </ac:spMkLst>
        </pc:spChg>
        <pc:spChg chg="add mod">
          <ac:chgData name="abraham castro juarez" userId="42e04ae371b34804" providerId="LiveId" clId="{FFD89748-F49C-4ABF-B9CB-C7D65B6F4FD8}" dt="2020-12-03T21:38:17.001" v="2172" actId="339"/>
          <ac:spMkLst>
            <pc:docMk/>
            <pc:sldMk cId="513191543" sldId="262"/>
            <ac:spMk id="5" creationId="{6232BF13-379B-43FF-A9B2-82BEA036BE97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7" creationId="{827B2E37-404C-4F46-A7AC-F21AC388D33F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9" creationId="{9FF8537E-A0FD-4DE5-9D3E-1E041458EDB7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10" creationId="{EA701577-57CD-4E84-A537-EE4C096669BD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12" creationId="{5407D42A-9CD5-4EE3-866A-C3778F372C33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13" creationId="{A2EFAEF8-2ECF-440A-8ECA-2D3AD5C80D08}"/>
          </ac:spMkLst>
        </pc:spChg>
        <pc:spChg chg="add mod">
          <ac:chgData name="abraham castro juarez" userId="42e04ae371b34804" providerId="LiveId" clId="{FFD89748-F49C-4ABF-B9CB-C7D65B6F4FD8}" dt="2020-12-03T21:35:50.583" v="2122" actId="14100"/>
          <ac:spMkLst>
            <pc:docMk/>
            <pc:sldMk cId="513191543" sldId="262"/>
            <ac:spMk id="15" creationId="{A03356A4-A57B-4E47-8A3A-2B72CBEE8D7B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16" creationId="{12664E5D-C875-4E18-9B6E-6A54939D58E2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18" creationId="{92439097-7083-41B1-9BAD-65ACFAA3A946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19" creationId="{349EE4F9-387F-4963-A05F-DE9FE8889787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21" creationId="{FD0A5E2F-36B8-474C-A575-2215EF806E06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22" creationId="{707778ED-902C-42AF-8673-6EB11CE7EDEE}"/>
          </ac:spMkLst>
        </pc:spChg>
        <pc:spChg chg="add mod">
          <ac:chgData name="abraham castro juarez" userId="42e04ae371b34804" providerId="LiveId" clId="{FFD89748-F49C-4ABF-B9CB-C7D65B6F4FD8}" dt="2020-12-03T21:36:09.143" v="2126" actId="14100"/>
          <ac:spMkLst>
            <pc:docMk/>
            <pc:sldMk cId="513191543" sldId="262"/>
            <ac:spMk id="24" creationId="{C02CB123-F239-4E04-B3E2-7D71C263C42A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25" creationId="{1A9AF6C3-ECEE-4C7B-A5F2-DED60C9BC5CD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27" creationId="{9A34FC81-7FE8-4159-B7F2-0C2AB8367B00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28" creationId="{2B3E9844-9F09-4631-A3CF-CDA1C00A7B8F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30" creationId="{AE34A0F7-4E70-4569-87D2-FFFD116F6A0F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31" creationId="{BB7BFDED-DAA4-46B4-992B-509F20D07DB0}"/>
          </ac:spMkLst>
        </pc:spChg>
        <pc:spChg chg="add mod">
          <ac:chgData name="abraham castro juarez" userId="42e04ae371b34804" providerId="LiveId" clId="{FFD89748-F49C-4ABF-B9CB-C7D65B6F4FD8}" dt="2020-12-03T21:36:17.343" v="2128" actId="14100"/>
          <ac:spMkLst>
            <pc:docMk/>
            <pc:sldMk cId="513191543" sldId="262"/>
            <ac:spMk id="33" creationId="{F6932659-5A12-46FA-94B4-C906CF724668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34" creationId="{9D093B8C-7CFC-4D16-B773-565224A3FCB0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35" creationId="{E8151B4F-3C51-42DF-AC07-02FBB492A542}"/>
          </ac:spMkLst>
        </pc:spChg>
        <pc:spChg chg="add mod">
          <ac:chgData name="abraham castro juarez" userId="42e04ae371b34804" providerId="LiveId" clId="{FFD89748-F49C-4ABF-B9CB-C7D65B6F4FD8}" dt="2020-12-03T21:35:45.455" v="2121" actId="14100"/>
          <ac:spMkLst>
            <pc:docMk/>
            <pc:sldMk cId="513191543" sldId="262"/>
            <ac:spMk id="36" creationId="{6A360BFB-16A1-4354-BF1C-27FD16B3EEFD}"/>
          </ac:spMkLst>
        </pc:spChg>
        <pc:spChg chg="add mod">
          <ac:chgData name="abraham castro juarez" userId="42e04ae371b34804" providerId="LiveId" clId="{FFD89748-F49C-4ABF-B9CB-C7D65B6F4FD8}" dt="2020-12-03T21:36:00.735" v="2124" actId="1035"/>
          <ac:spMkLst>
            <pc:docMk/>
            <pc:sldMk cId="513191543" sldId="262"/>
            <ac:spMk id="37" creationId="{E4BF18B5-C80F-475E-93A8-B4D6A8C41500}"/>
          </ac:spMkLst>
        </pc:spChg>
        <pc:spChg chg="add mod">
          <ac:chgData name="abraham castro juarez" userId="42e04ae371b34804" providerId="LiveId" clId="{FFD89748-F49C-4ABF-B9CB-C7D65B6F4FD8}" dt="2020-12-03T21:36:06.127" v="2125" actId="14100"/>
          <ac:spMkLst>
            <pc:docMk/>
            <pc:sldMk cId="513191543" sldId="262"/>
            <ac:spMk id="38" creationId="{C1A29B0D-CEBF-4B3B-8D3B-D9293F220023}"/>
          </ac:spMkLst>
        </pc:spChg>
        <pc:spChg chg="add mod">
          <ac:chgData name="abraham castro juarez" userId="42e04ae371b34804" providerId="LiveId" clId="{FFD89748-F49C-4ABF-B9CB-C7D65B6F4FD8}" dt="2020-12-03T21:36:13.279" v="2127" actId="14100"/>
          <ac:spMkLst>
            <pc:docMk/>
            <pc:sldMk cId="513191543" sldId="262"/>
            <ac:spMk id="39" creationId="{002CE6CC-215A-49FE-8B38-AE5972B2208D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40" creationId="{1675558B-8417-4C3C-B938-304869A75BAB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41" creationId="{B2150287-01DA-4E85-A6B5-1053E8A7580F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42" creationId="{1E8F9BDC-C5AF-41F1-A3A8-1A5769D6A234}"/>
          </ac:spMkLst>
        </pc:spChg>
        <pc:spChg chg="add mod">
          <ac:chgData name="abraham castro juarez" userId="42e04ae371b34804" providerId="LiveId" clId="{FFD89748-F49C-4ABF-B9CB-C7D65B6F4FD8}" dt="2020-12-03T21:35:27.379" v="2118" actId="1038"/>
          <ac:spMkLst>
            <pc:docMk/>
            <pc:sldMk cId="513191543" sldId="262"/>
            <ac:spMk id="43" creationId="{F9551F8B-12D5-460E-934F-A0FC06AE96C0}"/>
          </ac:spMkLst>
        </pc:spChg>
        <pc:spChg chg="add mod">
          <ac:chgData name="abraham castro juarez" userId="42e04ae371b34804" providerId="LiveId" clId="{FFD89748-F49C-4ABF-B9CB-C7D65B6F4FD8}" dt="2020-12-03T21:35:37.675" v="2120" actId="1037"/>
          <ac:spMkLst>
            <pc:docMk/>
            <pc:sldMk cId="513191543" sldId="262"/>
            <ac:spMk id="44" creationId="{C611ACB6-E88B-4814-948A-19AF47BD95D3}"/>
          </ac:spMkLst>
        </pc:spChg>
        <pc:spChg chg="add mod">
          <ac:chgData name="abraham castro juarez" userId="42e04ae371b34804" providerId="LiveId" clId="{FFD89748-F49C-4ABF-B9CB-C7D65B6F4FD8}" dt="2020-12-03T21:36:34.295" v="2131" actId="14100"/>
          <ac:spMkLst>
            <pc:docMk/>
            <pc:sldMk cId="513191543" sldId="262"/>
            <ac:spMk id="45" creationId="{25154C61-B766-408B-B67E-7C71AAC1D10A}"/>
          </ac:spMkLst>
        </pc:spChg>
        <pc:spChg chg="add mod">
          <ac:chgData name="abraham castro juarez" userId="42e04ae371b34804" providerId="LiveId" clId="{FFD89748-F49C-4ABF-B9CB-C7D65B6F4FD8}" dt="2020-12-09T06:45:25.953" v="3435" actId="20577"/>
          <ac:spMkLst>
            <pc:docMk/>
            <pc:sldMk cId="513191543" sldId="262"/>
            <ac:spMk id="46" creationId="{1A8056C9-F716-4C53-A110-AE526B0617C1}"/>
          </ac:spMkLst>
        </pc:spChg>
        <pc:spChg chg="add mod">
          <ac:chgData name="abraham castro juarez" userId="42e04ae371b34804" providerId="LiveId" clId="{FFD89748-F49C-4ABF-B9CB-C7D65B6F4FD8}" dt="2020-12-09T06:45:47.695" v="3439" actId="1038"/>
          <ac:spMkLst>
            <pc:docMk/>
            <pc:sldMk cId="513191543" sldId="262"/>
            <ac:spMk id="47" creationId="{6A9546AB-693C-401C-89F9-DD69C942520D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48" creationId="{C9613364-C7FC-4FB7-ABFA-084ED3AC479B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49" creationId="{D698340A-1E89-4AF2-AF5C-95E113E44827}"/>
          </ac:spMkLst>
        </pc:spChg>
        <pc:spChg chg="add mod">
          <ac:chgData name="abraham castro juarez" userId="42e04ae371b34804" providerId="LiveId" clId="{FFD89748-F49C-4ABF-B9CB-C7D65B6F4FD8}" dt="2020-12-03T21:28:43.606" v="1994" actId="113"/>
          <ac:spMkLst>
            <pc:docMk/>
            <pc:sldMk cId="513191543" sldId="262"/>
            <ac:spMk id="50" creationId="{4F4C3BB4-75EA-47AF-95C1-3898BC2C87B4}"/>
          </ac:spMkLst>
        </pc:spChg>
        <pc:spChg chg="add mod">
          <ac:chgData name="abraham castro juarez" userId="42e04ae371b34804" providerId="LiveId" clId="{FFD89748-F49C-4ABF-B9CB-C7D65B6F4FD8}" dt="2020-12-03T21:34:36.605" v="2030" actId="20577"/>
          <ac:spMkLst>
            <pc:docMk/>
            <pc:sldMk cId="513191543" sldId="262"/>
            <ac:spMk id="51" creationId="{6C1E4926-98EA-4B92-B1A2-23A9E8CC86C9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52" creationId="{F10C38C8-718B-4A91-B2D2-198F9BCAED77}"/>
          </ac:spMkLst>
        </pc:spChg>
        <pc:spChg chg="add mod">
          <ac:chgData name="abraham castro juarez" userId="42e04ae371b34804" providerId="LiveId" clId="{FFD89748-F49C-4ABF-B9CB-C7D65B6F4FD8}" dt="2020-12-03T21:30:37.658" v="2005" actId="1076"/>
          <ac:spMkLst>
            <pc:docMk/>
            <pc:sldMk cId="513191543" sldId="262"/>
            <ac:spMk id="53" creationId="{F3E064FD-F35F-4702-ADC9-CF2B4E6841E9}"/>
          </ac:spMkLst>
        </pc:spChg>
        <pc:spChg chg="add mod">
          <ac:chgData name="abraham castro juarez" userId="42e04ae371b34804" providerId="LiveId" clId="{FFD89748-F49C-4ABF-B9CB-C7D65B6F4FD8}" dt="2020-12-03T21:37:39.534" v="2169" actId="1076"/>
          <ac:spMkLst>
            <pc:docMk/>
            <pc:sldMk cId="513191543" sldId="262"/>
            <ac:spMk id="54" creationId="{4A133C73-C94E-44E0-944B-1D1BB4D39367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55" creationId="{0359DD26-79F2-4E2A-B38D-3619B3B83937}"/>
          </ac:spMkLst>
        </pc:spChg>
        <pc:spChg chg="add mod">
          <ac:chgData name="abraham castro juarez" userId="42e04ae371b34804" providerId="LiveId" clId="{FFD89748-F49C-4ABF-B9CB-C7D65B6F4FD8}" dt="2020-12-03T21:30:41.922" v="2006" actId="1076"/>
          <ac:spMkLst>
            <pc:docMk/>
            <pc:sldMk cId="513191543" sldId="262"/>
            <ac:spMk id="56" creationId="{D8140975-ADE1-4522-AC16-D6292FBC6F0E}"/>
          </ac:spMkLst>
        </pc:spChg>
        <pc:spChg chg="add mod">
          <ac:chgData name="abraham castro juarez" userId="42e04ae371b34804" providerId="LiveId" clId="{FFD89748-F49C-4ABF-B9CB-C7D65B6F4FD8}" dt="2020-12-03T21:37:31.647" v="2168" actId="1076"/>
          <ac:spMkLst>
            <pc:docMk/>
            <pc:sldMk cId="513191543" sldId="262"/>
            <ac:spMk id="57" creationId="{B6FA46D7-32C6-4C76-9B49-9C12EECD5761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58" creationId="{CB34B40E-7AD9-4868-9EDC-59207451C90F}"/>
          </ac:spMkLst>
        </pc:spChg>
        <pc:spChg chg="add mod">
          <ac:chgData name="abraham castro juarez" userId="42e04ae371b34804" providerId="LiveId" clId="{FFD89748-F49C-4ABF-B9CB-C7D65B6F4FD8}" dt="2020-12-03T21:30:10.606" v="2000" actId="113"/>
          <ac:spMkLst>
            <pc:docMk/>
            <pc:sldMk cId="513191543" sldId="262"/>
            <ac:spMk id="59" creationId="{CB63B080-383E-4CEB-BC13-44BC3C716F31}"/>
          </ac:spMkLst>
        </pc:spChg>
        <pc:spChg chg="add mod">
          <ac:chgData name="abraham castro juarez" userId="42e04ae371b34804" providerId="LiveId" clId="{FFD89748-F49C-4ABF-B9CB-C7D65B6F4FD8}" dt="2020-12-03T21:37:23.942" v="2167" actId="1076"/>
          <ac:spMkLst>
            <pc:docMk/>
            <pc:sldMk cId="513191543" sldId="262"/>
            <ac:spMk id="60" creationId="{C9154D98-19BD-4448-BE14-A9291C4A1825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61" creationId="{CDFD5437-049D-498F-B29C-8B058C4FBC7E}"/>
          </ac:spMkLst>
        </pc:spChg>
        <pc:spChg chg="add mod">
          <ac:chgData name="abraham castro juarez" userId="42e04ae371b34804" providerId="LiveId" clId="{FFD89748-F49C-4ABF-B9CB-C7D65B6F4FD8}" dt="2020-12-03T21:30:18.318" v="2002" actId="113"/>
          <ac:spMkLst>
            <pc:docMk/>
            <pc:sldMk cId="513191543" sldId="262"/>
            <ac:spMk id="62" creationId="{3156CAA7-4BA0-4595-B881-48392CD08609}"/>
          </ac:spMkLst>
        </pc:spChg>
        <pc:spChg chg="add mod">
          <ac:chgData name="abraham castro juarez" userId="42e04ae371b34804" providerId="LiveId" clId="{FFD89748-F49C-4ABF-B9CB-C7D65B6F4FD8}" dt="2020-12-03T21:37:17.087" v="2166" actId="1076"/>
          <ac:spMkLst>
            <pc:docMk/>
            <pc:sldMk cId="513191543" sldId="262"/>
            <ac:spMk id="63" creationId="{B65AEB16-1FA3-407E-9E19-60653EB7861F}"/>
          </ac:spMkLst>
        </pc:spChg>
        <pc:spChg chg="add mod">
          <ac:chgData name="abraham castro juarez" userId="42e04ae371b34804" providerId="LiveId" clId="{FFD89748-F49C-4ABF-B9CB-C7D65B6F4FD8}" dt="2020-12-03T21:26:43.353" v="1986"/>
          <ac:spMkLst>
            <pc:docMk/>
            <pc:sldMk cId="513191543" sldId="262"/>
            <ac:spMk id="64" creationId="{F49E4C4C-93A2-4D38-B910-C0DC6E39E275}"/>
          </ac:spMkLst>
        </pc:spChg>
        <pc:spChg chg="add mod">
          <ac:chgData name="abraham castro juarez" userId="42e04ae371b34804" providerId="LiveId" clId="{FFD89748-F49C-4ABF-B9CB-C7D65B6F4FD8}" dt="2020-12-03T21:30:26.414" v="2004" actId="113"/>
          <ac:spMkLst>
            <pc:docMk/>
            <pc:sldMk cId="513191543" sldId="262"/>
            <ac:spMk id="65" creationId="{A0D43E02-372D-4BAA-98C8-4483860B360F}"/>
          </ac:spMkLst>
        </pc:spChg>
        <pc:spChg chg="add mod">
          <ac:chgData name="abraham castro juarez" userId="42e04ae371b34804" providerId="LiveId" clId="{FFD89748-F49C-4ABF-B9CB-C7D65B6F4FD8}" dt="2020-12-03T21:37:13.950" v="2165" actId="1076"/>
          <ac:spMkLst>
            <pc:docMk/>
            <pc:sldMk cId="513191543" sldId="262"/>
            <ac:spMk id="66" creationId="{4337D8B2-2E3D-4994-8368-34DBEEAA78D0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68" creationId="{4CF52A90-CE1B-42EA-9C76-084CBEEB19F9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69" creationId="{A7A3CBBF-8EEF-401E-B5E1-A569BA403988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70" creationId="{09EFC977-9A8F-47C5-88F4-53CB24E1F7C9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71" creationId="{8F02CE6C-76FE-4393-B638-4B623933880B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72" creationId="{0E486FFE-9B2B-42FE-82E5-4B58607E9CA6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73" creationId="{C39F7291-5F50-438E-9CF9-91EF70FF7DE1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74" creationId="{AB786DAE-8712-4579-9B8F-C33D3B48394E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75" creationId="{87DDC655-FECB-495F-9533-F6B631410685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77" creationId="{9C2310C1-FC99-40DA-9AF1-312AA7672881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78" creationId="{0A5AD960-C2C6-4C9E-BF9D-9A5DBAE6B028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79" creationId="{8EBDE628-0712-4EBD-B61C-69E24DDD8FD8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80" creationId="{89DA8522-3BE3-4685-958B-4FFB0472FCBF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81" creationId="{351B9F4E-4610-451C-B414-3D0B358164A3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82" creationId="{D3AB14A3-EA05-4605-8BA9-FD6B4C18B37C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83" creationId="{350014EC-C5EE-4EE4-972D-9D8E218F085B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84" creationId="{54B0351C-5139-418F-A30F-7B6E9D235FF2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86" creationId="{9682578E-9BBB-4FEC-BABB-86266516323B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87" creationId="{9399AE42-59E0-4D0E-9517-7DD60FF0A848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89" creationId="{4F4EB6C2-6D91-4982-B8ED-58522602ABDF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90" creationId="{25D7F569-992B-4B1F-B3E2-E288F709962D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92" creationId="{3C86630E-5C48-4ABD-9BE2-371BF219C604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93" creationId="{1F11797F-4C91-4D35-B1F4-EDA6AE9E7E04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95" creationId="{25B203AF-E54D-4050-87A0-2B0DA5CCF5EE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96" creationId="{4A16BAF7-55D0-4B99-A44C-A67950CEC26B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98" creationId="{383AA425-7D33-471F-9B58-0D26D370EB2A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99" creationId="{29CD3D51-7E0D-4EB6-B464-CFAB739C2F9C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0" creationId="{741B6C9C-0970-44C6-AC92-CE0DA1C1350C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1" creationId="{EBF610A6-F016-427A-A252-E110D6FB7A13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2" creationId="{FC814C45-FD6F-4164-AA4F-9156F5A7DC26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3" creationId="{3065B617-0932-4C8C-A91F-50B2FCEE161B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4" creationId="{EE91AF03-984D-4348-B282-B107E98F7007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5" creationId="{69750CB5-7B9F-4653-A281-1066E2D4B6AB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6" creationId="{FDFF17E2-323E-40B6-B7D6-FEFDD95510E0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7" creationId="{D6A3CEE6-E593-4C76-B5E8-85FCA974C74F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8" creationId="{358DA532-79CE-4DA5-B9CE-34628B38D2E1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09" creationId="{24242354-E26B-450D-B38E-E84E3FD01E76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10" creationId="{59E4B164-AEE6-45D2-AC42-F8B9BE08A2FE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11" creationId="{B31A84DF-60A0-49F9-A15D-6288DC275E95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13" creationId="{BB75E22D-95F8-4C21-A401-4BFFA8FF243C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14" creationId="{9E0AD842-A21E-44A9-B5D7-065920534484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15" creationId="{E7BE0512-3D08-47BF-B813-8F05D45BFFE7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16" creationId="{08BC70DD-1FCF-4E54-95FF-9E8A8C5DCE16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17" creationId="{0C6DF9B6-54E4-43C1-BA00-C7A8B0339865}"/>
          </ac:spMkLst>
        </pc:spChg>
        <pc:spChg chg="mod">
          <ac:chgData name="abraham castro juarez" userId="42e04ae371b34804" providerId="LiveId" clId="{FFD89748-F49C-4ABF-B9CB-C7D65B6F4FD8}" dt="2020-12-03T21:37:54.593" v="2170"/>
          <ac:spMkLst>
            <pc:docMk/>
            <pc:sldMk cId="513191543" sldId="262"/>
            <ac:spMk id="118" creationId="{B084C228-F57D-40F8-8D39-6A3ECAF9F5A3}"/>
          </ac:spMkLst>
        </pc:spChg>
        <pc:grpChg chg="add mod">
          <ac:chgData name="abraham castro juarez" userId="42e04ae371b34804" providerId="LiveId" clId="{FFD89748-F49C-4ABF-B9CB-C7D65B6F4FD8}" dt="2020-12-03T21:37:54.593" v="2170"/>
          <ac:grpSpMkLst>
            <pc:docMk/>
            <pc:sldMk cId="513191543" sldId="262"/>
            <ac:grpSpMk id="67" creationId="{97E2294B-6F90-4CD9-8274-1EC4762A3B2E}"/>
          </ac:grpSpMkLst>
        </pc:grpChg>
        <pc:grpChg chg="add mod">
          <ac:chgData name="abraham castro juarez" userId="42e04ae371b34804" providerId="LiveId" clId="{FFD89748-F49C-4ABF-B9CB-C7D65B6F4FD8}" dt="2020-12-03T21:37:54.593" v="2170"/>
          <ac:grpSpMkLst>
            <pc:docMk/>
            <pc:sldMk cId="513191543" sldId="262"/>
            <ac:grpSpMk id="76" creationId="{F2EDDFAA-0747-4CE6-92D9-4DF9B35D6890}"/>
          </ac:grpSpMkLst>
        </pc:grpChg>
        <pc:grpChg chg="add mod">
          <ac:chgData name="abraham castro juarez" userId="42e04ae371b34804" providerId="LiveId" clId="{FFD89748-F49C-4ABF-B9CB-C7D65B6F4FD8}" dt="2020-12-03T21:37:54.593" v="2170"/>
          <ac:grpSpMkLst>
            <pc:docMk/>
            <pc:sldMk cId="513191543" sldId="262"/>
            <ac:grpSpMk id="85" creationId="{6D1F0573-8B62-4FDE-ACF8-8296F4E36CE9}"/>
          </ac:grpSpMkLst>
        </pc:grpChg>
        <pc:grpChg chg="add mod">
          <ac:chgData name="abraham castro juarez" userId="42e04ae371b34804" providerId="LiveId" clId="{FFD89748-F49C-4ABF-B9CB-C7D65B6F4FD8}" dt="2020-12-03T21:37:54.593" v="2170"/>
          <ac:grpSpMkLst>
            <pc:docMk/>
            <pc:sldMk cId="513191543" sldId="262"/>
            <ac:grpSpMk id="88" creationId="{C6BEF0FA-0A4A-4EB3-9D4A-A1A93680EE66}"/>
          </ac:grpSpMkLst>
        </pc:grpChg>
        <pc:grpChg chg="add mod">
          <ac:chgData name="abraham castro juarez" userId="42e04ae371b34804" providerId="LiveId" clId="{FFD89748-F49C-4ABF-B9CB-C7D65B6F4FD8}" dt="2020-12-03T21:37:54.593" v="2170"/>
          <ac:grpSpMkLst>
            <pc:docMk/>
            <pc:sldMk cId="513191543" sldId="262"/>
            <ac:grpSpMk id="91" creationId="{9C0EF7D8-9923-417A-AA87-DC855BAFE235}"/>
          </ac:grpSpMkLst>
        </pc:grpChg>
        <pc:grpChg chg="add mod">
          <ac:chgData name="abraham castro juarez" userId="42e04ae371b34804" providerId="LiveId" clId="{FFD89748-F49C-4ABF-B9CB-C7D65B6F4FD8}" dt="2020-12-03T21:37:54.593" v="2170"/>
          <ac:grpSpMkLst>
            <pc:docMk/>
            <pc:sldMk cId="513191543" sldId="262"/>
            <ac:grpSpMk id="94" creationId="{81ACCA7E-A4BE-4486-AF60-DACA36441756}"/>
          </ac:grpSpMkLst>
        </pc:grpChg>
        <pc:grpChg chg="add mod">
          <ac:chgData name="abraham castro juarez" userId="42e04ae371b34804" providerId="LiveId" clId="{FFD89748-F49C-4ABF-B9CB-C7D65B6F4FD8}" dt="2020-12-03T21:37:54.593" v="2170"/>
          <ac:grpSpMkLst>
            <pc:docMk/>
            <pc:sldMk cId="513191543" sldId="262"/>
            <ac:grpSpMk id="97" creationId="{4EB4C519-BEF2-4B4F-B018-73ECFA3F564C}"/>
          </ac:grpSpMkLst>
        </pc:grpChg>
        <pc:grpChg chg="add mod">
          <ac:chgData name="abraham castro juarez" userId="42e04ae371b34804" providerId="LiveId" clId="{FFD89748-F49C-4ABF-B9CB-C7D65B6F4FD8}" dt="2020-12-03T21:37:54.593" v="2170"/>
          <ac:grpSpMkLst>
            <pc:docMk/>
            <pc:sldMk cId="513191543" sldId="262"/>
            <ac:grpSpMk id="112" creationId="{8AA4DF0F-AAF5-45BA-ABF1-622E91BFD66D}"/>
          </ac:grpSpMkLst>
        </pc:grpChg>
        <pc:picChg chg="add mod">
          <ac:chgData name="abraham castro juarez" userId="42e04ae371b34804" providerId="LiveId" clId="{FFD89748-F49C-4ABF-B9CB-C7D65B6F4FD8}" dt="2020-12-03T21:25:10.232" v="1982"/>
          <ac:picMkLst>
            <pc:docMk/>
            <pc:sldMk cId="513191543" sldId="262"/>
            <ac:picMk id="4" creationId="{DCA54D24-E485-4B62-BB84-EC57EB32FC31}"/>
          </ac:picMkLst>
        </pc:picChg>
        <pc:picChg chg="add del mod">
          <ac:chgData name="abraham castro juarez" userId="42e04ae371b34804" providerId="LiveId" clId="{FFD89748-F49C-4ABF-B9CB-C7D65B6F4FD8}" dt="2020-12-03T21:26:09.561" v="1984" actId="478"/>
          <ac:picMkLst>
            <pc:docMk/>
            <pc:sldMk cId="513191543" sldId="262"/>
            <ac:picMk id="6" creationId="{06F25620-7411-4E49-9FC8-2E67A22A3A14}"/>
          </ac:picMkLst>
        </pc:picChg>
        <pc:picChg chg="add mod">
          <ac:chgData name="abraham castro juarez" userId="42e04ae371b34804" providerId="LiveId" clId="{FFD89748-F49C-4ABF-B9CB-C7D65B6F4FD8}" dt="2020-12-03T21:26:43.353" v="1986"/>
          <ac:picMkLst>
            <pc:docMk/>
            <pc:sldMk cId="513191543" sldId="262"/>
            <ac:picMk id="8" creationId="{B1019E2D-1A00-4F19-B1C6-F595239D7C99}"/>
          </ac:picMkLst>
        </pc:picChg>
        <pc:picChg chg="add mod">
          <ac:chgData name="abraham castro juarez" userId="42e04ae371b34804" providerId="LiveId" clId="{FFD89748-F49C-4ABF-B9CB-C7D65B6F4FD8}" dt="2020-12-03T21:26:43.353" v="1986"/>
          <ac:picMkLst>
            <pc:docMk/>
            <pc:sldMk cId="513191543" sldId="262"/>
            <ac:picMk id="11" creationId="{089C5C02-11B9-4EEC-A3EA-FD7B6012C209}"/>
          </ac:picMkLst>
        </pc:picChg>
        <pc:picChg chg="add mod">
          <ac:chgData name="abraham castro juarez" userId="42e04ae371b34804" providerId="LiveId" clId="{FFD89748-F49C-4ABF-B9CB-C7D65B6F4FD8}" dt="2020-12-03T21:26:43.353" v="1986"/>
          <ac:picMkLst>
            <pc:docMk/>
            <pc:sldMk cId="513191543" sldId="262"/>
            <ac:picMk id="14" creationId="{51A7A96D-0248-4F89-BBC3-74E963D586E1}"/>
          </ac:picMkLst>
        </pc:picChg>
        <pc:picChg chg="add mod">
          <ac:chgData name="abraham castro juarez" userId="42e04ae371b34804" providerId="LiveId" clId="{FFD89748-F49C-4ABF-B9CB-C7D65B6F4FD8}" dt="2020-12-03T21:26:43.353" v="1986"/>
          <ac:picMkLst>
            <pc:docMk/>
            <pc:sldMk cId="513191543" sldId="262"/>
            <ac:picMk id="17" creationId="{C3C47A04-FE71-45FF-939A-CADFCE6529B6}"/>
          </ac:picMkLst>
        </pc:picChg>
        <pc:picChg chg="add mod">
          <ac:chgData name="abraham castro juarez" userId="42e04ae371b34804" providerId="LiveId" clId="{FFD89748-F49C-4ABF-B9CB-C7D65B6F4FD8}" dt="2020-12-03T21:26:43.353" v="1986"/>
          <ac:picMkLst>
            <pc:docMk/>
            <pc:sldMk cId="513191543" sldId="262"/>
            <ac:picMk id="20" creationId="{D1C0706B-FA46-4443-B4DA-B27FEFA0148B}"/>
          </ac:picMkLst>
        </pc:picChg>
        <pc:picChg chg="add mod">
          <ac:chgData name="abraham castro juarez" userId="42e04ae371b34804" providerId="LiveId" clId="{FFD89748-F49C-4ABF-B9CB-C7D65B6F4FD8}" dt="2020-12-03T21:26:43.353" v="1986"/>
          <ac:picMkLst>
            <pc:docMk/>
            <pc:sldMk cId="513191543" sldId="262"/>
            <ac:picMk id="23" creationId="{04778677-15CC-4772-A610-47A059F40FD8}"/>
          </ac:picMkLst>
        </pc:picChg>
        <pc:picChg chg="add mod">
          <ac:chgData name="abraham castro juarez" userId="42e04ae371b34804" providerId="LiveId" clId="{FFD89748-F49C-4ABF-B9CB-C7D65B6F4FD8}" dt="2020-12-03T21:26:43.353" v="1986"/>
          <ac:picMkLst>
            <pc:docMk/>
            <pc:sldMk cId="513191543" sldId="262"/>
            <ac:picMk id="26" creationId="{E0061239-EADC-4C45-9498-CC68F6F028EC}"/>
          </ac:picMkLst>
        </pc:picChg>
        <pc:picChg chg="add mod">
          <ac:chgData name="abraham castro juarez" userId="42e04ae371b34804" providerId="LiveId" clId="{FFD89748-F49C-4ABF-B9CB-C7D65B6F4FD8}" dt="2020-12-03T21:26:43.353" v="1986"/>
          <ac:picMkLst>
            <pc:docMk/>
            <pc:sldMk cId="513191543" sldId="262"/>
            <ac:picMk id="29" creationId="{CFFA971C-5D73-45CA-8153-6605D3D398BD}"/>
          </ac:picMkLst>
        </pc:picChg>
        <pc:picChg chg="add mod">
          <ac:chgData name="abraham castro juarez" userId="42e04ae371b34804" providerId="LiveId" clId="{FFD89748-F49C-4ABF-B9CB-C7D65B6F4FD8}" dt="2020-12-03T21:26:43.353" v="1986"/>
          <ac:picMkLst>
            <pc:docMk/>
            <pc:sldMk cId="513191543" sldId="262"/>
            <ac:picMk id="32" creationId="{964BC7F2-CC13-4D14-8B52-8B65718D0630}"/>
          </ac:picMkLst>
        </pc:picChg>
      </pc:sldChg>
      <pc:sldChg chg="addSp delSp modSp new mod modTransition modAnim">
        <pc:chgData name="abraham castro juarez" userId="42e04ae371b34804" providerId="LiveId" clId="{FFD89748-F49C-4ABF-B9CB-C7D65B6F4FD8}" dt="2020-12-07T19:28:48.310" v="3423" actId="207"/>
        <pc:sldMkLst>
          <pc:docMk/>
          <pc:sldMk cId="2835518178" sldId="263"/>
        </pc:sldMkLst>
        <pc:spChg chg="del">
          <ac:chgData name="abraham castro juarez" userId="42e04ae371b34804" providerId="LiveId" clId="{FFD89748-F49C-4ABF-B9CB-C7D65B6F4FD8}" dt="2020-12-03T22:09:35.056" v="2175" actId="478"/>
          <ac:spMkLst>
            <pc:docMk/>
            <pc:sldMk cId="2835518178" sldId="263"/>
            <ac:spMk id="2" creationId="{6EEE7D2B-BD13-4FA0-B7A5-2C85636F66D8}"/>
          </ac:spMkLst>
        </pc:spChg>
        <pc:spChg chg="del">
          <ac:chgData name="abraham castro juarez" userId="42e04ae371b34804" providerId="LiveId" clId="{FFD89748-F49C-4ABF-B9CB-C7D65B6F4FD8}" dt="2020-12-03T22:09:36.712" v="2176" actId="478"/>
          <ac:spMkLst>
            <pc:docMk/>
            <pc:sldMk cId="2835518178" sldId="263"/>
            <ac:spMk id="3" creationId="{16CEC659-1B0E-4A5B-B11F-EFACE910FB2E}"/>
          </ac:spMkLst>
        </pc:spChg>
        <pc:spChg chg="add mod">
          <ac:chgData name="abraham castro juarez" userId="42e04ae371b34804" providerId="LiveId" clId="{FFD89748-F49C-4ABF-B9CB-C7D65B6F4FD8}" dt="2020-12-03T22:10:58.218" v="2198" actId="403"/>
          <ac:spMkLst>
            <pc:docMk/>
            <pc:sldMk cId="2835518178" sldId="263"/>
            <ac:spMk id="5" creationId="{2625330B-8AF5-4AD1-BA74-69BCED26F2F6}"/>
          </ac:spMkLst>
        </pc:spChg>
        <pc:spChg chg="add mod">
          <ac:chgData name="abraham castro juarez" userId="42e04ae371b34804" providerId="LiveId" clId="{FFD89748-F49C-4ABF-B9CB-C7D65B6F4FD8}" dt="2020-12-07T19:28:48.310" v="3423" actId="207"/>
          <ac:spMkLst>
            <pc:docMk/>
            <pc:sldMk cId="2835518178" sldId="263"/>
            <ac:spMk id="7" creationId="{D337E0DC-5CE4-4BDB-B0A2-B40911DEC518}"/>
          </ac:spMkLst>
        </pc:spChg>
        <pc:picChg chg="add mod">
          <ac:chgData name="abraham castro juarez" userId="42e04ae371b34804" providerId="LiveId" clId="{FFD89748-F49C-4ABF-B9CB-C7D65B6F4FD8}" dt="2020-12-03T22:09:33.014" v="2174"/>
          <ac:picMkLst>
            <pc:docMk/>
            <pc:sldMk cId="2835518178" sldId="263"/>
            <ac:picMk id="4" creationId="{F99A739E-4F88-42A6-AF6C-9210E92CAD3D}"/>
          </ac:picMkLst>
        </pc:picChg>
      </pc:sldChg>
      <pc:sldChg chg="modSp add mod modTransition">
        <pc:chgData name="abraham castro juarez" userId="42e04ae371b34804" providerId="LiveId" clId="{FFD89748-F49C-4ABF-B9CB-C7D65B6F4FD8}" dt="2020-12-05T02:49:00.570" v="2804"/>
        <pc:sldMkLst>
          <pc:docMk/>
          <pc:sldMk cId="693914897" sldId="264"/>
        </pc:sldMkLst>
        <pc:spChg chg="mod">
          <ac:chgData name="abraham castro juarez" userId="42e04ae371b34804" providerId="LiveId" clId="{FFD89748-F49C-4ABF-B9CB-C7D65B6F4FD8}" dt="2020-12-05T00:25:24.928" v="2526" actId="1076"/>
          <ac:spMkLst>
            <pc:docMk/>
            <pc:sldMk cId="693914897" sldId="264"/>
            <ac:spMk id="5" creationId="{2625330B-8AF5-4AD1-BA74-69BCED26F2F6}"/>
          </ac:spMkLst>
        </pc:spChg>
        <pc:spChg chg="mod">
          <ac:chgData name="abraham castro juarez" userId="42e04ae371b34804" providerId="LiveId" clId="{FFD89748-F49C-4ABF-B9CB-C7D65B6F4FD8}" dt="2020-12-05T01:11:20.413" v="2795" actId="113"/>
          <ac:spMkLst>
            <pc:docMk/>
            <pc:sldMk cId="693914897" sldId="264"/>
            <ac:spMk id="7" creationId="{D337E0DC-5CE4-4BDB-B0A2-B40911DEC518}"/>
          </ac:spMkLst>
        </pc:spChg>
      </pc:sldChg>
      <pc:sldChg chg="new del">
        <pc:chgData name="abraham castro juarez" userId="42e04ae371b34804" providerId="LiveId" clId="{FFD89748-F49C-4ABF-B9CB-C7D65B6F4FD8}" dt="2020-12-04T00:46:05.461" v="2438" actId="47"/>
        <pc:sldMkLst>
          <pc:docMk/>
          <pc:sldMk cId="2179384511" sldId="264"/>
        </pc:sldMkLst>
      </pc:sldChg>
      <pc:sldChg chg="addSp delSp modSp add mod modAnim">
        <pc:chgData name="abraham castro juarez" userId="42e04ae371b34804" providerId="LiveId" clId="{FFD89748-F49C-4ABF-B9CB-C7D65B6F4FD8}" dt="2020-12-05T03:23:26.276" v="3135" actId="1036"/>
        <pc:sldMkLst>
          <pc:docMk/>
          <pc:sldMk cId="2050324543" sldId="265"/>
        </pc:sldMkLst>
        <pc:spChg chg="mod">
          <ac:chgData name="abraham castro juarez" userId="42e04ae371b34804" providerId="LiveId" clId="{FFD89748-F49C-4ABF-B9CB-C7D65B6F4FD8}" dt="2020-12-05T03:22:01.420" v="3113" actId="21"/>
          <ac:spMkLst>
            <pc:docMk/>
            <pc:sldMk cId="2050324543" sldId="265"/>
            <ac:spMk id="8" creationId="{6D89C36C-B453-4310-8410-975766CC1E60}"/>
          </ac:spMkLst>
        </pc:spChg>
        <pc:spChg chg="mod">
          <ac:chgData name="abraham castro juarez" userId="42e04ae371b34804" providerId="LiveId" clId="{FFD89748-F49C-4ABF-B9CB-C7D65B6F4FD8}" dt="2020-12-05T03:08:06.799" v="2916" actId="20577"/>
          <ac:spMkLst>
            <pc:docMk/>
            <pc:sldMk cId="2050324543" sldId="265"/>
            <ac:spMk id="27" creationId="{06E4A741-3449-455E-938A-610B49E9C855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65" creationId="{359CB225-5DEF-4D02-A5C9-BD2DE28DCE59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66" creationId="{D9ACC88A-66FD-488C-8CEF-DDFF8A918D56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67" creationId="{E03F792B-6003-42E8-A863-3A7DACDA5CFF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68" creationId="{BA8EC26C-1EC6-4BCF-BFCC-41543714B354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69" creationId="{25249CB1-D7E1-4F78-BC21-76DC82121950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0" creationId="{297A8C3F-4D36-4ADC-80AF-53A7E8B28C6B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1" creationId="{D913989E-ECCC-4C68-9A3A-A1C03D751142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2" creationId="{608D26F7-5904-4CCE-9E9E-E67E7F6AFBAB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3" creationId="{8E19E9D6-A59A-4745-AB75-9D625690E0F0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4" creationId="{FD864472-E6D0-4181-A97F-0A2B75951EDD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5" creationId="{BB9DB512-EFA3-46DF-9D6C-CFA7ABB350DF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6" creationId="{6C42E5C7-E5A7-4749-89B6-BC373202D5C0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7" creationId="{378EA58B-38EB-466F-831B-12B119B97E78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8" creationId="{87DFE919-0D57-4A09-A3B6-E291E06B33AD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79" creationId="{27D5C79C-703F-4252-A28E-E30E1CCE832D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0" creationId="{9570F182-0779-429E-A877-998A91724258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1" creationId="{821341A0-5E22-44E8-BE3C-DD2A8247F39F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2" creationId="{166B69F2-7DD4-4E62-BD9D-A4394D4DD191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3" creationId="{6FDE17F9-FF53-4D37-B64A-E0F3AE22259E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4" creationId="{F89FD91F-618F-4120-91D7-1ABC083C1714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5" creationId="{AC9F7AAB-3D1F-4D2B-A11D-9747102B5F2D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6" creationId="{90242AA1-123D-4863-A336-69E7127BA827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7" creationId="{D68FB56C-CC8A-4CA2-8E03-58C13171DC01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8" creationId="{2DC466CB-D28B-4F18-A5B5-58AEFF06F593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89" creationId="{8B831756-9FA7-48E6-AAA4-65A723636F9F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0" creationId="{88626596-0286-4813-BB86-AF59EC5B9FCA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1" creationId="{B75E2654-705F-4CAB-BAA0-5728014F27C5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2" creationId="{B178C51A-E8C2-4930-923C-55E5AE7DE91A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3" creationId="{03FFDB0B-6C17-4DF7-9154-B96A39FC4FA8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4" creationId="{59211300-BA59-41B2-AC80-D46F3FCB127D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5" creationId="{526273DC-5ABF-4365-8EC0-E68D357741C8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6" creationId="{A3D76553-2CF4-4B26-A29D-A14996089276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7" creationId="{D843D8D7-E503-4F9B-9CBA-2BF89D59CCEE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8" creationId="{0C972F39-6D09-4B28-AB18-0CCC3E2539A0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99" creationId="{E41CE7B7-72FC-46FA-8A5A-39794B2AFF28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0" creationId="{41386F71-227D-409D-A188-B5740F2BF6BD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1" creationId="{6EA98F59-B2DD-4128-89AD-51EFCEA3F241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2" creationId="{24DDD253-21C8-4433-84E8-290D5049CE1C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3" creationId="{14C97D0E-8F4A-4597-A33C-318CFB4F5B31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4" creationId="{ACAAF025-D325-4CDA-AD6F-032398C7394A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5" creationId="{0B0BE5D9-6C76-43E5-87BF-67ABBC4DBA24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6" creationId="{6C37DD14-EAE3-4609-A5EA-6219D344A313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7" creationId="{7E5F6250-8B11-439A-AE28-8400CECD5A4C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8" creationId="{306F17A4-D96E-4D9A-9E20-1C2C7208BD83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09" creationId="{AE09E863-E546-41B9-A00E-3D0A5119CB11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0" creationId="{7A8B5A3D-5089-4628-8268-0797948FE8B1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1" creationId="{62FA53FB-4CC3-40F6-8C3E-24F0CFB9B74B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2" creationId="{75077A1E-4951-4D95-AB3C-D15005ABD260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3" creationId="{66F17392-18A0-43F4-936B-FD912C76AAC2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4" creationId="{40DC869D-3EEC-4D5C-8609-899CA8E21082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5" creationId="{4C0CF038-51C5-4947-8336-B79EE691AECA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6" creationId="{24136689-E08B-4B9F-BA0A-AA2D0F26D2FE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7" creationId="{58B10931-768A-443A-B0AB-5F449209591E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8" creationId="{54E26F37-800D-45E5-B3D8-4980ED98D52E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19" creationId="{6B7C1BA5-CF95-4BB9-9A9F-74AA1E3C32F1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0" creationId="{69A05493-3AC5-4AA1-BB0E-E970547C99C5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1" creationId="{63A2ABFB-F326-4646-9B3A-8A308249FAC2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2" creationId="{D0E1918E-DF74-4209-932E-FE1C0A23DC59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3" creationId="{B97FCE3C-EC43-45A8-8456-C881F5239C95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4" creationId="{CC4508E3-4917-48B0-8C9D-3A504C15C35F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5" creationId="{137E6FFA-7C98-435E-A229-FEE2AD729119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6" creationId="{F9FDACA1-4BC2-4D0B-9C08-FB35F5B32FE8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7" creationId="{885259FE-2617-4E3E-80B2-E01E77DF89B2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8" creationId="{624544FF-ED1B-4A33-AB77-39EFA06D221E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29" creationId="{DB4E3A73-BDEF-40E8-A06B-A58201146FF9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30" creationId="{DB3098DC-1DE3-4F54-91FB-CBC79C0F2DD0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31" creationId="{84E501F2-95CE-4E1C-9726-99CFCE2D995D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32" creationId="{987B8E28-F41C-4305-982A-2DAB9ACB206D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33" creationId="{5FEDD002-ECCD-48BA-8D6A-8F8CD5BA40B1}"/>
          </ac:spMkLst>
        </pc:spChg>
        <pc:spChg chg="add mod">
          <ac:chgData name="abraham castro juarez" userId="42e04ae371b34804" providerId="LiveId" clId="{FFD89748-F49C-4ABF-B9CB-C7D65B6F4FD8}" dt="2020-12-05T03:22:25.611" v="3119" actId="1076"/>
          <ac:spMkLst>
            <pc:docMk/>
            <pc:sldMk cId="2050324543" sldId="265"/>
            <ac:spMk id="134" creationId="{D58E4BB1-1759-42CA-9BFA-62FA2C0879AA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35" creationId="{5089F6DA-BD75-406A-95A9-65DA912D162C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36" creationId="{91C0AD2A-E079-49A0-B78A-0818F15B67EF}"/>
          </ac:spMkLst>
        </pc:spChg>
        <pc:spChg chg="del">
          <ac:chgData name="abraham castro juarez" userId="42e04ae371b34804" providerId="LiveId" clId="{FFD89748-F49C-4ABF-B9CB-C7D65B6F4FD8}" dt="2020-12-05T03:09:04.030" v="2917" actId="478"/>
          <ac:spMkLst>
            <pc:docMk/>
            <pc:sldMk cId="2050324543" sldId="265"/>
            <ac:spMk id="137" creationId="{C11BD559-E703-456F-A305-7CFF89F1EED5}"/>
          </ac:spMkLst>
        </pc:spChg>
        <pc:spChg chg="add mod">
          <ac:chgData name="abraham castro juarez" userId="42e04ae371b34804" providerId="LiveId" clId="{FFD89748-F49C-4ABF-B9CB-C7D65B6F4FD8}" dt="2020-12-05T03:22:39.435" v="3123" actId="1076"/>
          <ac:spMkLst>
            <pc:docMk/>
            <pc:sldMk cId="2050324543" sldId="265"/>
            <ac:spMk id="138" creationId="{E8212E27-5E0D-4796-B32F-F96B3EE5ED57}"/>
          </ac:spMkLst>
        </pc:spChg>
        <pc:spChg chg="add mod">
          <ac:chgData name="abraham castro juarez" userId="42e04ae371b34804" providerId="LiveId" clId="{FFD89748-F49C-4ABF-B9CB-C7D65B6F4FD8}" dt="2020-12-05T03:23:26.276" v="3135" actId="1036"/>
          <ac:spMkLst>
            <pc:docMk/>
            <pc:sldMk cId="2050324543" sldId="265"/>
            <ac:spMk id="139" creationId="{A2D3A280-A483-4A19-88F7-7042218187E2}"/>
          </ac:spMkLst>
        </pc:spChg>
      </pc:sldChg>
      <pc:sldChg chg="delSp modSp add del mod modAnim">
        <pc:chgData name="abraham castro juarez" userId="42e04ae371b34804" providerId="LiveId" clId="{FFD89748-F49C-4ABF-B9CB-C7D65B6F4FD8}" dt="2020-12-05T00:25:03.201" v="2511" actId="2696"/>
        <pc:sldMkLst>
          <pc:docMk/>
          <pc:sldMk cId="2191992963" sldId="265"/>
        </pc:sldMkLst>
        <pc:spChg chg="mod">
          <ac:chgData name="abraham castro juarez" userId="42e04ae371b34804" providerId="LiveId" clId="{FFD89748-F49C-4ABF-B9CB-C7D65B6F4FD8}" dt="2020-12-04T00:47:01.330" v="2510" actId="20577"/>
          <ac:spMkLst>
            <pc:docMk/>
            <pc:sldMk cId="2191992963" sldId="265"/>
            <ac:spMk id="8" creationId="{6D89C36C-B453-4310-8410-975766CC1E60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65" creationId="{359CB225-5DEF-4D02-A5C9-BD2DE28DCE59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66" creationId="{D9ACC88A-66FD-488C-8CEF-DDFF8A918D56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67" creationId="{E03F792B-6003-42E8-A863-3A7DACDA5CFF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68" creationId="{BA8EC26C-1EC6-4BCF-BFCC-41543714B354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69" creationId="{25249CB1-D7E1-4F78-BC21-76DC82121950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0" creationId="{297A8C3F-4D36-4ADC-80AF-53A7E8B28C6B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1" creationId="{D913989E-ECCC-4C68-9A3A-A1C03D751142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2" creationId="{608D26F7-5904-4CCE-9E9E-E67E7F6AFBAB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3" creationId="{8E19E9D6-A59A-4745-AB75-9D625690E0F0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4" creationId="{FD864472-E6D0-4181-A97F-0A2B75951EDD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5" creationId="{BB9DB512-EFA3-46DF-9D6C-CFA7ABB350DF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6" creationId="{6C42E5C7-E5A7-4749-89B6-BC373202D5C0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7" creationId="{378EA58B-38EB-466F-831B-12B119B97E78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8" creationId="{87DFE919-0D57-4A09-A3B6-E291E06B33AD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79" creationId="{27D5C79C-703F-4252-A28E-E30E1CCE832D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0" creationId="{9570F182-0779-429E-A877-998A91724258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1" creationId="{821341A0-5E22-44E8-BE3C-DD2A8247F39F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2" creationId="{166B69F2-7DD4-4E62-BD9D-A4394D4DD191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3" creationId="{6FDE17F9-FF53-4D37-B64A-E0F3AE22259E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4" creationId="{F89FD91F-618F-4120-91D7-1ABC083C1714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5" creationId="{AC9F7AAB-3D1F-4D2B-A11D-9747102B5F2D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6" creationId="{90242AA1-123D-4863-A336-69E7127BA827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7" creationId="{D68FB56C-CC8A-4CA2-8E03-58C13171DC01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8" creationId="{2DC466CB-D28B-4F18-A5B5-58AEFF06F593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89" creationId="{8B831756-9FA7-48E6-AAA4-65A723636F9F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0" creationId="{88626596-0286-4813-BB86-AF59EC5B9FCA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1" creationId="{B75E2654-705F-4CAB-BAA0-5728014F27C5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2" creationId="{B178C51A-E8C2-4930-923C-55E5AE7DE91A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3" creationId="{03FFDB0B-6C17-4DF7-9154-B96A39FC4FA8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4" creationId="{59211300-BA59-41B2-AC80-D46F3FCB127D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5" creationId="{526273DC-5ABF-4365-8EC0-E68D357741C8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6" creationId="{A3D76553-2CF4-4B26-A29D-A14996089276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7" creationId="{D843D8D7-E503-4F9B-9CBA-2BF89D59CCEE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8" creationId="{0C972F39-6D09-4B28-AB18-0CCC3E2539A0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99" creationId="{E41CE7B7-72FC-46FA-8A5A-39794B2AFF28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0" creationId="{41386F71-227D-409D-A188-B5740F2BF6BD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1" creationId="{6EA98F59-B2DD-4128-89AD-51EFCEA3F241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2" creationId="{24DDD253-21C8-4433-84E8-290D5049CE1C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3" creationId="{14C97D0E-8F4A-4597-A33C-318CFB4F5B31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4" creationId="{ACAAF025-D325-4CDA-AD6F-032398C7394A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5" creationId="{0B0BE5D9-6C76-43E5-87BF-67ABBC4DBA24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6" creationId="{6C37DD14-EAE3-4609-A5EA-6219D344A313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7" creationId="{7E5F6250-8B11-439A-AE28-8400CECD5A4C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8" creationId="{306F17A4-D96E-4D9A-9E20-1C2C7208BD83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09" creationId="{AE09E863-E546-41B9-A00E-3D0A5119CB11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0" creationId="{7A8B5A3D-5089-4628-8268-0797948FE8B1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1" creationId="{62FA53FB-4CC3-40F6-8C3E-24F0CFB9B74B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2" creationId="{75077A1E-4951-4D95-AB3C-D15005ABD260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3" creationId="{66F17392-18A0-43F4-936B-FD912C76AAC2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4" creationId="{40DC869D-3EEC-4D5C-8609-899CA8E21082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5" creationId="{4C0CF038-51C5-4947-8336-B79EE691AECA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6" creationId="{24136689-E08B-4B9F-BA0A-AA2D0F26D2FE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7" creationId="{58B10931-768A-443A-B0AB-5F449209591E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8" creationId="{54E26F37-800D-45E5-B3D8-4980ED98D52E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19" creationId="{6B7C1BA5-CF95-4BB9-9A9F-74AA1E3C32F1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0" creationId="{69A05493-3AC5-4AA1-BB0E-E970547C99C5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1" creationId="{63A2ABFB-F326-4646-9B3A-8A308249FAC2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2" creationId="{D0E1918E-DF74-4209-932E-FE1C0A23DC59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3" creationId="{B97FCE3C-EC43-45A8-8456-C881F5239C95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4" creationId="{CC4508E3-4917-48B0-8C9D-3A504C15C35F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5" creationId="{137E6FFA-7C98-435E-A229-FEE2AD729119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6" creationId="{F9FDACA1-4BC2-4D0B-9C08-FB35F5B32FE8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7" creationId="{885259FE-2617-4E3E-80B2-E01E77DF89B2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8" creationId="{624544FF-ED1B-4A33-AB77-39EFA06D221E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29" creationId="{DB4E3A73-BDEF-40E8-A06B-A58201146FF9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30" creationId="{DB3098DC-1DE3-4F54-91FB-CBC79C0F2DD0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31" creationId="{84E501F2-95CE-4E1C-9726-99CFCE2D995D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32" creationId="{987B8E28-F41C-4305-982A-2DAB9ACB206D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33" creationId="{5FEDD002-ECCD-48BA-8D6A-8F8CD5BA40B1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35" creationId="{5089F6DA-BD75-406A-95A9-65DA912D162C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36" creationId="{91C0AD2A-E079-49A0-B78A-0818F15B67EF}"/>
          </ac:spMkLst>
        </pc:spChg>
        <pc:spChg chg="del">
          <ac:chgData name="abraham castro juarez" userId="42e04ae371b34804" providerId="LiveId" clId="{FFD89748-F49C-4ABF-B9CB-C7D65B6F4FD8}" dt="2020-12-04T00:46:10.914" v="2439" actId="478"/>
          <ac:spMkLst>
            <pc:docMk/>
            <pc:sldMk cId="2191992963" sldId="265"/>
            <ac:spMk id="137" creationId="{C11BD559-E703-456F-A305-7CFF89F1EED5}"/>
          </ac:spMkLst>
        </pc:spChg>
      </pc:sldChg>
      <pc:sldChg chg="addSp delSp modSp add mod delAnim modAnim">
        <pc:chgData name="abraham castro juarez" userId="42e04ae371b34804" providerId="LiveId" clId="{FFD89748-F49C-4ABF-B9CB-C7D65B6F4FD8}" dt="2020-12-05T03:43:16.698" v="3414" actId="1076"/>
        <pc:sldMkLst>
          <pc:docMk/>
          <pc:sldMk cId="2663762263" sldId="266"/>
        </pc:sldMkLst>
        <pc:spChg chg="mod">
          <ac:chgData name="abraham castro juarez" userId="42e04ae371b34804" providerId="LiveId" clId="{FFD89748-F49C-4ABF-B9CB-C7D65B6F4FD8}" dt="2020-12-05T03:42:51.923" v="3409" actId="207"/>
          <ac:spMkLst>
            <pc:docMk/>
            <pc:sldMk cId="2663762263" sldId="266"/>
            <ac:spMk id="8" creationId="{6D89C36C-B453-4310-8410-975766CC1E60}"/>
          </ac:spMkLst>
        </pc:spChg>
        <pc:spChg chg="mod">
          <ac:chgData name="abraham castro juarez" userId="42e04ae371b34804" providerId="LiveId" clId="{FFD89748-F49C-4ABF-B9CB-C7D65B6F4FD8}" dt="2020-12-05T03:26:48.117" v="3169" actId="20577"/>
          <ac:spMkLst>
            <pc:docMk/>
            <pc:sldMk cId="2663762263" sldId="266"/>
            <ac:spMk id="27" creationId="{06E4A741-3449-455E-938A-610B49E9C855}"/>
          </ac:spMkLst>
        </pc:spChg>
        <pc:spChg chg="add mod">
          <ac:chgData name="abraham castro juarez" userId="42e04ae371b34804" providerId="LiveId" clId="{FFD89748-F49C-4ABF-B9CB-C7D65B6F4FD8}" dt="2020-12-05T03:43:16.698" v="3414" actId="1076"/>
          <ac:spMkLst>
            <pc:docMk/>
            <pc:sldMk cId="2663762263" sldId="266"/>
            <ac:spMk id="64" creationId="{BC93FAB5-B765-4BAE-B2FC-F6BA3C8693B5}"/>
          </ac:spMkLst>
        </pc:spChg>
        <pc:spChg chg="add mod">
          <ac:chgData name="abraham castro juarez" userId="42e04ae371b34804" providerId="LiveId" clId="{FFD89748-F49C-4ABF-B9CB-C7D65B6F4FD8}" dt="2020-12-05T03:43:16.698" v="3414" actId="1076"/>
          <ac:spMkLst>
            <pc:docMk/>
            <pc:sldMk cId="2663762263" sldId="266"/>
            <ac:spMk id="65" creationId="{97CB180A-8CD0-4DC8-9704-3867BF1D195D}"/>
          </ac:spMkLst>
        </pc:spChg>
        <pc:spChg chg="add mod">
          <ac:chgData name="abraham castro juarez" userId="42e04ae371b34804" providerId="LiveId" clId="{FFD89748-F49C-4ABF-B9CB-C7D65B6F4FD8}" dt="2020-12-05T03:42:46.084" v="3408" actId="113"/>
          <ac:spMkLst>
            <pc:docMk/>
            <pc:sldMk cId="2663762263" sldId="266"/>
            <ac:spMk id="67" creationId="{F6E20AF6-642F-4265-AE3F-F159AFED9632}"/>
          </ac:spMkLst>
        </pc:spChg>
        <pc:spChg chg="add mod">
          <ac:chgData name="abraham castro juarez" userId="42e04ae371b34804" providerId="LiveId" clId="{FFD89748-F49C-4ABF-B9CB-C7D65B6F4FD8}" dt="2020-12-05T03:42:41.554" v="3407" actId="1076"/>
          <ac:spMkLst>
            <pc:docMk/>
            <pc:sldMk cId="2663762263" sldId="266"/>
            <ac:spMk id="69" creationId="{36123085-2CFF-4D34-8551-2CD355CCE53C}"/>
          </ac:spMkLst>
        </pc:spChg>
        <pc:spChg chg="del">
          <ac:chgData name="abraham castro juarez" userId="42e04ae371b34804" providerId="LiveId" clId="{FFD89748-F49C-4ABF-B9CB-C7D65B6F4FD8}" dt="2020-12-05T03:26:53.566" v="3172" actId="478"/>
          <ac:spMkLst>
            <pc:docMk/>
            <pc:sldMk cId="2663762263" sldId="266"/>
            <ac:spMk id="134" creationId="{D58E4BB1-1759-42CA-9BFA-62FA2C0879AA}"/>
          </ac:spMkLst>
        </pc:spChg>
        <pc:spChg chg="del">
          <ac:chgData name="abraham castro juarez" userId="42e04ae371b34804" providerId="LiveId" clId="{FFD89748-F49C-4ABF-B9CB-C7D65B6F4FD8}" dt="2020-12-05T03:26:52.160" v="3171" actId="478"/>
          <ac:spMkLst>
            <pc:docMk/>
            <pc:sldMk cId="2663762263" sldId="266"/>
            <ac:spMk id="138" creationId="{E8212E27-5E0D-4796-B32F-F96B3EE5ED57}"/>
          </ac:spMkLst>
        </pc:spChg>
        <pc:spChg chg="del">
          <ac:chgData name="abraham castro juarez" userId="42e04ae371b34804" providerId="LiveId" clId="{FFD89748-F49C-4ABF-B9CB-C7D65B6F4FD8}" dt="2020-12-05T03:26:50.800" v="3170" actId="478"/>
          <ac:spMkLst>
            <pc:docMk/>
            <pc:sldMk cId="2663762263" sldId="266"/>
            <ac:spMk id="139" creationId="{A2D3A280-A483-4A19-88F7-7042218187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8155FB-798D-47C7-94CF-7E57AC7AA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F00317-3EF6-42F3-89CC-EE29FADA7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E82633-5A3F-42EB-A2F5-9A1E1CB8F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A57EC8-10CE-44CC-B77B-BF5632E4B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08FB9A-4A85-4839-ACA9-5EE0B21D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572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06984-F656-435D-B8ED-5E6E8EC67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69F4C5-1AB0-412F-A6EA-62261BA52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15B706-5728-48C2-934F-1057BE27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0CC2B1-040C-486C-B698-31B1FD36E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0FF722-663C-42E9-817F-155DBE5DD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69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CC3EDE-3779-4000-8280-52A15F7341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DF9EDC9-11C3-4363-AD23-CBCDA726F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E727E9-286F-4662-BA02-05A96F42F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0C952A-F9DA-4273-9CEF-C490F8F79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259B09-0226-4AFE-95AC-CC7F75B5C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603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045995-01E7-431A-B27D-D5904F45B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70BD14-A5F0-45C5-A4B3-20623B589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B3AF98-5859-4176-9DE4-7A30507A5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647297-2719-42D9-87EA-EE2D8D700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B1AF76-1216-4583-A1A4-EDF668BF9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137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79E849-DFC4-46BF-828D-FC70CD3E7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672E5E-E832-4F42-A9A2-8C1EBE62B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FB9C49-959A-4064-85EE-A3EF556A4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475FC1-35E0-4759-BDE8-0D5BEEB6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326920-F4B4-41C6-8016-5902A2C7F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447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CEC70-95FF-4AB5-A01B-9F6597147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DD864B-D2AD-4B98-BE3D-E70BA72132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41A7DC-0A9A-477A-81C5-6823F0785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48C937-6FCA-4C87-9345-959D68E3E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8536C1-A4D5-4A26-AD15-81F9F3BF3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3DD8E8-93F6-4FB3-AF4B-130031A78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70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5EF0B-369F-4E5B-872F-0C834E7EC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35304B-17DA-4777-9407-BFD6CCB4E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0F1C4F-77AF-4EC9-AA71-96F465CE9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02B33D-5FE2-43BF-95E0-9324AD1D3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2557446-1285-4D4F-908A-4A5DBC3AC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3732296-D076-4997-8B05-B123B40C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CF8B17-0B1D-4FA2-8A5B-8CD212BE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BD0BC42-BCA1-4585-A631-C21B35331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6170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4ECEE-ACB5-48E4-B41F-44872834B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F327E2D-90BF-4FEC-8940-18A8A7005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2D4885D-6AFC-4715-92C0-E1BEE0525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F0E82E2-3A97-4E7C-AAA1-92A355951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812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D9B6324-42E9-42EA-A66F-6349B80D1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D74A118-2373-4EB6-A222-DAE233A97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CFBB037-9639-42A6-816F-7E65363C6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853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9F08CB-9289-455D-98AC-262401176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495F1B-3589-45C6-913F-5E749782F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E3A42B-88C1-47DB-8461-C35E1BE0C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A0F85D-7987-436A-8E1D-394B4BF36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35C6DA2-F1AE-4B6D-B0F4-8B8400029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1CF126C-FF95-45AF-959E-731EE921A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045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614E5D-41A8-4082-B903-C805EB02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01183D8-EBCD-42A5-8673-0897BB3844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D678196-2597-4C6D-8D91-8CC593BCD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098D4E-4383-47E6-8DED-51B1D9074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FFAA2F-B106-4A1E-9024-B7F873559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4BD627-2744-4C52-8F59-DD70B5529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797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0C497F-022A-4A07-A9AF-769EEAD5B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685091-DB18-4CB0-85CE-423780A32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25C145-8F7C-4795-B67E-EA9E4CB3A2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E1787-1D96-4ED3-98A2-0EADDC2F844F}" type="datetimeFigureOut">
              <a:rPr lang="es-MX" smtClean="0"/>
              <a:t>09/12/2020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9A98B3-458B-430E-9F74-72600CFB61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717F7E-3DE1-4B1F-978D-80719B795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251FA-B669-4293-AADF-77768C9AC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4325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9;p2">
            <a:extLst>
              <a:ext uri="{FF2B5EF4-FFF2-40B4-BE49-F238E27FC236}">
                <a16:creationId xmlns:a16="http://schemas.microsoft.com/office/drawing/2014/main" id="{A622CB76-F9A2-41A6-B454-DFAA752F8889}"/>
              </a:ext>
            </a:extLst>
          </p:cNvPr>
          <p:cNvGrpSpPr/>
          <p:nvPr/>
        </p:nvGrpSpPr>
        <p:grpSpPr>
          <a:xfrm rot="-204670">
            <a:off x="1667386" y="1143568"/>
            <a:ext cx="8937417" cy="4617605"/>
            <a:chOff x="238125" y="847975"/>
            <a:chExt cx="7143400" cy="4009400"/>
          </a:xfrm>
        </p:grpSpPr>
        <p:sp>
          <p:nvSpPr>
            <p:cNvPr id="5" name="Google Shape;10;p2">
              <a:extLst>
                <a:ext uri="{FF2B5EF4-FFF2-40B4-BE49-F238E27FC236}">
                  <a16:creationId xmlns:a16="http://schemas.microsoft.com/office/drawing/2014/main" id="{BBEB7F7E-ABAE-43DC-9934-4482F1A5FED5}"/>
                </a:ext>
              </a:extLst>
            </p:cNvPr>
            <p:cNvSpPr/>
            <p:nvPr/>
          </p:nvSpPr>
          <p:spPr>
            <a:xfrm>
              <a:off x="238475" y="847975"/>
              <a:ext cx="714305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Google Shape;11;p2">
              <a:extLst>
                <a:ext uri="{FF2B5EF4-FFF2-40B4-BE49-F238E27FC236}">
                  <a16:creationId xmlns:a16="http://schemas.microsoft.com/office/drawing/2014/main" id="{FDBEE79D-F866-4D02-9420-8E9A5212CC85}"/>
                </a:ext>
              </a:extLst>
            </p:cNvPr>
            <p:cNvSpPr/>
            <p:nvPr/>
          </p:nvSpPr>
          <p:spPr>
            <a:xfrm>
              <a:off x="238125" y="1114625"/>
              <a:ext cx="7138400" cy="3600"/>
            </a:xfrm>
            <a:custGeom>
              <a:avLst/>
              <a:gdLst/>
              <a:ahLst/>
              <a:cxnLst/>
              <a:rect l="l" t="t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Google Shape;12;p2">
              <a:extLst>
                <a:ext uri="{FF2B5EF4-FFF2-40B4-BE49-F238E27FC236}">
                  <a16:creationId xmlns:a16="http://schemas.microsoft.com/office/drawing/2014/main" id="{25D5EC06-684E-4041-BF4B-9B1451AB9A48}"/>
                </a:ext>
              </a:extLst>
            </p:cNvPr>
            <p:cNvSpPr/>
            <p:nvPr/>
          </p:nvSpPr>
          <p:spPr>
            <a:xfrm>
              <a:off x="238125" y="1325900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Google Shape;13;p2">
              <a:extLst>
                <a:ext uri="{FF2B5EF4-FFF2-40B4-BE49-F238E27FC236}">
                  <a16:creationId xmlns:a16="http://schemas.microsoft.com/office/drawing/2014/main" id="{0297F99B-24A6-4583-9346-3467FEFC1145}"/>
                </a:ext>
              </a:extLst>
            </p:cNvPr>
            <p:cNvSpPr/>
            <p:nvPr/>
          </p:nvSpPr>
          <p:spPr>
            <a:xfrm>
              <a:off x="238125" y="1747725"/>
              <a:ext cx="99400" cy="3600"/>
            </a:xfrm>
            <a:custGeom>
              <a:avLst/>
              <a:gdLst/>
              <a:ahLst/>
              <a:cxnLst/>
              <a:rect l="l" t="t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Google Shape;14;p2">
              <a:extLst>
                <a:ext uri="{FF2B5EF4-FFF2-40B4-BE49-F238E27FC236}">
                  <a16:creationId xmlns:a16="http://schemas.microsoft.com/office/drawing/2014/main" id="{ED043663-028E-429C-9C95-FB736B8AC230}"/>
                </a:ext>
              </a:extLst>
            </p:cNvPr>
            <p:cNvSpPr/>
            <p:nvPr/>
          </p:nvSpPr>
          <p:spPr>
            <a:xfrm>
              <a:off x="238125" y="3013875"/>
              <a:ext cx="7138400" cy="3600"/>
            </a:xfrm>
            <a:custGeom>
              <a:avLst/>
              <a:gdLst/>
              <a:ahLst/>
              <a:cxnLst/>
              <a:rect l="l" t="t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Google Shape;15;p2">
              <a:extLst>
                <a:ext uri="{FF2B5EF4-FFF2-40B4-BE49-F238E27FC236}">
                  <a16:creationId xmlns:a16="http://schemas.microsoft.com/office/drawing/2014/main" id="{35CE7426-16B5-45F0-8FDD-F93E9EA01C9A}"/>
                </a:ext>
              </a:extLst>
            </p:cNvPr>
            <p:cNvSpPr/>
            <p:nvPr/>
          </p:nvSpPr>
          <p:spPr>
            <a:xfrm>
              <a:off x="238125" y="3225150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Google Shape;16;p2">
              <a:extLst>
                <a:ext uri="{FF2B5EF4-FFF2-40B4-BE49-F238E27FC236}">
                  <a16:creationId xmlns:a16="http://schemas.microsoft.com/office/drawing/2014/main" id="{C7D754E6-7947-4A38-B274-0FAC6C9CE30C}"/>
                </a:ext>
              </a:extLst>
            </p:cNvPr>
            <p:cNvSpPr/>
            <p:nvPr/>
          </p:nvSpPr>
          <p:spPr>
            <a:xfrm>
              <a:off x="238125" y="3436050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Google Shape;17;p2">
              <a:extLst>
                <a:ext uri="{FF2B5EF4-FFF2-40B4-BE49-F238E27FC236}">
                  <a16:creationId xmlns:a16="http://schemas.microsoft.com/office/drawing/2014/main" id="{2F19AB68-5FA8-42E6-A15D-55435D66ACF7}"/>
                </a:ext>
              </a:extLst>
            </p:cNvPr>
            <p:cNvSpPr/>
            <p:nvPr/>
          </p:nvSpPr>
          <p:spPr>
            <a:xfrm>
              <a:off x="238125" y="3646975"/>
              <a:ext cx="7138400" cy="3575"/>
            </a:xfrm>
            <a:custGeom>
              <a:avLst/>
              <a:gdLst/>
              <a:ahLst/>
              <a:cxnLst/>
              <a:rect l="l" t="t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Google Shape;18;p2">
              <a:extLst>
                <a:ext uri="{FF2B5EF4-FFF2-40B4-BE49-F238E27FC236}">
                  <a16:creationId xmlns:a16="http://schemas.microsoft.com/office/drawing/2014/main" id="{E8E7C3FC-CEBE-46ED-A4C4-8C99F3415DE6}"/>
                </a:ext>
              </a:extLst>
            </p:cNvPr>
            <p:cNvSpPr/>
            <p:nvPr/>
          </p:nvSpPr>
          <p:spPr>
            <a:xfrm>
              <a:off x="238125" y="1536800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Google Shape;19;p2">
              <a:extLst>
                <a:ext uri="{FF2B5EF4-FFF2-40B4-BE49-F238E27FC236}">
                  <a16:creationId xmlns:a16="http://schemas.microsoft.com/office/drawing/2014/main" id="{978E4486-4C1C-469E-9B58-98A645D230F9}"/>
                </a:ext>
              </a:extLst>
            </p:cNvPr>
            <p:cNvSpPr/>
            <p:nvPr/>
          </p:nvSpPr>
          <p:spPr>
            <a:xfrm>
              <a:off x="337125" y="1747725"/>
              <a:ext cx="750" cy="725"/>
            </a:xfrm>
            <a:custGeom>
              <a:avLst/>
              <a:gdLst/>
              <a:ahLst/>
              <a:cxnLst/>
              <a:rect l="l" t="t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Google Shape;20;p2">
              <a:extLst>
                <a:ext uri="{FF2B5EF4-FFF2-40B4-BE49-F238E27FC236}">
                  <a16:creationId xmlns:a16="http://schemas.microsoft.com/office/drawing/2014/main" id="{F3DE7277-7747-402C-9580-34A7A9097F2D}"/>
                </a:ext>
              </a:extLst>
            </p:cNvPr>
            <p:cNvSpPr/>
            <p:nvPr/>
          </p:nvSpPr>
          <p:spPr>
            <a:xfrm>
              <a:off x="413275" y="1747725"/>
              <a:ext cx="6963250" cy="3600"/>
            </a:xfrm>
            <a:custGeom>
              <a:avLst/>
              <a:gdLst/>
              <a:ahLst/>
              <a:cxnLst/>
              <a:rect l="l" t="t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Google Shape;21;p2">
              <a:extLst>
                <a:ext uri="{FF2B5EF4-FFF2-40B4-BE49-F238E27FC236}">
                  <a16:creationId xmlns:a16="http://schemas.microsoft.com/office/drawing/2014/main" id="{44EFC2F6-F4F7-426D-A769-369121D981A6}"/>
                </a:ext>
              </a:extLst>
            </p:cNvPr>
            <p:cNvSpPr/>
            <p:nvPr/>
          </p:nvSpPr>
          <p:spPr>
            <a:xfrm>
              <a:off x="238125" y="1958975"/>
              <a:ext cx="88300" cy="3250"/>
            </a:xfrm>
            <a:custGeom>
              <a:avLst/>
              <a:gdLst/>
              <a:ahLst/>
              <a:cxnLst/>
              <a:rect l="l" t="t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Google Shape;22;p2">
              <a:extLst>
                <a:ext uri="{FF2B5EF4-FFF2-40B4-BE49-F238E27FC236}">
                  <a16:creationId xmlns:a16="http://schemas.microsoft.com/office/drawing/2014/main" id="{0B315FA9-65FD-4288-B810-CE502E3D74B5}"/>
                </a:ext>
              </a:extLst>
            </p:cNvPr>
            <p:cNvSpPr/>
            <p:nvPr/>
          </p:nvSpPr>
          <p:spPr>
            <a:xfrm>
              <a:off x="424725" y="1958975"/>
              <a:ext cx="6951800" cy="3250"/>
            </a:xfrm>
            <a:custGeom>
              <a:avLst/>
              <a:gdLst/>
              <a:ahLst/>
              <a:cxnLst/>
              <a:rect l="l" t="t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Google Shape;23;p2">
              <a:extLst>
                <a:ext uri="{FF2B5EF4-FFF2-40B4-BE49-F238E27FC236}">
                  <a16:creationId xmlns:a16="http://schemas.microsoft.com/office/drawing/2014/main" id="{292DD77C-3ED5-4C80-8E85-DF0DCDBD21C6}"/>
                </a:ext>
              </a:extLst>
            </p:cNvPr>
            <p:cNvSpPr/>
            <p:nvPr/>
          </p:nvSpPr>
          <p:spPr>
            <a:xfrm>
              <a:off x="238125" y="2169900"/>
              <a:ext cx="85100" cy="3225"/>
            </a:xfrm>
            <a:custGeom>
              <a:avLst/>
              <a:gdLst/>
              <a:ahLst/>
              <a:cxnLst/>
              <a:rect l="l" t="t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Google Shape;24;p2">
              <a:extLst>
                <a:ext uri="{FF2B5EF4-FFF2-40B4-BE49-F238E27FC236}">
                  <a16:creationId xmlns:a16="http://schemas.microsoft.com/office/drawing/2014/main" id="{E4B96281-346F-4409-9CAB-7ADDFE7C3A30}"/>
                </a:ext>
              </a:extLst>
            </p:cNvPr>
            <p:cNvSpPr/>
            <p:nvPr/>
          </p:nvSpPr>
          <p:spPr>
            <a:xfrm>
              <a:off x="428300" y="2169900"/>
              <a:ext cx="6948575" cy="3225"/>
            </a:xfrm>
            <a:custGeom>
              <a:avLst/>
              <a:gdLst/>
              <a:ahLst/>
              <a:cxnLst/>
              <a:rect l="l" t="t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Google Shape;25;p2">
              <a:extLst>
                <a:ext uri="{FF2B5EF4-FFF2-40B4-BE49-F238E27FC236}">
                  <a16:creationId xmlns:a16="http://schemas.microsoft.com/office/drawing/2014/main" id="{FB3CE2BB-9F0C-4D19-9536-7BD62958E4FF}"/>
                </a:ext>
              </a:extLst>
            </p:cNvPr>
            <p:cNvSpPr/>
            <p:nvPr/>
          </p:nvSpPr>
          <p:spPr>
            <a:xfrm>
              <a:off x="238125" y="2380800"/>
              <a:ext cx="88675" cy="3600"/>
            </a:xfrm>
            <a:custGeom>
              <a:avLst/>
              <a:gdLst/>
              <a:ahLst/>
              <a:cxnLst/>
              <a:rect l="l" t="t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Google Shape;26;p2">
              <a:extLst>
                <a:ext uri="{FF2B5EF4-FFF2-40B4-BE49-F238E27FC236}">
                  <a16:creationId xmlns:a16="http://schemas.microsoft.com/office/drawing/2014/main" id="{7C6380E8-30C6-4693-B8E1-E8A8E1AD44B8}"/>
                </a:ext>
              </a:extLst>
            </p:cNvPr>
            <p:cNvSpPr/>
            <p:nvPr/>
          </p:nvSpPr>
          <p:spPr>
            <a:xfrm>
              <a:off x="424725" y="2380800"/>
              <a:ext cx="6951800" cy="3600"/>
            </a:xfrm>
            <a:custGeom>
              <a:avLst/>
              <a:gdLst/>
              <a:ahLst/>
              <a:cxnLst/>
              <a:rect l="l" t="t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Google Shape;27;p2">
              <a:extLst>
                <a:ext uri="{FF2B5EF4-FFF2-40B4-BE49-F238E27FC236}">
                  <a16:creationId xmlns:a16="http://schemas.microsoft.com/office/drawing/2014/main" id="{48A7D3F1-805B-4785-B89F-264F4B238F92}"/>
                </a:ext>
              </a:extLst>
            </p:cNvPr>
            <p:cNvSpPr/>
            <p:nvPr/>
          </p:nvSpPr>
          <p:spPr>
            <a:xfrm>
              <a:off x="238125" y="2592075"/>
              <a:ext cx="100825" cy="3225"/>
            </a:xfrm>
            <a:custGeom>
              <a:avLst/>
              <a:gdLst/>
              <a:ahLst/>
              <a:cxnLst/>
              <a:rect l="l" t="t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Google Shape;28;p2">
              <a:extLst>
                <a:ext uri="{FF2B5EF4-FFF2-40B4-BE49-F238E27FC236}">
                  <a16:creationId xmlns:a16="http://schemas.microsoft.com/office/drawing/2014/main" id="{6A41A3C1-4D90-48AB-AF5C-0309127467A2}"/>
                </a:ext>
              </a:extLst>
            </p:cNvPr>
            <p:cNvSpPr/>
            <p:nvPr/>
          </p:nvSpPr>
          <p:spPr>
            <a:xfrm>
              <a:off x="412550" y="2592075"/>
              <a:ext cx="6963975" cy="3225"/>
            </a:xfrm>
            <a:custGeom>
              <a:avLst/>
              <a:gdLst/>
              <a:ahLst/>
              <a:cxnLst/>
              <a:rect l="l" t="t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Google Shape;29;p2">
              <a:extLst>
                <a:ext uri="{FF2B5EF4-FFF2-40B4-BE49-F238E27FC236}">
                  <a16:creationId xmlns:a16="http://schemas.microsoft.com/office/drawing/2014/main" id="{BCA80B65-5ED9-46FE-A761-524F52EC5C4A}"/>
                </a:ext>
              </a:extLst>
            </p:cNvPr>
            <p:cNvSpPr/>
            <p:nvPr/>
          </p:nvSpPr>
          <p:spPr>
            <a:xfrm>
              <a:off x="238125" y="2802975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Google Shape;30;p2">
              <a:extLst>
                <a:ext uri="{FF2B5EF4-FFF2-40B4-BE49-F238E27FC236}">
                  <a16:creationId xmlns:a16="http://schemas.microsoft.com/office/drawing/2014/main" id="{08408965-90C3-4350-93D8-09613DD08753}"/>
                </a:ext>
              </a:extLst>
            </p:cNvPr>
            <p:cNvSpPr/>
            <p:nvPr/>
          </p:nvSpPr>
          <p:spPr>
            <a:xfrm>
              <a:off x="238125" y="3858225"/>
              <a:ext cx="130500" cy="3250"/>
            </a:xfrm>
            <a:custGeom>
              <a:avLst/>
              <a:gdLst/>
              <a:ahLst/>
              <a:cxnLst/>
              <a:rect l="l" t="t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Google Shape;31;p2">
              <a:extLst>
                <a:ext uri="{FF2B5EF4-FFF2-40B4-BE49-F238E27FC236}">
                  <a16:creationId xmlns:a16="http://schemas.microsoft.com/office/drawing/2014/main" id="{049EFD2B-0585-4E1A-9EA7-73F2613A6571}"/>
                </a:ext>
              </a:extLst>
            </p:cNvPr>
            <p:cNvSpPr/>
            <p:nvPr/>
          </p:nvSpPr>
          <p:spPr>
            <a:xfrm>
              <a:off x="382900" y="3858225"/>
              <a:ext cx="6993625" cy="3250"/>
            </a:xfrm>
            <a:custGeom>
              <a:avLst/>
              <a:gdLst/>
              <a:ahLst/>
              <a:cxnLst/>
              <a:rect l="l" t="t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Google Shape;32;p2">
              <a:extLst>
                <a:ext uri="{FF2B5EF4-FFF2-40B4-BE49-F238E27FC236}">
                  <a16:creationId xmlns:a16="http://schemas.microsoft.com/office/drawing/2014/main" id="{46DEA531-F02F-4FD0-8BDA-1CD4D652C339}"/>
                </a:ext>
              </a:extLst>
            </p:cNvPr>
            <p:cNvSpPr/>
            <p:nvPr/>
          </p:nvSpPr>
          <p:spPr>
            <a:xfrm>
              <a:off x="238125" y="4069125"/>
              <a:ext cx="97600" cy="3250"/>
            </a:xfrm>
            <a:custGeom>
              <a:avLst/>
              <a:gdLst/>
              <a:ahLst/>
              <a:cxnLst/>
              <a:rect l="l" t="t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Google Shape;33;p2">
              <a:extLst>
                <a:ext uri="{FF2B5EF4-FFF2-40B4-BE49-F238E27FC236}">
                  <a16:creationId xmlns:a16="http://schemas.microsoft.com/office/drawing/2014/main" id="{A3B9721E-B920-46C9-B6CC-2EAF1BFF62A6}"/>
                </a:ext>
              </a:extLst>
            </p:cNvPr>
            <p:cNvSpPr/>
            <p:nvPr/>
          </p:nvSpPr>
          <p:spPr>
            <a:xfrm>
              <a:off x="415425" y="4069125"/>
              <a:ext cx="6961100" cy="3250"/>
            </a:xfrm>
            <a:custGeom>
              <a:avLst/>
              <a:gdLst/>
              <a:ahLst/>
              <a:cxnLst/>
              <a:rect l="l" t="t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Google Shape;34;p2">
              <a:extLst>
                <a:ext uri="{FF2B5EF4-FFF2-40B4-BE49-F238E27FC236}">
                  <a16:creationId xmlns:a16="http://schemas.microsoft.com/office/drawing/2014/main" id="{260EFA1D-6E4A-48B1-84DD-5479F8B98FA4}"/>
                </a:ext>
              </a:extLst>
            </p:cNvPr>
            <p:cNvSpPr/>
            <p:nvPr/>
          </p:nvSpPr>
          <p:spPr>
            <a:xfrm>
              <a:off x="425775" y="4280050"/>
              <a:ext cx="6950750" cy="3600"/>
            </a:xfrm>
            <a:custGeom>
              <a:avLst/>
              <a:gdLst/>
              <a:ahLst/>
              <a:cxnLst/>
              <a:rect l="l" t="t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Google Shape;35;p2">
              <a:extLst>
                <a:ext uri="{FF2B5EF4-FFF2-40B4-BE49-F238E27FC236}">
                  <a16:creationId xmlns:a16="http://schemas.microsoft.com/office/drawing/2014/main" id="{77F7600F-5376-46D2-B1DB-171B76E6147A}"/>
                </a:ext>
              </a:extLst>
            </p:cNvPr>
            <p:cNvSpPr/>
            <p:nvPr/>
          </p:nvSpPr>
          <p:spPr>
            <a:xfrm>
              <a:off x="238125" y="4280050"/>
              <a:ext cx="87600" cy="3600"/>
            </a:xfrm>
            <a:custGeom>
              <a:avLst/>
              <a:gdLst/>
              <a:ahLst/>
              <a:cxnLst/>
              <a:rect l="l" t="t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Google Shape;36;p2">
              <a:extLst>
                <a:ext uri="{FF2B5EF4-FFF2-40B4-BE49-F238E27FC236}">
                  <a16:creationId xmlns:a16="http://schemas.microsoft.com/office/drawing/2014/main" id="{25E79F9A-A441-474F-92F9-178F830BA7C3}"/>
                </a:ext>
              </a:extLst>
            </p:cNvPr>
            <p:cNvSpPr/>
            <p:nvPr/>
          </p:nvSpPr>
          <p:spPr>
            <a:xfrm>
              <a:off x="428300" y="4491300"/>
              <a:ext cx="6948575" cy="3250"/>
            </a:xfrm>
            <a:custGeom>
              <a:avLst/>
              <a:gdLst/>
              <a:ahLst/>
              <a:cxnLst/>
              <a:rect l="l" t="t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Google Shape;37;p2">
              <a:extLst>
                <a:ext uri="{FF2B5EF4-FFF2-40B4-BE49-F238E27FC236}">
                  <a16:creationId xmlns:a16="http://schemas.microsoft.com/office/drawing/2014/main" id="{F462304C-8B2E-4EF7-9C1F-4D69DA3EBEA9}"/>
                </a:ext>
              </a:extLst>
            </p:cNvPr>
            <p:cNvSpPr/>
            <p:nvPr/>
          </p:nvSpPr>
          <p:spPr>
            <a:xfrm>
              <a:off x="238125" y="4491300"/>
              <a:ext cx="85100" cy="3250"/>
            </a:xfrm>
            <a:custGeom>
              <a:avLst/>
              <a:gdLst/>
              <a:ahLst/>
              <a:cxnLst/>
              <a:rect l="l" t="t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Google Shape;38;p2">
              <a:extLst>
                <a:ext uri="{FF2B5EF4-FFF2-40B4-BE49-F238E27FC236}">
                  <a16:creationId xmlns:a16="http://schemas.microsoft.com/office/drawing/2014/main" id="{03CF2AC9-3F15-49D6-887D-C820BFE38F3E}"/>
                </a:ext>
              </a:extLst>
            </p:cNvPr>
            <p:cNvSpPr/>
            <p:nvPr/>
          </p:nvSpPr>
          <p:spPr>
            <a:xfrm>
              <a:off x="423650" y="4702225"/>
              <a:ext cx="6952875" cy="3225"/>
            </a:xfrm>
            <a:custGeom>
              <a:avLst/>
              <a:gdLst/>
              <a:ahLst/>
              <a:cxnLst/>
              <a:rect l="l" t="t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Google Shape;39;p2">
              <a:extLst>
                <a:ext uri="{FF2B5EF4-FFF2-40B4-BE49-F238E27FC236}">
                  <a16:creationId xmlns:a16="http://schemas.microsoft.com/office/drawing/2014/main" id="{13065D8D-45F2-4D02-B076-FE9851823C66}"/>
                </a:ext>
              </a:extLst>
            </p:cNvPr>
            <p:cNvSpPr/>
            <p:nvPr/>
          </p:nvSpPr>
          <p:spPr>
            <a:xfrm>
              <a:off x="238125" y="4702225"/>
              <a:ext cx="89750" cy="3225"/>
            </a:xfrm>
            <a:custGeom>
              <a:avLst/>
              <a:gdLst/>
              <a:ahLst/>
              <a:cxnLst/>
              <a:rect l="l" t="t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5" name="Google Shape;40;p2">
            <a:extLst>
              <a:ext uri="{FF2B5EF4-FFF2-40B4-BE49-F238E27FC236}">
                <a16:creationId xmlns:a16="http://schemas.microsoft.com/office/drawing/2014/main" id="{C94A6055-E340-4E36-AE90-F5C9D2C23C3A}"/>
              </a:ext>
            </a:extLst>
          </p:cNvPr>
          <p:cNvGrpSpPr/>
          <p:nvPr/>
        </p:nvGrpSpPr>
        <p:grpSpPr>
          <a:xfrm>
            <a:off x="1763839" y="1174612"/>
            <a:ext cx="8840373" cy="4567466"/>
            <a:chOff x="238125" y="847975"/>
            <a:chExt cx="7143400" cy="4009400"/>
          </a:xfrm>
        </p:grpSpPr>
        <p:sp>
          <p:nvSpPr>
            <p:cNvPr id="36" name="Google Shape;41;p2">
              <a:extLst>
                <a:ext uri="{FF2B5EF4-FFF2-40B4-BE49-F238E27FC236}">
                  <a16:creationId xmlns:a16="http://schemas.microsoft.com/office/drawing/2014/main" id="{401C301F-0E15-412B-AEB0-9B81339B4DD7}"/>
                </a:ext>
              </a:extLst>
            </p:cNvPr>
            <p:cNvSpPr/>
            <p:nvPr/>
          </p:nvSpPr>
          <p:spPr>
            <a:xfrm>
              <a:off x="238475" y="847975"/>
              <a:ext cx="7143050" cy="4009400"/>
            </a:xfrm>
            <a:custGeom>
              <a:avLst/>
              <a:gdLst/>
              <a:ahLst/>
              <a:cxnLst/>
              <a:rect l="l" t="t" r="r" b="b"/>
              <a:pathLst>
                <a:path w="285722" h="160376" extrusionOk="0">
                  <a:moveTo>
                    <a:pt x="5465" y="4426"/>
                  </a:moveTo>
                  <a:cubicBezTo>
                    <a:pt x="6551" y="4426"/>
                    <a:pt x="7593" y="5271"/>
                    <a:pt x="7593" y="6549"/>
                  </a:cubicBezTo>
                  <a:cubicBezTo>
                    <a:pt x="7593" y="7707"/>
                    <a:pt x="6649" y="8651"/>
                    <a:pt x="5491" y="8651"/>
                  </a:cubicBezTo>
                  <a:cubicBezTo>
                    <a:pt x="3604" y="8651"/>
                    <a:pt x="2660" y="6377"/>
                    <a:pt x="3990" y="5047"/>
                  </a:cubicBezTo>
                  <a:cubicBezTo>
                    <a:pt x="4419" y="4618"/>
                    <a:pt x="4947" y="4426"/>
                    <a:pt x="5465" y="4426"/>
                  </a:cubicBezTo>
                  <a:close/>
                  <a:moveTo>
                    <a:pt x="5467" y="12161"/>
                  </a:moveTo>
                  <a:cubicBezTo>
                    <a:pt x="6552" y="12161"/>
                    <a:pt x="7593" y="13003"/>
                    <a:pt x="7593" y="14270"/>
                  </a:cubicBezTo>
                  <a:cubicBezTo>
                    <a:pt x="7593" y="15443"/>
                    <a:pt x="6649" y="16386"/>
                    <a:pt x="5491" y="16386"/>
                  </a:cubicBezTo>
                  <a:cubicBezTo>
                    <a:pt x="3604" y="16386"/>
                    <a:pt x="2660" y="14113"/>
                    <a:pt x="3990" y="12783"/>
                  </a:cubicBezTo>
                  <a:cubicBezTo>
                    <a:pt x="4420" y="12353"/>
                    <a:pt x="4948" y="12161"/>
                    <a:pt x="5467" y="12161"/>
                  </a:cubicBezTo>
                  <a:close/>
                  <a:moveTo>
                    <a:pt x="5465" y="19883"/>
                  </a:moveTo>
                  <a:cubicBezTo>
                    <a:pt x="6551" y="19883"/>
                    <a:pt x="7593" y="20728"/>
                    <a:pt x="7593" y="22006"/>
                  </a:cubicBezTo>
                  <a:cubicBezTo>
                    <a:pt x="7593" y="23164"/>
                    <a:pt x="6649" y="24108"/>
                    <a:pt x="5491" y="24108"/>
                  </a:cubicBezTo>
                  <a:cubicBezTo>
                    <a:pt x="3604" y="24108"/>
                    <a:pt x="2660" y="21834"/>
                    <a:pt x="3990" y="20505"/>
                  </a:cubicBezTo>
                  <a:cubicBezTo>
                    <a:pt x="4419" y="20075"/>
                    <a:pt x="4947" y="19883"/>
                    <a:pt x="5465" y="19883"/>
                  </a:cubicBezTo>
                  <a:close/>
                  <a:moveTo>
                    <a:pt x="5467" y="27618"/>
                  </a:moveTo>
                  <a:cubicBezTo>
                    <a:pt x="6552" y="27618"/>
                    <a:pt x="7593" y="28460"/>
                    <a:pt x="7593" y="29727"/>
                  </a:cubicBezTo>
                  <a:cubicBezTo>
                    <a:pt x="7593" y="30900"/>
                    <a:pt x="6649" y="31844"/>
                    <a:pt x="5491" y="31844"/>
                  </a:cubicBezTo>
                  <a:cubicBezTo>
                    <a:pt x="3604" y="31844"/>
                    <a:pt x="2660" y="29570"/>
                    <a:pt x="3990" y="28240"/>
                  </a:cubicBezTo>
                  <a:cubicBezTo>
                    <a:pt x="4420" y="27810"/>
                    <a:pt x="4948" y="27618"/>
                    <a:pt x="5467" y="27618"/>
                  </a:cubicBezTo>
                  <a:close/>
                  <a:moveTo>
                    <a:pt x="5491" y="35347"/>
                  </a:moveTo>
                  <a:cubicBezTo>
                    <a:pt x="6049" y="35347"/>
                    <a:pt x="6578" y="35576"/>
                    <a:pt x="6978" y="35976"/>
                  </a:cubicBezTo>
                  <a:cubicBezTo>
                    <a:pt x="8387" y="37384"/>
                    <a:pt x="7233" y="39583"/>
                    <a:pt x="5519" y="39583"/>
                  </a:cubicBezTo>
                  <a:cubicBezTo>
                    <a:pt x="5249" y="39583"/>
                    <a:pt x="4966" y="39528"/>
                    <a:pt x="4676" y="39408"/>
                  </a:cubicBezTo>
                  <a:cubicBezTo>
                    <a:pt x="2546" y="38535"/>
                    <a:pt x="3175" y="35347"/>
                    <a:pt x="5491" y="35347"/>
                  </a:cubicBezTo>
                  <a:close/>
                  <a:moveTo>
                    <a:pt x="5465" y="43075"/>
                  </a:moveTo>
                  <a:cubicBezTo>
                    <a:pt x="6551" y="43075"/>
                    <a:pt x="7593" y="43921"/>
                    <a:pt x="7593" y="45199"/>
                  </a:cubicBezTo>
                  <a:cubicBezTo>
                    <a:pt x="7593" y="46357"/>
                    <a:pt x="6649" y="47301"/>
                    <a:pt x="5491" y="47301"/>
                  </a:cubicBezTo>
                  <a:cubicBezTo>
                    <a:pt x="3604" y="47301"/>
                    <a:pt x="2660" y="45027"/>
                    <a:pt x="3990" y="43697"/>
                  </a:cubicBezTo>
                  <a:cubicBezTo>
                    <a:pt x="4419" y="43268"/>
                    <a:pt x="4947" y="43075"/>
                    <a:pt x="5465" y="43075"/>
                  </a:cubicBezTo>
                  <a:close/>
                  <a:moveTo>
                    <a:pt x="5467" y="50811"/>
                  </a:moveTo>
                  <a:cubicBezTo>
                    <a:pt x="6552" y="50811"/>
                    <a:pt x="7593" y="51653"/>
                    <a:pt x="7593" y="52920"/>
                  </a:cubicBezTo>
                  <a:cubicBezTo>
                    <a:pt x="7593" y="54093"/>
                    <a:pt x="6649" y="55036"/>
                    <a:pt x="5491" y="55036"/>
                  </a:cubicBezTo>
                  <a:cubicBezTo>
                    <a:pt x="3604" y="55036"/>
                    <a:pt x="2660" y="52763"/>
                    <a:pt x="3990" y="51433"/>
                  </a:cubicBezTo>
                  <a:cubicBezTo>
                    <a:pt x="4420" y="51003"/>
                    <a:pt x="4948" y="50811"/>
                    <a:pt x="5467" y="50811"/>
                  </a:cubicBezTo>
                  <a:close/>
                  <a:moveTo>
                    <a:pt x="5465" y="58533"/>
                  </a:moveTo>
                  <a:cubicBezTo>
                    <a:pt x="6551" y="58533"/>
                    <a:pt x="7593" y="59378"/>
                    <a:pt x="7593" y="60656"/>
                  </a:cubicBezTo>
                  <a:cubicBezTo>
                    <a:pt x="7593" y="61814"/>
                    <a:pt x="6649" y="62758"/>
                    <a:pt x="5491" y="62758"/>
                  </a:cubicBezTo>
                  <a:cubicBezTo>
                    <a:pt x="3604" y="62758"/>
                    <a:pt x="2660" y="60484"/>
                    <a:pt x="3990" y="59154"/>
                  </a:cubicBezTo>
                  <a:cubicBezTo>
                    <a:pt x="4419" y="58725"/>
                    <a:pt x="4947" y="58533"/>
                    <a:pt x="5465" y="58533"/>
                  </a:cubicBezTo>
                  <a:close/>
                  <a:moveTo>
                    <a:pt x="5467" y="66268"/>
                  </a:moveTo>
                  <a:cubicBezTo>
                    <a:pt x="6552" y="66268"/>
                    <a:pt x="7593" y="67110"/>
                    <a:pt x="7593" y="68377"/>
                  </a:cubicBezTo>
                  <a:cubicBezTo>
                    <a:pt x="7593" y="69550"/>
                    <a:pt x="6649" y="70493"/>
                    <a:pt x="5491" y="70493"/>
                  </a:cubicBezTo>
                  <a:cubicBezTo>
                    <a:pt x="3604" y="70493"/>
                    <a:pt x="2660" y="68220"/>
                    <a:pt x="3990" y="66890"/>
                  </a:cubicBezTo>
                  <a:cubicBezTo>
                    <a:pt x="4420" y="66460"/>
                    <a:pt x="4948" y="66268"/>
                    <a:pt x="5467" y="66268"/>
                  </a:cubicBezTo>
                  <a:close/>
                  <a:moveTo>
                    <a:pt x="5473" y="74000"/>
                  </a:moveTo>
                  <a:cubicBezTo>
                    <a:pt x="6556" y="74000"/>
                    <a:pt x="7593" y="74838"/>
                    <a:pt x="7593" y="76113"/>
                  </a:cubicBezTo>
                  <a:cubicBezTo>
                    <a:pt x="7593" y="77285"/>
                    <a:pt x="6649" y="78229"/>
                    <a:pt x="5491" y="78229"/>
                  </a:cubicBezTo>
                  <a:cubicBezTo>
                    <a:pt x="3604" y="78229"/>
                    <a:pt x="2660" y="75956"/>
                    <a:pt x="3990" y="74626"/>
                  </a:cubicBezTo>
                  <a:cubicBezTo>
                    <a:pt x="4421" y="74194"/>
                    <a:pt x="4953" y="74000"/>
                    <a:pt x="5473" y="74000"/>
                  </a:cubicBezTo>
                  <a:close/>
                  <a:moveTo>
                    <a:pt x="5465" y="81725"/>
                  </a:moveTo>
                  <a:cubicBezTo>
                    <a:pt x="6551" y="81725"/>
                    <a:pt x="7593" y="82571"/>
                    <a:pt x="7593" y="83848"/>
                  </a:cubicBezTo>
                  <a:cubicBezTo>
                    <a:pt x="7593" y="85007"/>
                    <a:pt x="6649" y="85950"/>
                    <a:pt x="5491" y="85950"/>
                  </a:cubicBezTo>
                  <a:cubicBezTo>
                    <a:pt x="3604" y="85950"/>
                    <a:pt x="2660" y="83677"/>
                    <a:pt x="3990" y="82347"/>
                  </a:cubicBezTo>
                  <a:cubicBezTo>
                    <a:pt x="4419" y="81918"/>
                    <a:pt x="4947" y="81725"/>
                    <a:pt x="5465" y="81725"/>
                  </a:cubicBezTo>
                  <a:close/>
                  <a:moveTo>
                    <a:pt x="5467" y="89460"/>
                  </a:moveTo>
                  <a:cubicBezTo>
                    <a:pt x="6552" y="89460"/>
                    <a:pt x="7593" y="90302"/>
                    <a:pt x="7593" y="91570"/>
                  </a:cubicBezTo>
                  <a:cubicBezTo>
                    <a:pt x="7593" y="92742"/>
                    <a:pt x="6649" y="93686"/>
                    <a:pt x="5491" y="93686"/>
                  </a:cubicBezTo>
                  <a:cubicBezTo>
                    <a:pt x="3604" y="93686"/>
                    <a:pt x="2660" y="91413"/>
                    <a:pt x="3990" y="90083"/>
                  </a:cubicBezTo>
                  <a:cubicBezTo>
                    <a:pt x="4420" y="89653"/>
                    <a:pt x="4948" y="89460"/>
                    <a:pt x="5467" y="89460"/>
                  </a:cubicBezTo>
                  <a:close/>
                  <a:moveTo>
                    <a:pt x="5465" y="97182"/>
                  </a:moveTo>
                  <a:cubicBezTo>
                    <a:pt x="6551" y="97182"/>
                    <a:pt x="7593" y="98028"/>
                    <a:pt x="7593" y="99306"/>
                  </a:cubicBezTo>
                  <a:cubicBezTo>
                    <a:pt x="7593" y="100464"/>
                    <a:pt x="6649" y="101422"/>
                    <a:pt x="5491" y="101422"/>
                  </a:cubicBezTo>
                  <a:cubicBezTo>
                    <a:pt x="3604" y="101422"/>
                    <a:pt x="2660" y="99134"/>
                    <a:pt x="3990" y="97804"/>
                  </a:cubicBezTo>
                  <a:cubicBezTo>
                    <a:pt x="4419" y="97375"/>
                    <a:pt x="4947" y="97182"/>
                    <a:pt x="5465" y="97182"/>
                  </a:cubicBezTo>
                  <a:close/>
                  <a:moveTo>
                    <a:pt x="5465" y="104918"/>
                  </a:moveTo>
                  <a:cubicBezTo>
                    <a:pt x="6551" y="104918"/>
                    <a:pt x="7593" y="105763"/>
                    <a:pt x="7593" y="107041"/>
                  </a:cubicBezTo>
                  <a:cubicBezTo>
                    <a:pt x="7593" y="108199"/>
                    <a:pt x="6649" y="109143"/>
                    <a:pt x="5491" y="109143"/>
                  </a:cubicBezTo>
                  <a:cubicBezTo>
                    <a:pt x="3604" y="109143"/>
                    <a:pt x="2660" y="106870"/>
                    <a:pt x="3990" y="105540"/>
                  </a:cubicBezTo>
                  <a:cubicBezTo>
                    <a:pt x="4419" y="105110"/>
                    <a:pt x="4947" y="104918"/>
                    <a:pt x="5465" y="104918"/>
                  </a:cubicBezTo>
                  <a:close/>
                  <a:moveTo>
                    <a:pt x="5467" y="112653"/>
                  </a:moveTo>
                  <a:cubicBezTo>
                    <a:pt x="6552" y="112653"/>
                    <a:pt x="7593" y="113495"/>
                    <a:pt x="7593" y="114763"/>
                  </a:cubicBezTo>
                  <a:cubicBezTo>
                    <a:pt x="7593" y="115935"/>
                    <a:pt x="6649" y="116879"/>
                    <a:pt x="5491" y="116879"/>
                  </a:cubicBezTo>
                  <a:cubicBezTo>
                    <a:pt x="3604" y="116879"/>
                    <a:pt x="2660" y="114605"/>
                    <a:pt x="3990" y="113276"/>
                  </a:cubicBezTo>
                  <a:cubicBezTo>
                    <a:pt x="4420" y="112846"/>
                    <a:pt x="4948" y="112653"/>
                    <a:pt x="5467" y="112653"/>
                  </a:cubicBezTo>
                  <a:close/>
                  <a:moveTo>
                    <a:pt x="5465" y="120375"/>
                  </a:moveTo>
                  <a:cubicBezTo>
                    <a:pt x="6551" y="120375"/>
                    <a:pt x="7593" y="121220"/>
                    <a:pt x="7593" y="122498"/>
                  </a:cubicBezTo>
                  <a:cubicBezTo>
                    <a:pt x="7593" y="123656"/>
                    <a:pt x="6649" y="124600"/>
                    <a:pt x="5491" y="124600"/>
                  </a:cubicBezTo>
                  <a:cubicBezTo>
                    <a:pt x="3604" y="124600"/>
                    <a:pt x="2660" y="122327"/>
                    <a:pt x="3990" y="120997"/>
                  </a:cubicBezTo>
                  <a:cubicBezTo>
                    <a:pt x="4419" y="120567"/>
                    <a:pt x="4947" y="120375"/>
                    <a:pt x="5465" y="120375"/>
                  </a:cubicBezTo>
                  <a:close/>
                  <a:moveTo>
                    <a:pt x="5467" y="128110"/>
                  </a:moveTo>
                  <a:cubicBezTo>
                    <a:pt x="6552" y="128110"/>
                    <a:pt x="7593" y="128952"/>
                    <a:pt x="7593" y="130220"/>
                  </a:cubicBezTo>
                  <a:cubicBezTo>
                    <a:pt x="7593" y="131392"/>
                    <a:pt x="6649" y="132336"/>
                    <a:pt x="5491" y="132336"/>
                  </a:cubicBezTo>
                  <a:cubicBezTo>
                    <a:pt x="3604" y="132336"/>
                    <a:pt x="2660" y="130062"/>
                    <a:pt x="3990" y="128733"/>
                  </a:cubicBezTo>
                  <a:cubicBezTo>
                    <a:pt x="4420" y="128303"/>
                    <a:pt x="4948" y="128110"/>
                    <a:pt x="5467" y="128110"/>
                  </a:cubicBezTo>
                  <a:close/>
                  <a:moveTo>
                    <a:pt x="5465" y="135832"/>
                  </a:moveTo>
                  <a:cubicBezTo>
                    <a:pt x="6551" y="135832"/>
                    <a:pt x="7593" y="136677"/>
                    <a:pt x="7593" y="137955"/>
                  </a:cubicBezTo>
                  <a:cubicBezTo>
                    <a:pt x="7593" y="139114"/>
                    <a:pt x="6649" y="140072"/>
                    <a:pt x="5491" y="140072"/>
                  </a:cubicBezTo>
                  <a:cubicBezTo>
                    <a:pt x="3604" y="140072"/>
                    <a:pt x="2660" y="137784"/>
                    <a:pt x="3990" y="136454"/>
                  </a:cubicBezTo>
                  <a:cubicBezTo>
                    <a:pt x="4419" y="136024"/>
                    <a:pt x="4947" y="135832"/>
                    <a:pt x="5465" y="135832"/>
                  </a:cubicBezTo>
                  <a:close/>
                  <a:moveTo>
                    <a:pt x="5465" y="143568"/>
                  </a:moveTo>
                  <a:cubicBezTo>
                    <a:pt x="6551" y="143568"/>
                    <a:pt x="7593" y="144413"/>
                    <a:pt x="7593" y="145691"/>
                  </a:cubicBezTo>
                  <a:cubicBezTo>
                    <a:pt x="7593" y="146849"/>
                    <a:pt x="6649" y="147793"/>
                    <a:pt x="5491" y="147793"/>
                  </a:cubicBezTo>
                  <a:cubicBezTo>
                    <a:pt x="3604" y="147793"/>
                    <a:pt x="2660" y="145519"/>
                    <a:pt x="3990" y="144190"/>
                  </a:cubicBezTo>
                  <a:cubicBezTo>
                    <a:pt x="4419" y="143760"/>
                    <a:pt x="4947" y="143568"/>
                    <a:pt x="5465" y="143568"/>
                  </a:cubicBezTo>
                  <a:close/>
                  <a:moveTo>
                    <a:pt x="5467" y="151303"/>
                  </a:moveTo>
                  <a:cubicBezTo>
                    <a:pt x="6552" y="151303"/>
                    <a:pt x="7593" y="152145"/>
                    <a:pt x="7593" y="153412"/>
                  </a:cubicBezTo>
                  <a:cubicBezTo>
                    <a:pt x="7593" y="154585"/>
                    <a:pt x="6649" y="155529"/>
                    <a:pt x="5491" y="155529"/>
                  </a:cubicBezTo>
                  <a:cubicBezTo>
                    <a:pt x="3604" y="155529"/>
                    <a:pt x="2660" y="153255"/>
                    <a:pt x="3990" y="151925"/>
                  </a:cubicBezTo>
                  <a:cubicBezTo>
                    <a:pt x="4420" y="151495"/>
                    <a:pt x="4948" y="151303"/>
                    <a:pt x="5467" y="151303"/>
                  </a:cubicBezTo>
                  <a:close/>
                  <a:moveTo>
                    <a:pt x="0" y="0"/>
                  </a:moveTo>
                  <a:lnTo>
                    <a:pt x="0" y="160376"/>
                  </a:lnTo>
                  <a:lnTo>
                    <a:pt x="285722" y="160376"/>
                  </a:lnTo>
                  <a:lnTo>
                    <a:pt x="2857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6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Google Shape;42;p2">
              <a:extLst>
                <a:ext uri="{FF2B5EF4-FFF2-40B4-BE49-F238E27FC236}">
                  <a16:creationId xmlns:a16="http://schemas.microsoft.com/office/drawing/2014/main" id="{5ED92B70-A22B-4139-BF11-3AB053E7CA04}"/>
                </a:ext>
              </a:extLst>
            </p:cNvPr>
            <p:cNvSpPr/>
            <p:nvPr/>
          </p:nvSpPr>
          <p:spPr>
            <a:xfrm>
              <a:off x="238125" y="1114625"/>
              <a:ext cx="7138400" cy="3600"/>
            </a:xfrm>
            <a:custGeom>
              <a:avLst/>
              <a:gdLst/>
              <a:ahLst/>
              <a:cxnLst/>
              <a:rect l="l" t="t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Google Shape;43;p2">
              <a:extLst>
                <a:ext uri="{FF2B5EF4-FFF2-40B4-BE49-F238E27FC236}">
                  <a16:creationId xmlns:a16="http://schemas.microsoft.com/office/drawing/2014/main" id="{99716BD3-8E52-481E-81C9-4F6B4F08FE23}"/>
                </a:ext>
              </a:extLst>
            </p:cNvPr>
            <p:cNvSpPr/>
            <p:nvPr/>
          </p:nvSpPr>
          <p:spPr>
            <a:xfrm>
              <a:off x="238125" y="1325900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Google Shape;44;p2">
              <a:extLst>
                <a:ext uri="{FF2B5EF4-FFF2-40B4-BE49-F238E27FC236}">
                  <a16:creationId xmlns:a16="http://schemas.microsoft.com/office/drawing/2014/main" id="{AE62151E-8E58-43E2-94E8-A53651BD8793}"/>
                </a:ext>
              </a:extLst>
            </p:cNvPr>
            <p:cNvSpPr/>
            <p:nvPr/>
          </p:nvSpPr>
          <p:spPr>
            <a:xfrm>
              <a:off x="238125" y="1747725"/>
              <a:ext cx="99400" cy="3600"/>
            </a:xfrm>
            <a:custGeom>
              <a:avLst/>
              <a:gdLst/>
              <a:ahLst/>
              <a:cxnLst/>
              <a:rect l="l" t="t" r="r" b="b"/>
              <a:pathLst>
                <a:path w="3976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861" y="143"/>
                  </a:lnTo>
                  <a:lnTo>
                    <a:pt x="3975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Google Shape;45;p2">
              <a:extLst>
                <a:ext uri="{FF2B5EF4-FFF2-40B4-BE49-F238E27FC236}">
                  <a16:creationId xmlns:a16="http://schemas.microsoft.com/office/drawing/2014/main" id="{BD8A6347-6D11-464C-B7D8-CADA4113364E}"/>
                </a:ext>
              </a:extLst>
            </p:cNvPr>
            <p:cNvSpPr/>
            <p:nvPr/>
          </p:nvSpPr>
          <p:spPr>
            <a:xfrm>
              <a:off x="238125" y="3013875"/>
              <a:ext cx="7138400" cy="3600"/>
            </a:xfrm>
            <a:custGeom>
              <a:avLst/>
              <a:gdLst/>
              <a:ahLst/>
              <a:cxnLst/>
              <a:rect l="l" t="t" r="r" b="b"/>
              <a:pathLst>
                <a:path w="285536" h="144" extrusionOk="0">
                  <a:moveTo>
                    <a:pt x="0" y="1"/>
                  </a:moveTo>
                  <a:lnTo>
                    <a:pt x="0" y="144"/>
                  </a:lnTo>
                  <a:lnTo>
                    <a:pt x="285536" y="144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Google Shape;46;p2">
              <a:extLst>
                <a:ext uri="{FF2B5EF4-FFF2-40B4-BE49-F238E27FC236}">
                  <a16:creationId xmlns:a16="http://schemas.microsoft.com/office/drawing/2014/main" id="{ECD75DA5-8643-4E57-BD22-091EC5D8E952}"/>
                </a:ext>
              </a:extLst>
            </p:cNvPr>
            <p:cNvSpPr/>
            <p:nvPr/>
          </p:nvSpPr>
          <p:spPr>
            <a:xfrm>
              <a:off x="238125" y="3225150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Google Shape;47;p2">
              <a:extLst>
                <a:ext uri="{FF2B5EF4-FFF2-40B4-BE49-F238E27FC236}">
                  <a16:creationId xmlns:a16="http://schemas.microsoft.com/office/drawing/2014/main" id="{AEADB3E2-25EE-4E77-8DF7-B116C13DD001}"/>
                </a:ext>
              </a:extLst>
            </p:cNvPr>
            <p:cNvSpPr/>
            <p:nvPr/>
          </p:nvSpPr>
          <p:spPr>
            <a:xfrm>
              <a:off x="238125" y="3436050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1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Google Shape;48;p2">
              <a:extLst>
                <a:ext uri="{FF2B5EF4-FFF2-40B4-BE49-F238E27FC236}">
                  <a16:creationId xmlns:a16="http://schemas.microsoft.com/office/drawing/2014/main" id="{A2760210-DFF1-4B15-B511-F0F004CE61BD}"/>
                </a:ext>
              </a:extLst>
            </p:cNvPr>
            <p:cNvSpPr/>
            <p:nvPr/>
          </p:nvSpPr>
          <p:spPr>
            <a:xfrm>
              <a:off x="238125" y="3646975"/>
              <a:ext cx="7138400" cy="3575"/>
            </a:xfrm>
            <a:custGeom>
              <a:avLst/>
              <a:gdLst/>
              <a:ahLst/>
              <a:cxnLst/>
              <a:rect l="l" t="t" r="r" b="b"/>
              <a:pathLst>
                <a:path w="28553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285536" y="143"/>
                  </a:lnTo>
                  <a:lnTo>
                    <a:pt x="285536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Google Shape;49;p2">
              <a:extLst>
                <a:ext uri="{FF2B5EF4-FFF2-40B4-BE49-F238E27FC236}">
                  <a16:creationId xmlns:a16="http://schemas.microsoft.com/office/drawing/2014/main" id="{CAC95884-A339-40BA-BE3B-10E73DD07C5E}"/>
                </a:ext>
              </a:extLst>
            </p:cNvPr>
            <p:cNvSpPr/>
            <p:nvPr/>
          </p:nvSpPr>
          <p:spPr>
            <a:xfrm>
              <a:off x="238125" y="1536800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1"/>
                  </a:moveTo>
                  <a:lnTo>
                    <a:pt x="0" y="130"/>
                  </a:lnTo>
                  <a:lnTo>
                    <a:pt x="4876" y="130"/>
                  </a:lnTo>
                  <a:cubicBezTo>
                    <a:pt x="5076" y="72"/>
                    <a:pt x="5280" y="44"/>
                    <a:pt x="5484" y="44"/>
                  </a:cubicBezTo>
                  <a:cubicBezTo>
                    <a:pt x="5687" y="44"/>
                    <a:pt x="5891" y="72"/>
                    <a:pt x="6091" y="130"/>
                  </a:cubicBezTo>
                  <a:lnTo>
                    <a:pt x="285536" y="130"/>
                  </a:lnTo>
                  <a:lnTo>
                    <a:pt x="285536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Google Shape;50;p2">
              <a:extLst>
                <a:ext uri="{FF2B5EF4-FFF2-40B4-BE49-F238E27FC236}">
                  <a16:creationId xmlns:a16="http://schemas.microsoft.com/office/drawing/2014/main" id="{D0D51167-0CFA-4CDD-9C6D-C0726FA12AB1}"/>
                </a:ext>
              </a:extLst>
            </p:cNvPr>
            <p:cNvSpPr/>
            <p:nvPr/>
          </p:nvSpPr>
          <p:spPr>
            <a:xfrm>
              <a:off x="337125" y="1747725"/>
              <a:ext cx="750" cy="725"/>
            </a:xfrm>
            <a:custGeom>
              <a:avLst/>
              <a:gdLst/>
              <a:ahLst/>
              <a:cxnLst/>
              <a:rect l="l" t="t" r="r" b="b"/>
              <a:pathLst>
                <a:path w="30" h="29" extrusionOk="0">
                  <a:moveTo>
                    <a:pt x="1" y="0"/>
                  </a:moveTo>
                  <a:lnTo>
                    <a:pt x="1" y="2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Google Shape;51;p2">
              <a:extLst>
                <a:ext uri="{FF2B5EF4-FFF2-40B4-BE49-F238E27FC236}">
                  <a16:creationId xmlns:a16="http://schemas.microsoft.com/office/drawing/2014/main" id="{58C4EE6E-EF05-4BFE-B189-341A261AD8EF}"/>
                </a:ext>
              </a:extLst>
            </p:cNvPr>
            <p:cNvSpPr/>
            <p:nvPr/>
          </p:nvSpPr>
          <p:spPr>
            <a:xfrm>
              <a:off x="413275" y="1747725"/>
              <a:ext cx="6963250" cy="3600"/>
            </a:xfrm>
            <a:custGeom>
              <a:avLst/>
              <a:gdLst/>
              <a:ahLst/>
              <a:cxnLst/>
              <a:rect l="l" t="t" r="r" b="b"/>
              <a:pathLst>
                <a:path w="278530" h="144" extrusionOk="0">
                  <a:moveTo>
                    <a:pt x="0" y="0"/>
                  </a:moveTo>
                  <a:cubicBezTo>
                    <a:pt x="43" y="43"/>
                    <a:pt x="86" y="86"/>
                    <a:pt x="115" y="143"/>
                  </a:cubicBezTo>
                  <a:lnTo>
                    <a:pt x="278530" y="143"/>
                  </a:lnTo>
                  <a:lnTo>
                    <a:pt x="2785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Google Shape;52;p2">
              <a:extLst>
                <a:ext uri="{FF2B5EF4-FFF2-40B4-BE49-F238E27FC236}">
                  <a16:creationId xmlns:a16="http://schemas.microsoft.com/office/drawing/2014/main" id="{649248C5-A2E3-4994-B8E9-A8C8ECF7B136}"/>
                </a:ext>
              </a:extLst>
            </p:cNvPr>
            <p:cNvSpPr/>
            <p:nvPr/>
          </p:nvSpPr>
          <p:spPr>
            <a:xfrm>
              <a:off x="238125" y="1958975"/>
              <a:ext cx="88300" cy="3250"/>
            </a:xfrm>
            <a:custGeom>
              <a:avLst/>
              <a:gdLst/>
              <a:ahLst/>
              <a:cxnLst/>
              <a:rect l="l" t="t" r="r" b="b"/>
              <a:pathLst>
                <a:path w="3532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89" y="130"/>
                  </a:lnTo>
                  <a:cubicBezTo>
                    <a:pt x="3503" y="87"/>
                    <a:pt x="3518" y="44"/>
                    <a:pt x="3532" y="1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Google Shape;53;p2">
              <a:extLst>
                <a:ext uri="{FF2B5EF4-FFF2-40B4-BE49-F238E27FC236}">
                  <a16:creationId xmlns:a16="http://schemas.microsoft.com/office/drawing/2014/main" id="{3C12BF71-2D55-437E-B9B7-89428EC3BB27}"/>
                </a:ext>
              </a:extLst>
            </p:cNvPr>
            <p:cNvSpPr/>
            <p:nvPr/>
          </p:nvSpPr>
          <p:spPr>
            <a:xfrm>
              <a:off x="424725" y="1958975"/>
              <a:ext cx="6951800" cy="3250"/>
            </a:xfrm>
            <a:custGeom>
              <a:avLst/>
              <a:gdLst/>
              <a:ahLst/>
              <a:cxnLst/>
              <a:rect l="l" t="t" r="r" b="b"/>
              <a:pathLst>
                <a:path w="278072" h="130" extrusionOk="0">
                  <a:moveTo>
                    <a:pt x="0" y="1"/>
                  </a:moveTo>
                  <a:cubicBezTo>
                    <a:pt x="29" y="44"/>
                    <a:pt x="43" y="87"/>
                    <a:pt x="57" y="130"/>
                  </a:cubicBezTo>
                  <a:lnTo>
                    <a:pt x="278072" y="130"/>
                  </a:lnTo>
                  <a:lnTo>
                    <a:pt x="278072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Google Shape;54;p2">
              <a:extLst>
                <a:ext uri="{FF2B5EF4-FFF2-40B4-BE49-F238E27FC236}">
                  <a16:creationId xmlns:a16="http://schemas.microsoft.com/office/drawing/2014/main" id="{4D5287D9-5FA6-4A0F-A2E0-20B538B6E169}"/>
                </a:ext>
              </a:extLst>
            </p:cNvPr>
            <p:cNvSpPr/>
            <p:nvPr/>
          </p:nvSpPr>
          <p:spPr>
            <a:xfrm>
              <a:off x="238125" y="2169900"/>
              <a:ext cx="85100" cy="3225"/>
            </a:xfrm>
            <a:custGeom>
              <a:avLst/>
              <a:gdLst/>
              <a:ahLst/>
              <a:cxnLst/>
              <a:rect l="l" t="t" r="r" b="b"/>
              <a:pathLst>
                <a:path w="3404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403" y="129"/>
                  </a:lnTo>
                  <a:lnTo>
                    <a:pt x="3403" y="43"/>
                  </a:lnTo>
                  <a:cubicBezTo>
                    <a:pt x="3389" y="29"/>
                    <a:pt x="3389" y="14"/>
                    <a:pt x="3403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Google Shape;55;p2">
              <a:extLst>
                <a:ext uri="{FF2B5EF4-FFF2-40B4-BE49-F238E27FC236}">
                  <a16:creationId xmlns:a16="http://schemas.microsoft.com/office/drawing/2014/main" id="{979E2850-EA83-40D9-980B-C3E826E6C4BB}"/>
                </a:ext>
              </a:extLst>
            </p:cNvPr>
            <p:cNvSpPr/>
            <p:nvPr/>
          </p:nvSpPr>
          <p:spPr>
            <a:xfrm>
              <a:off x="428300" y="2169900"/>
              <a:ext cx="6948575" cy="3225"/>
            </a:xfrm>
            <a:custGeom>
              <a:avLst/>
              <a:gdLst/>
              <a:ahLst/>
              <a:cxnLst/>
              <a:rect l="l" t="t" r="r" b="b"/>
              <a:pathLst>
                <a:path w="277943" h="129" extrusionOk="0">
                  <a:moveTo>
                    <a:pt x="0" y="0"/>
                  </a:moveTo>
                  <a:cubicBezTo>
                    <a:pt x="0" y="14"/>
                    <a:pt x="0" y="29"/>
                    <a:pt x="0" y="43"/>
                  </a:cubicBezTo>
                  <a:lnTo>
                    <a:pt x="0" y="129"/>
                  </a:lnTo>
                  <a:lnTo>
                    <a:pt x="277943" y="129"/>
                  </a:lnTo>
                  <a:lnTo>
                    <a:pt x="277943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Google Shape;56;p2">
              <a:extLst>
                <a:ext uri="{FF2B5EF4-FFF2-40B4-BE49-F238E27FC236}">
                  <a16:creationId xmlns:a16="http://schemas.microsoft.com/office/drawing/2014/main" id="{461519EF-0CFD-4440-82BB-7FD569861C90}"/>
                </a:ext>
              </a:extLst>
            </p:cNvPr>
            <p:cNvSpPr/>
            <p:nvPr/>
          </p:nvSpPr>
          <p:spPr>
            <a:xfrm>
              <a:off x="238125" y="2380800"/>
              <a:ext cx="88675" cy="3600"/>
            </a:xfrm>
            <a:custGeom>
              <a:avLst/>
              <a:gdLst/>
              <a:ahLst/>
              <a:cxnLst/>
              <a:rect l="l" t="t" r="r" b="b"/>
              <a:pathLst>
                <a:path w="3547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546" y="143"/>
                  </a:lnTo>
                  <a:cubicBezTo>
                    <a:pt x="3532" y="101"/>
                    <a:pt x="3518" y="58"/>
                    <a:pt x="3503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Google Shape;57;p2">
              <a:extLst>
                <a:ext uri="{FF2B5EF4-FFF2-40B4-BE49-F238E27FC236}">
                  <a16:creationId xmlns:a16="http://schemas.microsoft.com/office/drawing/2014/main" id="{670565CB-1C61-4D55-8925-25E2C6B68947}"/>
                </a:ext>
              </a:extLst>
            </p:cNvPr>
            <p:cNvSpPr/>
            <p:nvPr/>
          </p:nvSpPr>
          <p:spPr>
            <a:xfrm>
              <a:off x="424725" y="2380800"/>
              <a:ext cx="6951800" cy="3600"/>
            </a:xfrm>
            <a:custGeom>
              <a:avLst/>
              <a:gdLst/>
              <a:ahLst/>
              <a:cxnLst/>
              <a:rect l="l" t="t" r="r" b="b"/>
              <a:pathLst>
                <a:path w="278072" h="144" extrusionOk="0">
                  <a:moveTo>
                    <a:pt x="43" y="0"/>
                  </a:moveTo>
                  <a:cubicBezTo>
                    <a:pt x="29" y="58"/>
                    <a:pt x="14" y="101"/>
                    <a:pt x="0" y="143"/>
                  </a:cubicBezTo>
                  <a:lnTo>
                    <a:pt x="278072" y="143"/>
                  </a:lnTo>
                  <a:lnTo>
                    <a:pt x="278072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Google Shape;58;p2">
              <a:extLst>
                <a:ext uri="{FF2B5EF4-FFF2-40B4-BE49-F238E27FC236}">
                  <a16:creationId xmlns:a16="http://schemas.microsoft.com/office/drawing/2014/main" id="{12EC6F67-97A6-41E7-941E-B2E37DD3BDB0}"/>
                </a:ext>
              </a:extLst>
            </p:cNvPr>
            <p:cNvSpPr/>
            <p:nvPr/>
          </p:nvSpPr>
          <p:spPr>
            <a:xfrm>
              <a:off x="238125" y="2592075"/>
              <a:ext cx="100825" cy="3225"/>
            </a:xfrm>
            <a:custGeom>
              <a:avLst/>
              <a:gdLst/>
              <a:ahLst/>
              <a:cxnLst/>
              <a:rect l="l" t="t" r="r" b="b"/>
              <a:pathLst>
                <a:path w="4033" h="129" extrusionOk="0">
                  <a:moveTo>
                    <a:pt x="0" y="0"/>
                  </a:moveTo>
                  <a:lnTo>
                    <a:pt x="0" y="129"/>
                  </a:lnTo>
                  <a:lnTo>
                    <a:pt x="4032" y="129"/>
                  </a:lnTo>
                  <a:cubicBezTo>
                    <a:pt x="3989" y="86"/>
                    <a:pt x="3947" y="43"/>
                    <a:pt x="3904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Google Shape;59;p2">
              <a:extLst>
                <a:ext uri="{FF2B5EF4-FFF2-40B4-BE49-F238E27FC236}">
                  <a16:creationId xmlns:a16="http://schemas.microsoft.com/office/drawing/2014/main" id="{FDA4C931-D65E-4F9E-80F5-C093D48E435E}"/>
                </a:ext>
              </a:extLst>
            </p:cNvPr>
            <p:cNvSpPr/>
            <p:nvPr/>
          </p:nvSpPr>
          <p:spPr>
            <a:xfrm>
              <a:off x="412550" y="2592075"/>
              <a:ext cx="6963975" cy="3225"/>
            </a:xfrm>
            <a:custGeom>
              <a:avLst/>
              <a:gdLst/>
              <a:ahLst/>
              <a:cxnLst/>
              <a:rect l="l" t="t" r="r" b="b"/>
              <a:pathLst>
                <a:path w="278559" h="129" extrusionOk="0">
                  <a:moveTo>
                    <a:pt x="130" y="0"/>
                  </a:moveTo>
                  <a:cubicBezTo>
                    <a:pt x="87" y="43"/>
                    <a:pt x="44" y="86"/>
                    <a:pt x="1" y="129"/>
                  </a:cubicBezTo>
                  <a:lnTo>
                    <a:pt x="278559" y="129"/>
                  </a:lnTo>
                  <a:lnTo>
                    <a:pt x="278559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Google Shape;60;p2">
              <a:extLst>
                <a:ext uri="{FF2B5EF4-FFF2-40B4-BE49-F238E27FC236}">
                  <a16:creationId xmlns:a16="http://schemas.microsoft.com/office/drawing/2014/main" id="{2C2BE19A-3A68-49B5-A8E5-70BA624805E4}"/>
                </a:ext>
              </a:extLst>
            </p:cNvPr>
            <p:cNvSpPr/>
            <p:nvPr/>
          </p:nvSpPr>
          <p:spPr>
            <a:xfrm>
              <a:off x="238125" y="2802975"/>
              <a:ext cx="7138400" cy="3250"/>
            </a:xfrm>
            <a:custGeom>
              <a:avLst/>
              <a:gdLst/>
              <a:ahLst/>
              <a:cxnLst/>
              <a:rect l="l" t="t" r="r" b="b"/>
              <a:pathLst>
                <a:path w="285536" h="130" extrusionOk="0">
                  <a:moveTo>
                    <a:pt x="0" y="0"/>
                  </a:moveTo>
                  <a:lnTo>
                    <a:pt x="0" y="129"/>
                  </a:lnTo>
                  <a:lnTo>
                    <a:pt x="285536" y="129"/>
                  </a:lnTo>
                  <a:lnTo>
                    <a:pt x="285536" y="0"/>
                  </a:lnTo>
                  <a:lnTo>
                    <a:pt x="5791" y="0"/>
                  </a:lnTo>
                  <a:cubicBezTo>
                    <a:pt x="5698" y="15"/>
                    <a:pt x="5602" y="22"/>
                    <a:pt x="5503" y="22"/>
                  </a:cubicBezTo>
                  <a:cubicBezTo>
                    <a:pt x="5405" y="22"/>
                    <a:pt x="5305" y="15"/>
                    <a:pt x="5205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Google Shape;61;p2">
              <a:extLst>
                <a:ext uri="{FF2B5EF4-FFF2-40B4-BE49-F238E27FC236}">
                  <a16:creationId xmlns:a16="http://schemas.microsoft.com/office/drawing/2014/main" id="{C16AAF86-11A7-4ED8-9E3F-5DC1CCF7FC35}"/>
                </a:ext>
              </a:extLst>
            </p:cNvPr>
            <p:cNvSpPr/>
            <p:nvPr/>
          </p:nvSpPr>
          <p:spPr>
            <a:xfrm>
              <a:off x="238125" y="3858225"/>
              <a:ext cx="130500" cy="3250"/>
            </a:xfrm>
            <a:custGeom>
              <a:avLst/>
              <a:gdLst/>
              <a:ahLst/>
              <a:cxnLst/>
              <a:rect l="l" t="t" r="r" b="b"/>
              <a:pathLst>
                <a:path w="5220" h="130" extrusionOk="0">
                  <a:moveTo>
                    <a:pt x="0" y="1"/>
                  </a:moveTo>
                  <a:lnTo>
                    <a:pt x="0" y="129"/>
                  </a:lnTo>
                  <a:lnTo>
                    <a:pt x="4704" y="129"/>
                  </a:lnTo>
                  <a:cubicBezTo>
                    <a:pt x="4876" y="58"/>
                    <a:pt x="5033" y="15"/>
                    <a:pt x="5219" y="1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Google Shape;62;p2">
              <a:extLst>
                <a:ext uri="{FF2B5EF4-FFF2-40B4-BE49-F238E27FC236}">
                  <a16:creationId xmlns:a16="http://schemas.microsoft.com/office/drawing/2014/main" id="{6BAF180F-5DDA-4FDF-A1B6-131296EA1DD2}"/>
                </a:ext>
              </a:extLst>
            </p:cNvPr>
            <p:cNvSpPr/>
            <p:nvPr/>
          </p:nvSpPr>
          <p:spPr>
            <a:xfrm>
              <a:off x="382900" y="3858225"/>
              <a:ext cx="6993625" cy="3250"/>
            </a:xfrm>
            <a:custGeom>
              <a:avLst/>
              <a:gdLst/>
              <a:ahLst/>
              <a:cxnLst/>
              <a:rect l="l" t="t" r="r" b="b"/>
              <a:pathLst>
                <a:path w="279745" h="130" extrusionOk="0">
                  <a:moveTo>
                    <a:pt x="0" y="1"/>
                  </a:moveTo>
                  <a:cubicBezTo>
                    <a:pt x="172" y="15"/>
                    <a:pt x="343" y="58"/>
                    <a:pt x="501" y="129"/>
                  </a:cubicBezTo>
                  <a:lnTo>
                    <a:pt x="279745" y="129"/>
                  </a:lnTo>
                  <a:lnTo>
                    <a:pt x="279745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Google Shape;63;p2">
              <a:extLst>
                <a:ext uri="{FF2B5EF4-FFF2-40B4-BE49-F238E27FC236}">
                  <a16:creationId xmlns:a16="http://schemas.microsoft.com/office/drawing/2014/main" id="{C781100A-FDD3-4959-892C-CECC4ADE6B2C}"/>
                </a:ext>
              </a:extLst>
            </p:cNvPr>
            <p:cNvSpPr/>
            <p:nvPr/>
          </p:nvSpPr>
          <p:spPr>
            <a:xfrm>
              <a:off x="238125" y="4069125"/>
              <a:ext cx="97600" cy="3250"/>
            </a:xfrm>
            <a:custGeom>
              <a:avLst/>
              <a:gdLst/>
              <a:ahLst/>
              <a:cxnLst/>
              <a:rect l="l" t="t" r="r" b="b"/>
              <a:pathLst>
                <a:path w="39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804" y="130"/>
                  </a:lnTo>
                  <a:cubicBezTo>
                    <a:pt x="3832" y="87"/>
                    <a:pt x="3875" y="44"/>
                    <a:pt x="3904" y="1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" name="Google Shape;64;p2">
              <a:extLst>
                <a:ext uri="{FF2B5EF4-FFF2-40B4-BE49-F238E27FC236}">
                  <a16:creationId xmlns:a16="http://schemas.microsoft.com/office/drawing/2014/main" id="{9FCA8BEF-A658-403A-996F-9073A173B697}"/>
                </a:ext>
              </a:extLst>
            </p:cNvPr>
            <p:cNvSpPr/>
            <p:nvPr/>
          </p:nvSpPr>
          <p:spPr>
            <a:xfrm>
              <a:off x="415425" y="4069125"/>
              <a:ext cx="6961100" cy="3250"/>
            </a:xfrm>
            <a:custGeom>
              <a:avLst/>
              <a:gdLst/>
              <a:ahLst/>
              <a:cxnLst/>
              <a:rect l="l" t="t" r="r" b="b"/>
              <a:pathLst>
                <a:path w="278444" h="130" extrusionOk="0">
                  <a:moveTo>
                    <a:pt x="0" y="1"/>
                  </a:moveTo>
                  <a:cubicBezTo>
                    <a:pt x="43" y="44"/>
                    <a:pt x="72" y="87"/>
                    <a:pt x="115" y="130"/>
                  </a:cubicBezTo>
                  <a:lnTo>
                    <a:pt x="278444" y="130"/>
                  </a:lnTo>
                  <a:lnTo>
                    <a:pt x="278444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Google Shape;65;p2">
              <a:extLst>
                <a:ext uri="{FF2B5EF4-FFF2-40B4-BE49-F238E27FC236}">
                  <a16:creationId xmlns:a16="http://schemas.microsoft.com/office/drawing/2014/main" id="{7E37E45C-E49D-458A-9F57-9F1F23D32BFE}"/>
                </a:ext>
              </a:extLst>
            </p:cNvPr>
            <p:cNvSpPr/>
            <p:nvPr/>
          </p:nvSpPr>
          <p:spPr>
            <a:xfrm>
              <a:off x="425775" y="4280050"/>
              <a:ext cx="6950750" cy="3600"/>
            </a:xfrm>
            <a:custGeom>
              <a:avLst/>
              <a:gdLst/>
              <a:ahLst/>
              <a:cxnLst/>
              <a:rect l="l" t="t" r="r" b="b"/>
              <a:pathLst>
                <a:path w="278030" h="144" extrusionOk="0">
                  <a:moveTo>
                    <a:pt x="1" y="0"/>
                  </a:moveTo>
                  <a:cubicBezTo>
                    <a:pt x="15" y="43"/>
                    <a:pt x="30" y="86"/>
                    <a:pt x="44" y="143"/>
                  </a:cubicBezTo>
                  <a:lnTo>
                    <a:pt x="278030" y="143"/>
                  </a:lnTo>
                  <a:lnTo>
                    <a:pt x="278030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1" name="Google Shape;66;p2">
              <a:extLst>
                <a:ext uri="{FF2B5EF4-FFF2-40B4-BE49-F238E27FC236}">
                  <a16:creationId xmlns:a16="http://schemas.microsoft.com/office/drawing/2014/main" id="{997CE526-CB91-4628-A267-1D9915A8B850}"/>
                </a:ext>
              </a:extLst>
            </p:cNvPr>
            <p:cNvSpPr/>
            <p:nvPr/>
          </p:nvSpPr>
          <p:spPr>
            <a:xfrm>
              <a:off x="238125" y="4280050"/>
              <a:ext cx="87600" cy="3600"/>
            </a:xfrm>
            <a:custGeom>
              <a:avLst/>
              <a:gdLst/>
              <a:ahLst/>
              <a:cxnLst/>
              <a:rect l="l" t="t" r="r" b="b"/>
              <a:pathLst>
                <a:path w="3504" h="144" extrusionOk="0">
                  <a:moveTo>
                    <a:pt x="0" y="0"/>
                  </a:moveTo>
                  <a:lnTo>
                    <a:pt x="0" y="143"/>
                  </a:lnTo>
                  <a:lnTo>
                    <a:pt x="3460" y="143"/>
                  </a:lnTo>
                  <a:cubicBezTo>
                    <a:pt x="3475" y="86"/>
                    <a:pt x="3489" y="43"/>
                    <a:pt x="3503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" name="Google Shape;67;p2">
              <a:extLst>
                <a:ext uri="{FF2B5EF4-FFF2-40B4-BE49-F238E27FC236}">
                  <a16:creationId xmlns:a16="http://schemas.microsoft.com/office/drawing/2014/main" id="{79846B9B-149E-48EA-A792-1FBF42BD1ED6}"/>
                </a:ext>
              </a:extLst>
            </p:cNvPr>
            <p:cNvSpPr/>
            <p:nvPr/>
          </p:nvSpPr>
          <p:spPr>
            <a:xfrm>
              <a:off x="428300" y="4491300"/>
              <a:ext cx="6948575" cy="3250"/>
            </a:xfrm>
            <a:custGeom>
              <a:avLst/>
              <a:gdLst/>
              <a:ahLst/>
              <a:cxnLst/>
              <a:rect l="l" t="t" r="r" b="b"/>
              <a:pathLst>
                <a:path w="277943" h="130" extrusionOk="0">
                  <a:moveTo>
                    <a:pt x="0" y="1"/>
                  </a:moveTo>
                  <a:lnTo>
                    <a:pt x="0" y="130"/>
                  </a:lnTo>
                  <a:lnTo>
                    <a:pt x="277943" y="130"/>
                  </a:lnTo>
                  <a:lnTo>
                    <a:pt x="277943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" name="Google Shape;68;p2">
              <a:extLst>
                <a:ext uri="{FF2B5EF4-FFF2-40B4-BE49-F238E27FC236}">
                  <a16:creationId xmlns:a16="http://schemas.microsoft.com/office/drawing/2014/main" id="{107EB72A-4103-4F93-9712-BB27DE51F111}"/>
                </a:ext>
              </a:extLst>
            </p:cNvPr>
            <p:cNvSpPr/>
            <p:nvPr/>
          </p:nvSpPr>
          <p:spPr>
            <a:xfrm>
              <a:off x="238125" y="4491300"/>
              <a:ext cx="85100" cy="3250"/>
            </a:xfrm>
            <a:custGeom>
              <a:avLst/>
              <a:gdLst/>
              <a:ahLst/>
              <a:cxnLst/>
              <a:rect l="l" t="t" r="r" b="b"/>
              <a:pathLst>
                <a:path w="3404" h="130" extrusionOk="0">
                  <a:moveTo>
                    <a:pt x="0" y="1"/>
                  </a:moveTo>
                  <a:lnTo>
                    <a:pt x="0" y="130"/>
                  </a:lnTo>
                  <a:lnTo>
                    <a:pt x="3403" y="130"/>
                  </a:lnTo>
                  <a:lnTo>
                    <a:pt x="3403" y="1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Google Shape;69;p2">
              <a:extLst>
                <a:ext uri="{FF2B5EF4-FFF2-40B4-BE49-F238E27FC236}">
                  <a16:creationId xmlns:a16="http://schemas.microsoft.com/office/drawing/2014/main" id="{BE3DD2D1-891E-4F49-A2FA-F8AE8ACACE12}"/>
                </a:ext>
              </a:extLst>
            </p:cNvPr>
            <p:cNvSpPr/>
            <p:nvPr/>
          </p:nvSpPr>
          <p:spPr>
            <a:xfrm>
              <a:off x="423650" y="4702225"/>
              <a:ext cx="6952875" cy="3225"/>
            </a:xfrm>
            <a:custGeom>
              <a:avLst/>
              <a:gdLst/>
              <a:ahLst/>
              <a:cxnLst/>
              <a:rect l="l" t="t" r="r" b="b"/>
              <a:pathLst>
                <a:path w="278115" h="129" extrusionOk="0">
                  <a:moveTo>
                    <a:pt x="57" y="0"/>
                  </a:moveTo>
                  <a:cubicBezTo>
                    <a:pt x="29" y="43"/>
                    <a:pt x="14" y="86"/>
                    <a:pt x="0" y="129"/>
                  </a:cubicBezTo>
                  <a:lnTo>
                    <a:pt x="278115" y="129"/>
                  </a:lnTo>
                  <a:lnTo>
                    <a:pt x="278115" y="0"/>
                  </a:ln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" name="Google Shape;70;p2">
              <a:extLst>
                <a:ext uri="{FF2B5EF4-FFF2-40B4-BE49-F238E27FC236}">
                  <a16:creationId xmlns:a16="http://schemas.microsoft.com/office/drawing/2014/main" id="{3BD86D38-B160-4AD7-A058-B1D2CE783C9E}"/>
                </a:ext>
              </a:extLst>
            </p:cNvPr>
            <p:cNvSpPr/>
            <p:nvPr/>
          </p:nvSpPr>
          <p:spPr>
            <a:xfrm>
              <a:off x="238125" y="4702225"/>
              <a:ext cx="89750" cy="3225"/>
            </a:xfrm>
            <a:custGeom>
              <a:avLst/>
              <a:gdLst/>
              <a:ahLst/>
              <a:cxnLst/>
              <a:rect l="l" t="t" r="r" b="b"/>
              <a:pathLst>
                <a:path w="3590" h="129" extrusionOk="0">
                  <a:moveTo>
                    <a:pt x="0" y="0"/>
                  </a:moveTo>
                  <a:lnTo>
                    <a:pt x="0" y="129"/>
                  </a:lnTo>
                  <a:lnTo>
                    <a:pt x="3589" y="129"/>
                  </a:lnTo>
                  <a:cubicBezTo>
                    <a:pt x="3575" y="86"/>
                    <a:pt x="3546" y="43"/>
                    <a:pt x="3532" y="0"/>
                  </a:cubicBezTo>
                  <a:close/>
                </a:path>
              </a:pathLst>
            </a:custGeom>
            <a:solidFill>
              <a:srgbClr val="A1D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6" name="CuadroTexto 65">
            <a:extLst>
              <a:ext uri="{FF2B5EF4-FFF2-40B4-BE49-F238E27FC236}">
                <a16:creationId xmlns:a16="http://schemas.microsoft.com/office/drawing/2014/main" id="{2D4A4C0E-59BF-4A1B-89BE-D5496C08BC3D}"/>
              </a:ext>
            </a:extLst>
          </p:cNvPr>
          <p:cNvSpPr txBox="1"/>
          <p:nvPr/>
        </p:nvSpPr>
        <p:spPr>
          <a:xfrm>
            <a:off x="1505880" y="2497458"/>
            <a:ext cx="9276522" cy="2806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 lnSpcReduction="20000"/>
          </a:bodyPr>
          <a:lstStyle>
            <a:lvl1pPr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4900" b="1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 </a:t>
            </a:r>
            <a:endParaRPr kumimoji="0" lang="el-GR" sz="49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UNIDAD</a:t>
            </a:r>
            <a:r>
              <a:rPr kumimoji="0" lang="es-MX" sz="4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 </a:t>
            </a:r>
            <a:r>
              <a:rPr lang="es-MX" dirty="0">
                <a:solidFill>
                  <a:prstClr val="black"/>
                </a:solidFill>
              </a:rPr>
              <a:t>12</a:t>
            </a:r>
            <a:endParaRPr kumimoji="0" lang="el-GR" sz="4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TEMA: </a:t>
            </a:r>
            <a:r>
              <a:rPr lang="es-ES" dirty="0">
                <a:solidFill>
                  <a:prstClr val="black"/>
                </a:solidFill>
              </a:rPr>
              <a:t>VERBOS EN FUTURO</a:t>
            </a:r>
            <a:endParaRPr kumimoji="0" lang="el-GR" sz="4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4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1C890072-869B-4E3E-BF36-C156291006F6}"/>
              </a:ext>
            </a:extLst>
          </p:cNvPr>
          <p:cNvSpPr txBox="1"/>
          <p:nvPr/>
        </p:nvSpPr>
        <p:spPr>
          <a:xfrm>
            <a:off x="3046904" y="1564531"/>
            <a:ext cx="6194474" cy="12697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s-MX"/>
            </a:defPPr>
            <a:lvl1pPr algn="ctr" eaLnBrk="0" fontAlgn="base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sz="4400" b="1">
                <a:solidFill>
                  <a:srgbClr val="0070C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marL="742950" indent="-2857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7200" b="1" i="0" u="none" strike="noStrike" kern="1200" cap="none" spc="0" normalizeH="0" baseline="0" noProof="0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8971E1"/>
                  </a:outerShdw>
                </a:effectLst>
                <a:uLnTx/>
                <a:uFillTx/>
                <a:latin typeface="Modern Love Grunge" panose="04070805081005020601" pitchFamily="82" charset="0"/>
                <a:cs typeface="Times New Roman" panose="02020603050405020304" pitchFamily="18" charset="0"/>
              </a:rPr>
              <a:t>G R I E G O 1</a:t>
            </a:r>
            <a:endParaRPr kumimoji="0" lang="el-GR" sz="7200" b="1" i="0" u="none" strike="noStrike" kern="1200" cap="none" spc="0" normalizeH="0" baseline="0" noProof="0" dirty="0">
              <a:ln w="13462">
                <a:solidFill>
                  <a:prstClr val="white"/>
                </a:solidFill>
                <a:prstDash val="solid"/>
              </a:ln>
              <a:solidFill>
                <a:prstClr val="black">
                  <a:lumMod val="85000"/>
                  <a:lumOff val="15000"/>
                </a:prstClr>
              </a:solidFill>
              <a:effectLst>
                <a:outerShdw dist="38100" dir="2700000" algn="bl" rotWithShape="0">
                  <a:srgbClr val="8971E1"/>
                </a:outerShdw>
              </a:effectLst>
              <a:uLnTx/>
              <a:uFillTx/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0" name="Google Shape;708;p32">
            <a:extLst>
              <a:ext uri="{FF2B5EF4-FFF2-40B4-BE49-F238E27FC236}">
                <a16:creationId xmlns:a16="http://schemas.microsoft.com/office/drawing/2014/main" id="{8E14D35B-B40C-4B28-B23D-B0953468A3D7}"/>
              </a:ext>
            </a:extLst>
          </p:cNvPr>
          <p:cNvGrpSpPr/>
          <p:nvPr/>
        </p:nvGrpSpPr>
        <p:grpSpPr>
          <a:xfrm flipH="1">
            <a:off x="2020595" y="1298307"/>
            <a:ext cx="446283" cy="535571"/>
            <a:chOff x="2279900" y="1356008"/>
            <a:chExt cx="355973" cy="427192"/>
          </a:xfrm>
        </p:grpSpPr>
        <p:sp>
          <p:nvSpPr>
            <p:cNvPr id="71" name="Google Shape;709;p32">
              <a:extLst>
                <a:ext uri="{FF2B5EF4-FFF2-40B4-BE49-F238E27FC236}">
                  <a16:creationId xmlns:a16="http://schemas.microsoft.com/office/drawing/2014/main" id="{EA32668B-F532-451A-9590-5DA8179809A5}"/>
                </a:ext>
              </a:extLst>
            </p:cNvPr>
            <p:cNvSpPr/>
            <p:nvPr/>
          </p:nvSpPr>
          <p:spPr>
            <a:xfrm>
              <a:off x="2279900" y="1566300"/>
              <a:ext cx="240900" cy="216900"/>
            </a:xfrm>
            <a:prstGeom prst="ellipse">
              <a:avLst/>
            </a:prstGeom>
            <a:gradFill>
              <a:gsLst>
                <a:gs pos="0">
                  <a:srgbClr val="ADADAD">
                    <a:alpha val="30980"/>
                  </a:srgbClr>
                </a:gs>
                <a:gs pos="60000">
                  <a:srgbClr val="C3BAA2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72" name="Google Shape;710;p32">
              <a:extLst>
                <a:ext uri="{FF2B5EF4-FFF2-40B4-BE49-F238E27FC236}">
                  <a16:creationId xmlns:a16="http://schemas.microsoft.com/office/drawing/2014/main" id="{27420245-4CC9-4CAC-AD5A-9809F7D4239A}"/>
                </a:ext>
              </a:extLst>
            </p:cNvPr>
            <p:cNvGrpSpPr/>
            <p:nvPr/>
          </p:nvGrpSpPr>
          <p:grpSpPr>
            <a:xfrm>
              <a:off x="2395070" y="1356008"/>
              <a:ext cx="240802" cy="326586"/>
              <a:chOff x="1847775" y="238125"/>
              <a:chExt cx="3637500" cy="4933325"/>
            </a:xfrm>
          </p:grpSpPr>
          <p:sp>
            <p:nvSpPr>
              <p:cNvPr id="73" name="Google Shape;711;p32">
                <a:extLst>
                  <a:ext uri="{FF2B5EF4-FFF2-40B4-BE49-F238E27FC236}">
                    <a16:creationId xmlns:a16="http://schemas.microsoft.com/office/drawing/2014/main" id="{E76E1543-1960-4D12-8012-081D7859D25A}"/>
                  </a:ext>
                </a:extLst>
              </p:cNvPr>
              <p:cNvSpPr/>
              <p:nvPr/>
            </p:nvSpPr>
            <p:spPr>
              <a:xfrm>
                <a:off x="1847775" y="3431350"/>
                <a:ext cx="1268050" cy="1740100"/>
              </a:xfrm>
              <a:custGeom>
                <a:avLst/>
                <a:gdLst/>
                <a:ahLst/>
                <a:cxnLst/>
                <a:rect l="l" t="t" r="r" b="b"/>
                <a:pathLst>
                  <a:path w="50722" h="69604" extrusionOk="0">
                    <a:moveTo>
                      <a:pt x="34802" y="0"/>
                    </a:moveTo>
                    <a:lnTo>
                      <a:pt x="0" y="69603"/>
                    </a:lnTo>
                    <a:lnTo>
                      <a:pt x="0" y="69603"/>
                    </a:lnTo>
                    <a:lnTo>
                      <a:pt x="50721" y="12218"/>
                    </a:lnTo>
                    <a:lnTo>
                      <a:pt x="34802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Google Shape;712;p32">
                <a:extLst>
                  <a:ext uri="{FF2B5EF4-FFF2-40B4-BE49-F238E27FC236}">
                    <a16:creationId xmlns:a16="http://schemas.microsoft.com/office/drawing/2014/main" id="{864FAFFE-D5EA-4287-A2F3-195602BB77C0}"/>
                  </a:ext>
                </a:extLst>
              </p:cNvPr>
              <p:cNvSpPr/>
              <p:nvPr/>
            </p:nvSpPr>
            <p:spPr>
              <a:xfrm>
                <a:off x="1866275" y="774950"/>
                <a:ext cx="3535700" cy="3387625"/>
              </a:xfrm>
              <a:custGeom>
                <a:avLst/>
                <a:gdLst/>
                <a:ahLst/>
                <a:cxnLst/>
                <a:rect l="l" t="t" r="r" b="b"/>
                <a:pathLst>
                  <a:path w="141428" h="135505" extrusionOk="0">
                    <a:moveTo>
                      <a:pt x="70714" y="0"/>
                    </a:moveTo>
                    <a:cubicBezTo>
                      <a:pt x="31840" y="0"/>
                      <a:pt x="0" y="29989"/>
                      <a:pt x="0" y="67752"/>
                    </a:cubicBezTo>
                    <a:cubicBezTo>
                      <a:pt x="0" y="105146"/>
                      <a:pt x="31840" y="135504"/>
                      <a:pt x="70714" y="135504"/>
                    </a:cubicBezTo>
                    <a:cubicBezTo>
                      <a:pt x="109958" y="135504"/>
                      <a:pt x="141428" y="105146"/>
                      <a:pt x="141428" y="67752"/>
                    </a:cubicBezTo>
                    <a:cubicBezTo>
                      <a:pt x="141428" y="29989"/>
                      <a:pt x="109958" y="0"/>
                      <a:pt x="7071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57150" dist="19050" dir="5400000" algn="bl" rotWithShape="0">
                  <a:srgbClr val="1155CC">
                    <a:alpha val="8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" name="Google Shape;713;p32">
                <a:extLst>
                  <a:ext uri="{FF2B5EF4-FFF2-40B4-BE49-F238E27FC236}">
                    <a16:creationId xmlns:a16="http://schemas.microsoft.com/office/drawing/2014/main" id="{09ACFD06-8FFE-4597-BCA4-98F39D8B8329}"/>
                  </a:ext>
                </a:extLst>
              </p:cNvPr>
              <p:cNvSpPr/>
              <p:nvPr/>
            </p:nvSpPr>
            <p:spPr>
              <a:xfrm>
                <a:off x="2690025" y="238125"/>
                <a:ext cx="2795250" cy="2674925"/>
              </a:xfrm>
              <a:custGeom>
                <a:avLst/>
                <a:gdLst/>
                <a:ahLst/>
                <a:cxnLst/>
                <a:rect l="l" t="t" r="r" b="b"/>
                <a:pathLst>
                  <a:path w="111810" h="106997" extrusionOk="0">
                    <a:moveTo>
                      <a:pt x="55905" y="0"/>
                    </a:moveTo>
                    <a:cubicBezTo>
                      <a:pt x="25176" y="0"/>
                      <a:pt x="1" y="24065"/>
                      <a:pt x="1" y="53683"/>
                    </a:cubicBezTo>
                    <a:cubicBezTo>
                      <a:pt x="1" y="83302"/>
                      <a:pt x="25176" y="106996"/>
                      <a:pt x="55905" y="106996"/>
                    </a:cubicBezTo>
                    <a:cubicBezTo>
                      <a:pt x="86634" y="106996"/>
                      <a:pt x="111810" y="83302"/>
                      <a:pt x="111810" y="53683"/>
                    </a:cubicBezTo>
                    <a:cubicBezTo>
                      <a:pt x="111810" y="24065"/>
                      <a:pt x="86634" y="0"/>
                      <a:pt x="559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28575" dist="9525" dir="6480000" algn="bl" rotWithShape="0">
                  <a:srgbClr val="990000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76" name="Google Shape;714;p32">
            <a:extLst>
              <a:ext uri="{FF2B5EF4-FFF2-40B4-BE49-F238E27FC236}">
                <a16:creationId xmlns:a16="http://schemas.microsoft.com/office/drawing/2014/main" id="{1AAE777D-DE70-4F2F-82E9-A9AC50B7ACD0}"/>
              </a:ext>
            </a:extLst>
          </p:cNvPr>
          <p:cNvSpPr/>
          <p:nvPr/>
        </p:nvSpPr>
        <p:spPr>
          <a:xfrm>
            <a:off x="3813241" y="4254070"/>
            <a:ext cx="6070198" cy="234768"/>
          </a:xfrm>
          <a:custGeom>
            <a:avLst/>
            <a:gdLst/>
            <a:ahLst/>
            <a:cxnLst/>
            <a:rect l="l" t="t" r="r" b="b"/>
            <a:pathLst>
              <a:path w="31057" h="2191" extrusionOk="0">
                <a:moveTo>
                  <a:pt x="30648" y="1"/>
                </a:moveTo>
                <a:cubicBezTo>
                  <a:pt x="30584" y="1"/>
                  <a:pt x="30518" y="27"/>
                  <a:pt x="30461" y="90"/>
                </a:cubicBezTo>
                <a:cubicBezTo>
                  <a:pt x="30173" y="399"/>
                  <a:pt x="29626" y="888"/>
                  <a:pt x="29155" y="888"/>
                </a:cubicBezTo>
                <a:cubicBezTo>
                  <a:pt x="28947" y="888"/>
                  <a:pt x="28755" y="793"/>
                  <a:pt x="28606" y="546"/>
                </a:cubicBezTo>
                <a:cubicBezTo>
                  <a:pt x="28556" y="458"/>
                  <a:pt x="28450" y="405"/>
                  <a:pt x="28346" y="405"/>
                </a:cubicBezTo>
                <a:cubicBezTo>
                  <a:pt x="28253" y="405"/>
                  <a:pt x="28163" y="448"/>
                  <a:pt x="28119" y="546"/>
                </a:cubicBezTo>
                <a:cubicBezTo>
                  <a:pt x="28026" y="594"/>
                  <a:pt x="27937" y="619"/>
                  <a:pt x="27856" y="619"/>
                </a:cubicBezTo>
                <a:cubicBezTo>
                  <a:pt x="27728" y="619"/>
                  <a:pt x="27616" y="558"/>
                  <a:pt x="27528" y="432"/>
                </a:cubicBezTo>
                <a:cubicBezTo>
                  <a:pt x="27476" y="380"/>
                  <a:pt x="27406" y="354"/>
                  <a:pt x="27336" y="354"/>
                </a:cubicBezTo>
                <a:cubicBezTo>
                  <a:pt x="27266" y="354"/>
                  <a:pt x="27196" y="380"/>
                  <a:pt x="27144" y="432"/>
                </a:cubicBezTo>
                <a:cubicBezTo>
                  <a:pt x="26733" y="770"/>
                  <a:pt x="26324" y="899"/>
                  <a:pt x="25906" y="899"/>
                </a:cubicBezTo>
                <a:cubicBezTo>
                  <a:pt x="25492" y="899"/>
                  <a:pt x="25069" y="773"/>
                  <a:pt x="24626" y="597"/>
                </a:cubicBezTo>
                <a:cubicBezTo>
                  <a:pt x="24526" y="547"/>
                  <a:pt x="24420" y="523"/>
                  <a:pt x="24315" y="523"/>
                </a:cubicBezTo>
                <a:cubicBezTo>
                  <a:pt x="24181" y="523"/>
                  <a:pt x="24048" y="563"/>
                  <a:pt x="23931" y="639"/>
                </a:cubicBezTo>
                <a:cubicBezTo>
                  <a:pt x="23786" y="722"/>
                  <a:pt x="23703" y="898"/>
                  <a:pt x="23558" y="970"/>
                </a:cubicBezTo>
                <a:cubicBezTo>
                  <a:pt x="23471" y="1017"/>
                  <a:pt x="23380" y="1038"/>
                  <a:pt x="23291" y="1038"/>
                </a:cubicBezTo>
                <a:cubicBezTo>
                  <a:pt x="23045" y="1038"/>
                  <a:pt x="22815" y="875"/>
                  <a:pt x="22709" y="639"/>
                </a:cubicBezTo>
                <a:cubicBezTo>
                  <a:pt x="22675" y="568"/>
                  <a:pt x="22617" y="539"/>
                  <a:pt x="22556" y="539"/>
                </a:cubicBezTo>
                <a:cubicBezTo>
                  <a:pt x="22448" y="539"/>
                  <a:pt x="22332" y="630"/>
                  <a:pt x="22325" y="742"/>
                </a:cubicBezTo>
                <a:cubicBezTo>
                  <a:pt x="22304" y="972"/>
                  <a:pt x="22167" y="1051"/>
                  <a:pt x="21984" y="1051"/>
                </a:cubicBezTo>
                <a:cubicBezTo>
                  <a:pt x="21620" y="1051"/>
                  <a:pt x="21074" y="739"/>
                  <a:pt x="20895" y="670"/>
                </a:cubicBezTo>
                <a:cubicBezTo>
                  <a:pt x="20682" y="572"/>
                  <a:pt x="20454" y="520"/>
                  <a:pt x="20224" y="520"/>
                </a:cubicBezTo>
                <a:cubicBezTo>
                  <a:pt x="20185" y="520"/>
                  <a:pt x="20146" y="522"/>
                  <a:pt x="20107" y="525"/>
                </a:cubicBezTo>
                <a:cubicBezTo>
                  <a:pt x="19931" y="535"/>
                  <a:pt x="19765" y="608"/>
                  <a:pt x="19630" y="722"/>
                </a:cubicBezTo>
                <a:cubicBezTo>
                  <a:pt x="19475" y="856"/>
                  <a:pt x="19382" y="1074"/>
                  <a:pt x="19185" y="1136"/>
                </a:cubicBezTo>
                <a:cubicBezTo>
                  <a:pt x="19134" y="1154"/>
                  <a:pt x="19083" y="1163"/>
                  <a:pt x="19032" y="1163"/>
                </a:cubicBezTo>
                <a:cubicBezTo>
                  <a:pt x="18790" y="1163"/>
                  <a:pt x="18557" y="975"/>
                  <a:pt x="18480" y="753"/>
                </a:cubicBezTo>
                <a:cubicBezTo>
                  <a:pt x="18457" y="666"/>
                  <a:pt x="18382" y="618"/>
                  <a:pt x="18304" y="618"/>
                </a:cubicBezTo>
                <a:cubicBezTo>
                  <a:pt x="18242" y="618"/>
                  <a:pt x="18179" y="648"/>
                  <a:pt x="18138" y="711"/>
                </a:cubicBezTo>
                <a:cubicBezTo>
                  <a:pt x="18022" y="939"/>
                  <a:pt x="17782" y="1046"/>
                  <a:pt x="17536" y="1046"/>
                </a:cubicBezTo>
                <a:cubicBezTo>
                  <a:pt x="17279" y="1046"/>
                  <a:pt x="17017" y="929"/>
                  <a:pt x="16884" y="711"/>
                </a:cubicBezTo>
                <a:cubicBezTo>
                  <a:pt x="16837" y="634"/>
                  <a:pt x="16760" y="595"/>
                  <a:pt x="16682" y="595"/>
                </a:cubicBezTo>
                <a:cubicBezTo>
                  <a:pt x="16604" y="595"/>
                  <a:pt x="16526" y="634"/>
                  <a:pt x="16480" y="711"/>
                </a:cubicBezTo>
                <a:cubicBezTo>
                  <a:pt x="16217" y="1094"/>
                  <a:pt x="15799" y="1290"/>
                  <a:pt x="15380" y="1290"/>
                </a:cubicBezTo>
                <a:cubicBezTo>
                  <a:pt x="15005" y="1290"/>
                  <a:pt x="14630" y="1133"/>
                  <a:pt x="14366" y="815"/>
                </a:cubicBezTo>
                <a:cubicBezTo>
                  <a:pt x="14324" y="732"/>
                  <a:pt x="14283" y="670"/>
                  <a:pt x="14210" y="618"/>
                </a:cubicBezTo>
                <a:cubicBezTo>
                  <a:pt x="14166" y="579"/>
                  <a:pt x="14115" y="563"/>
                  <a:pt x="14064" y="563"/>
                </a:cubicBezTo>
                <a:cubicBezTo>
                  <a:pt x="13911" y="563"/>
                  <a:pt x="13767" y="716"/>
                  <a:pt x="13868" y="888"/>
                </a:cubicBezTo>
                <a:cubicBezTo>
                  <a:pt x="13878" y="898"/>
                  <a:pt x="13889" y="919"/>
                  <a:pt x="13899" y="929"/>
                </a:cubicBezTo>
                <a:cubicBezTo>
                  <a:pt x="13791" y="1144"/>
                  <a:pt x="13669" y="1250"/>
                  <a:pt x="13531" y="1250"/>
                </a:cubicBezTo>
                <a:cubicBezTo>
                  <a:pt x="13470" y="1250"/>
                  <a:pt x="13406" y="1230"/>
                  <a:pt x="13339" y="1188"/>
                </a:cubicBezTo>
                <a:cubicBezTo>
                  <a:pt x="13225" y="1147"/>
                  <a:pt x="13111" y="1095"/>
                  <a:pt x="13008" y="1033"/>
                </a:cubicBezTo>
                <a:cubicBezTo>
                  <a:pt x="12873" y="981"/>
                  <a:pt x="12738" y="939"/>
                  <a:pt x="12604" y="898"/>
                </a:cubicBezTo>
                <a:cubicBezTo>
                  <a:pt x="12586" y="894"/>
                  <a:pt x="12569" y="892"/>
                  <a:pt x="12553" y="892"/>
                </a:cubicBezTo>
                <a:cubicBezTo>
                  <a:pt x="12492" y="892"/>
                  <a:pt x="12440" y="921"/>
                  <a:pt x="12407" y="970"/>
                </a:cubicBezTo>
                <a:cubicBezTo>
                  <a:pt x="12171" y="1341"/>
                  <a:pt x="11798" y="1553"/>
                  <a:pt x="11432" y="1553"/>
                </a:cubicBezTo>
                <a:cubicBezTo>
                  <a:pt x="11122" y="1553"/>
                  <a:pt x="10817" y="1401"/>
                  <a:pt x="10603" y="1064"/>
                </a:cubicBezTo>
                <a:cubicBezTo>
                  <a:pt x="10568" y="998"/>
                  <a:pt x="10501" y="964"/>
                  <a:pt x="10435" y="964"/>
                </a:cubicBezTo>
                <a:cubicBezTo>
                  <a:pt x="10387" y="964"/>
                  <a:pt x="10338" y="983"/>
                  <a:pt x="10303" y="1022"/>
                </a:cubicBezTo>
                <a:cubicBezTo>
                  <a:pt x="10084" y="1303"/>
                  <a:pt x="9743" y="1437"/>
                  <a:pt x="9400" y="1437"/>
                </a:cubicBezTo>
                <a:cubicBezTo>
                  <a:pt x="8997" y="1437"/>
                  <a:pt x="8593" y="1251"/>
                  <a:pt x="8386" y="898"/>
                </a:cubicBezTo>
                <a:cubicBezTo>
                  <a:pt x="8339" y="825"/>
                  <a:pt x="8266" y="789"/>
                  <a:pt x="8194" y="789"/>
                </a:cubicBezTo>
                <a:cubicBezTo>
                  <a:pt x="8121" y="789"/>
                  <a:pt x="8049" y="825"/>
                  <a:pt x="8002" y="898"/>
                </a:cubicBezTo>
                <a:cubicBezTo>
                  <a:pt x="7756" y="1261"/>
                  <a:pt x="7361" y="1446"/>
                  <a:pt x="6962" y="1446"/>
                </a:cubicBezTo>
                <a:cubicBezTo>
                  <a:pt x="6620" y="1446"/>
                  <a:pt x="6276" y="1310"/>
                  <a:pt x="6023" y="1033"/>
                </a:cubicBezTo>
                <a:cubicBezTo>
                  <a:pt x="5979" y="994"/>
                  <a:pt x="5923" y="975"/>
                  <a:pt x="5868" y="975"/>
                </a:cubicBezTo>
                <a:cubicBezTo>
                  <a:pt x="5790" y="975"/>
                  <a:pt x="5712" y="1012"/>
                  <a:pt x="5670" y="1085"/>
                </a:cubicBezTo>
                <a:cubicBezTo>
                  <a:pt x="5436" y="1397"/>
                  <a:pt x="5082" y="1556"/>
                  <a:pt x="4728" y="1556"/>
                </a:cubicBezTo>
                <a:cubicBezTo>
                  <a:pt x="4423" y="1556"/>
                  <a:pt x="4118" y="1438"/>
                  <a:pt x="3888" y="1199"/>
                </a:cubicBezTo>
                <a:cubicBezTo>
                  <a:pt x="3843" y="1154"/>
                  <a:pt x="3786" y="1132"/>
                  <a:pt x="3731" y="1132"/>
                </a:cubicBezTo>
                <a:cubicBezTo>
                  <a:pt x="3658" y="1132"/>
                  <a:pt x="3587" y="1169"/>
                  <a:pt x="3546" y="1240"/>
                </a:cubicBezTo>
                <a:cubicBezTo>
                  <a:pt x="3395" y="1590"/>
                  <a:pt x="3099" y="1772"/>
                  <a:pt x="2801" y="1772"/>
                </a:cubicBezTo>
                <a:cubicBezTo>
                  <a:pt x="2526" y="1772"/>
                  <a:pt x="2249" y="1616"/>
                  <a:pt x="2084" y="1292"/>
                </a:cubicBezTo>
                <a:cubicBezTo>
                  <a:pt x="2050" y="1227"/>
                  <a:pt x="1994" y="1200"/>
                  <a:pt x="1936" y="1200"/>
                </a:cubicBezTo>
                <a:cubicBezTo>
                  <a:pt x="1854" y="1200"/>
                  <a:pt x="1768" y="1254"/>
                  <a:pt x="1732" y="1333"/>
                </a:cubicBezTo>
                <a:cubicBezTo>
                  <a:pt x="1593" y="1690"/>
                  <a:pt x="1312" y="1858"/>
                  <a:pt x="1028" y="1858"/>
                </a:cubicBezTo>
                <a:cubicBezTo>
                  <a:pt x="718" y="1858"/>
                  <a:pt x="406" y="1659"/>
                  <a:pt x="270" y="1292"/>
                </a:cubicBezTo>
                <a:cubicBezTo>
                  <a:pt x="250" y="1230"/>
                  <a:pt x="199" y="1202"/>
                  <a:pt x="150" y="1202"/>
                </a:cubicBezTo>
                <a:cubicBezTo>
                  <a:pt x="75" y="1202"/>
                  <a:pt x="1" y="1265"/>
                  <a:pt x="32" y="1364"/>
                </a:cubicBezTo>
                <a:cubicBezTo>
                  <a:pt x="190" y="1898"/>
                  <a:pt x="631" y="2176"/>
                  <a:pt x="1076" y="2176"/>
                </a:cubicBezTo>
                <a:cubicBezTo>
                  <a:pt x="1392" y="2176"/>
                  <a:pt x="1709" y="2036"/>
                  <a:pt x="1929" y="1748"/>
                </a:cubicBezTo>
                <a:cubicBezTo>
                  <a:pt x="2156" y="2045"/>
                  <a:pt x="2493" y="2191"/>
                  <a:pt x="2830" y="2191"/>
                </a:cubicBezTo>
                <a:cubicBezTo>
                  <a:pt x="3198" y="2191"/>
                  <a:pt x="3567" y="2016"/>
                  <a:pt x="3794" y="1675"/>
                </a:cubicBezTo>
                <a:cubicBezTo>
                  <a:pt x="4078" y="1881"/>
                  <a:pt x="4407" y="1982"/>
                  <a:pt x="4734" y="1982"/>
                </a:cubicBezTo>
                <a:cubicBezTo>
                  <a:pt x="5148" y="1982"/>
                  <a:pt x="5559" y="1822"/>
                  <a:pt x="5877" y="1509"/>
                </a:cubicBezTo>
                <a:cubicBezTo>
                  <a:pt x="6189" y="1769"/>
                  <a:pt x="6572" y="1898"/>
                  <a:pt x="6955" y="1898"/>
                </a:cubicBezTo>
                <a:cubicBezTo>
                  <a:pt x="7411" y="1898"/>
                  <a:pt x="7866" y="1715"/>
                  <a:pt x="8199" y="1354"/>
                </a:cubicBezTo>
                <a:cubicBezTo>
                  <a:pt x="8506" y="1694"/>
                  <a:pt x="8930" y="1866"/>
                  <a:pt x="9356" y="1866"/>
                </a:cubicBezTo>
                <a:cubicBezTo>
                  <a:pt x="9734" y="1866"/>
                  <a:pt x="10115" y="1731"/>
                  <a:pt x="10417" y="1458"/>
                </a:cubicBezTo>
                <a:cubicBezTo>
                  <a:pt x="10703" y="1807"/>
                  <a:pt x="11110" y="1986"/>
                  <a:pt x="11509" y="1986"/>
                </a:cubicBezTo>
                <a:cubicBezTo>
                  <a:pt x="11961" y="1986"/>
                  <a:pt x="12403" y="1755"/>
                  <a:pt x="12645" y="1281"/>
                </a:cubicBezTo>
                <a:cubicBezTo>
                  <a:pt x="12996" y="1411"/>
                  <a:pt x="13381" y="1687"/>
                  <a:pt x="13758" y="1687"/>
                </a:cubicBezTo>
                <a:cubicBezTo>
                  <a:pt x="13893" y="1687"/>
                  <a:pt x="14027" y="1651"/>
                  <a:pt x="14158" y="1561"/>
                </a:cubicBezTo>
                <a:cubicBezTo>
                  <a:pt x="14220" y="1520"/>
                  <a:pt x="14272" y="1458"/>
                  <a:pt x="14314" y="1406"/>
                </a:cubicBezTo>
                <a:cubicBezTo>
                  <a:pt x="14627" y="1660"/>
                  <a:pt x="15001" y="1786"/>
                  <a:pt x="15377" y="1786"/>
                </a:cubicBezTo>
                <a:cubicBezTo>
                  <a:pt x="15846" y="1786"/>
                  <a:pt x="16319" y="1590"/>
                  <a:pt x="16687" y="1199"/>
                </a:cubicBezTo>
                <a:cubicBezTo>
                  <a:pt x="16895" y="1397"/>
                  <a:pt x="17155" y="1491"/>
                  <a:pt x="17420" y="1491"/>
                </a:cubicBezTo>
                <a:cubicBezTo>
                  <a:pt x="17709" y="1491"/>
                  <a:pt x="18004" y="1378"/>
                  <a:pt x="18242" y="1167"/>
                </a:cubicBezTo>
                <a:cubicBezTo>
                  <a:pt x="18366" y="1395"/>
                  <a:pt x="18594" y="1551"/>
                  <a:pt x="18853" y="1603"/>
                </a:cubicBezTo>
                <a:cubicBezTo>
                  <a:pt x="18922" y="1620"/>
                  <a:pt x="18993" y="1628"/>
                  <a:pt x="19065" y="1628"/>
                </a:cubicBezTo>
                <a:cubicBezTo>
                  <a:pt x="19166" y="1628"/>
                  <a:pt x="19269" y="1612"/>
                  <a:pt x="19371" y="1582"/>
                </a:cubicBezTo>
                <a:cubicBezTo>
                  <a:pt x="19599" y="1489"/>
                  <a:pt x="19662" y="1302"/>
                  <a:pt x="19848" y="1178"/>
                </a:cubicBezTo>
                <a:cubicBezTo>
                  <a:pt x="20003" y="1082"/>
                  <a:pt x="20151" y="1044"/>
                  <a:pt x="20294" y="1044"/>
                </a:cubicBezTo>
                <a:cubicBezTo>
                  <a:pt x="20819" y="1044"/>
                  <a:pt x="21281" y="1555"/>
                  <a:pt x="21835" y="1555"/>
                </a:cubicBezTo>
                <a:cubicBezTo>
                  <a:pt x="21863" y="1555"/>
                  <a:pt x="21892" y="1554"/>
                  <a:pt x="21921" y="1551"/>
                </a:cubicBezTo>
                <a:cubicBezTo>
                  <a:pt x="22180" y="1530"/>
                  <a:pt x="22408" y="1395"/>
                  <a:pt x="22563" y="1199"/>
                </a:cubicBezTo>
                <a:cubicBezTo>
                  <a:pt x="22719" y="1364"/>
                  <a:pt x="22926" y="1468"/>
                  <a:pt x="23144" y="1509"/>
                </a:cubicBezTo>
                <a:cubicBezTo>
                  <a:pt x="23188" y="1517"/>
                  <a:pt x="23231" y="1520"/>
                  <a:pt x="23272" y="1520"/>
                </a:cubicBezTo>
                <a:cubicBezTo>
                  <a:pt x="23719" y="1520"/>
                  <a:pt x="24009" y="1139"/>
                  <a:pt x="24428" y="1139"/>
                </a:cubicBezTo>
                <a:cubicBezTo>
                  <a:pt x="24478" y="1139"/>
                  <a:pt x="24530" y="1145"/>
                  <a:pt x="24584" y="1157"/>
                </a:cubicBezTo>
                <a:cubicBezTo>
                  <a:pt x="25058" y="1278"/>
                  <a:pt x="25416" y="1465"/>
                  <a:pt x="25896" y="1465"/>
                </a:cubicBezTo>
                <a:cubicBezTo>
                  <a:pt x="25951" y="1465"/>
                  <a:pt x="26008" y="1463"/>
                  <a:pt x="26066" y="1458"/>
                </a:cubicBezTo>
                <a:cubicBezTo>
                  <a:pt x="26522" y="1406"/>
                  <a:pt x="26947" y="1240"/>
                  <a:pt x="27321" y="981"/>
                </a:cubicBezTo>
                <a:cubicBezTo>
                  <a:pt x="27533" y="1132"/>
                  <a:pt x="27782" y="1247"/>
                  <a:pt x="28017" y="1247"/>
                </a:cubicBezTo>
                <a:cubicBezTo>
                  <a:pt x="28136" y="1247"/>
                  <a:pt x="28252" y="1217"/>
                  <a:pt x="28357" y="1147"/>
                </a:cubicBezTo>
                <a:cubicBezTo>
                  <a:pt x="28581" y="1371"/>
                  <a:pt x="28844" y="1462"/>
                  <a:pt x="29119" y="1462"/>
                </a:cubicBezTo>
                <a:cubicBezTo>
                  <a:pt x="29748" y="1462"/>
                  <a:pt x="30440" y="983"/>
                  <a:pt x="30865" y="514"/>
                </a:cubicBezTo>
                <a:cubicBezTo>
                  <a:pt x="31056" y="291"/>
                  <a:pt x="30862" y="1"/>
                  <a:pt x="30648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Google Shape;772;p36">
            <a:extLst>
              <a:ext uri="{FF2B5EF4-FFF2-40B4-BE49-F238E27FC236}">
                <a16:creationId xmlns:a16="http://schemas.microsoft.com/office/drawing/2014/main" id="{471AD10C-59ED-4EE8-81F4-F42CB9D63896}"/>
              </a:ext>
            </a:extLst>
          </p:cNvPr>
          <p:cNvSpPr/>
          <p:nvPr/>
        </p:nvSpPr>
        <p:spPr>
          <a:xfrm rot="21363745">
            <a:off x="10290031" y="1766417"/>
            <a:ext cx="584283" cy="691203"/>
          </a:xfrm>
          <a:custGeom>
            <a:avLst/>
            <a:gdLst/>
            <a:ahLst/>
            <a:cxnLst/>
            <a:rect l="l" t="t" r="r" b="b"/>
            <a:pathLst>
              <a:path w="44204" h="52293" extrusionOk="0">
                <a:moveTo>
                  <a:pt x="35127" y="1"/>
                </a:moveTo>
                <a:cubicBezTo>
                  <a:pt x="34818" y="1"/>
                  <a:pt x="34509" y="20"/>
                  <a:pt x="34200" y="61"/>
                </a:cubicBezTo>
                <a:cubicBezTo>
                  <a:pt x="33328" y="119"/>
                  <a:pt x="32513" y="352"/>
                  <a:pt x="31699" y="643"/>
                </a:cubicBezTo>
                <a:cubicBezTo>
                  <a:pt x="31350" y="817"/>
                  <a:pt x="31001" y="992"/>
                  <a:pt x="30652" y="1166"/>
                </a:cubicBezTo>
                <a:lnTo>
                  <a:pt x="30129" y="1457"/>
                </a:lnTo>
                <a:lnTo>
                  <a:pt x="29721" y="1748"/>
                </a:lnTo>
                <a:cubicBezTo>
                  <a:pt x="29431" y="1922"/>
                  <a:pt x="29198" y="2155"/>
                  <a:pt x="28965" y="2329"/>
                </a:cubicBezTo>
                <a:lnTo>
                  <a:pt x="28733" y="2620"/>
                </a:lnTo>
                <a:lnTo>
                  <a:pt x="28500" y="2853"/>
                </a:lnTo>
                <a:lnTo>
                  <a:pt x="28093" y="3260"/>
                </a:lnTo>
                <a:lnTo>
                  <a:pt x="12738" y="22046"/>
                </a:lnTo>
                <a:lnTo>
                  <a:pt x="2618" y="34318"/>
                </a:lnTo>
                <a:lnTo>
                  <a:pt x="2153" y="34900"/>
                </a:lnTo>
                <a:lnTo>
                  <a:pt x="1920" y="35191"/>
                </a:lnTo>
                <a:lnTo>
                  <a:pt x="1687" y="35656"/>
                </a:lnTo>
                <a:cubicBezTo>
                  <a:pt x="1513" y="35947"/>
                  <a:pt x="1338" y="36238"/>
                  <a:pt x="1164" y="36587"/>
                </a:cubicBezTo>
                <a:lnTo>
                  <a:pt x="931" y="37168"/>
                </a:lnTo>
                <a:cubicBezTo>
                  <a:pt x="815" y="37401"/>
                  <a:pt x="757" y="37575"/>
                  <a:pt x="699" y="37808"/>
                </a:cubicBezTo>
                <a:cubicBezTo>
                  <a:pt x="175" y="39262"/>
                  <a:pt x="1" y="40832"/>
                  <a:pt x="175" y="42403"/>
                </a:cubicBezTo>
                <a:cubicBezTo>
                  <a:pt x="291" y="43450"/>
                  <a:pt x="524" y="44439"/>
                  <a:pt x="873" y="45427"/>
                </a:cubicBezTo>
                <a:cubicBezTo>
                  <a:pt x="1106" y="45893"/>
                  <a:pt x="1338" y="46300"/>
                  <a:pt x="1571" y="46765"/>
                </a:cubicBezTo>
                <a:lnTo>
                  <a:pt x="1920" y="47347"/>
                </a:lnTo>
                <a:cubicBezTo>
                  <a:pt x="2036" y="47521"/>
                  <a:pt x="2153" y="47696"/>
                  <a:pt x="2269" y="47870"/>
                </a:cubicBezTo>
                <a:cubicBezTo>
                  <a:pt x="2502" y="48161"/>
                  <a:pt x="2734" y="48452"/>
                  <a:pt x="3025" y="48684"/>
                </a:cubicBezTo>
                <a:lnTo>
                  <a:pt x="3316" y="49033"/>
                </a:lnTo>
                <a:lnTo>
                  <a:pt x="3607" y="49324"/>
                </a:lnTo>
                <a:lnTo>
                  <a:pt x="4188" y="49789"/>
                </a:lnTo>
                <a:lnTo>
                  <a:pt x="4770" y="50255"/>
                </a:lnTo>
                <a:lnTo>
                  <a:pt x="5061" y="50487"/>
                </a:lnTo>
                <a:lnTo>
                  <a:pt x="5468" y="50720"/>
                </a:lnTo>
                <a:cubicBezTo>
                  <a:pt x="5759" y="50894"/>
                  <a:pt x="6108" y="51069"/>
                  <a:pt x="6457" y="51243"/>
                </a:cubicBezTo>
                <a:lnTo>
                  <a:pt x="7038" y="51476"/>
                </a:lnTo>
                <a:lnTo>
                  <a:pt x="7620" y="51709"/>
                </a:lnTo>
                <a:cubicBezTo>
                  <a:pt x="8085" y="51883"/>
                  <a:pt x="8609" y="52000"/>
                  <a:pt x="9074" y="52116"/>
                </a:cubicBezTo>
                <a:cubicBezTo>
                  <a:pt x="9750" y="52229"/>
                  <a:pt x="10426" y="52293"/>
                  <a:pt x="11102" y="52293"/>
                </a:cubicBezTo>
                <a:cubicBezTo>
                  <a:pt x="11473" y="52293"/>
                  <a:pt x="11844" y="52273"/>
                  <a:pt x="12215" y="52232"/>
                </a:cubicBezTo>
                <a:cubicBezTo>
                  <a:pt x="13262" y="52116"/>
                  <a:pt x="14309" y="51883"/>
                  <a:pt x="15297" y="51534"/>
                </a:cubicBezTo>
                <a:cubicBezTo>
                  <a:pt x="15704" y="51302"/>
                  <a:pt x="16170" y="51127"/>
                  <a:pt x="16577" y="50894"/>
                </a:cubicBezTo>
                <a:lnTo>
                  <a:pt x="17158" y="50545"/>
                </a:lnTo>
                <a:lnTo>
                  <a:pt x="17682" y="50138"/>
                </a:lnTo>
                <a:cubicBezTo>
                  <a:pt x="17973" y="49906"/>
                  <a:pt x="18264" y="49673"/>
                  <a:pt x="18554" y="49440"/>
                </a:cubicBezTo>
                <a:lnTo>
                  <a:pt x="18671" y="49266"/>
                </a:lnTo>
                <a:lnTo>
                  <a:pt x="18671" y="45253"/>
                </a:lnTo>
                <a:lnTo>
                  <a:pt x="17566" y="46590"/>
                </a:lnTo>
                <a:lnTo>
                  <a:pt x="17217" y="46998"/>
                </a:lnTo>
                <a:cubicBezTo>
                  <a:pt x="17158" y="47056"/>
                  <a:pt x="17042" y="47172"/>
                  <a:pt x="16984" y="47230"/>
                </a:cubicBezTo>
                <a:cubicBezTo>
                  <a:pt x="16926" y="47288"/>
                  <a:pt x="16810" y="47405"/>
                  <a:pt x="16751" y="47463"/>
                </a:cubicBezTo>
                <a:cubicBezTo>
                  <a:pt x="16519" y="47637"/>
                  <a:pt x="16286" y="47812"/>
                  <a:pt x="16053" y="47986"/>
                </a:cubicBezTo>
                <a:lnTo>
                  <a:pt x="15704" y="48277"/>
                </a:lnTo>
                <a:lnTo>
                  <a:pt x="15239" y="48510"/>
                </a:lnTo>
                <a:cubicBezTo>
                  <a:pt x="14948" y="48742"/>
                  <a:pt x="14599" y="48859"/>
                  <a:pt x="14250" y="49033"/>
                </a:cubicBezTo>
                <a:cubicBezTo>
                  <a:pt x="13494" y="49324"/>
                  <a:pt x="12738" y="49499"/>
                  <a:pt x="11924" y="49615"/>
                </a:cubicBezTo>
                <a:cubicBezTo>
                  <a:pt x="11721" y="49630"/>
                  <a:pt x="11515" y="49638"/>
                  <a:pt x="11305" y="49638"/>
                </a:cubicBezTo>
                <a:cubicBezTo>
                  <a:pt x="10731" y="49638"/>
                  <a:pt x="10135" y="49584"/>
                  <a:pt x="9539" y="49499"/>
                </a:cubicBezTo>
                <a:cubicBezTo>
                  <a:pt x="9190" y="49382"/>
                  <a:pt x="8841" y="49324"/>
                  <a:pt x="8492" y="49208"/>
                </a:cubicBezTo>
                <a:lnTo>
                  <a:pt x="8027" y="49033"/>
                </a:lnTo>
                <a:lnTo>
                  <a:pt x="7562" y="48801"/>
                </a:lnTo>
                <a:cubicBezTo>
                  <a:pt x="7329" y="48684"/>
                  <a:pt x="7096" y="48568"/>
                  <a:pt x="6864" y="48452"/>
                </a:cubicBezTo>
                <a:lnTo>
                  <a:pt x="6515" y="48219"/>
                </a:lnTo>
                <a:lnTo>
                  <a:pt x="6282" y="48045"/>
                </a:lnTo>
                <a:lnTo>
                  <a:pt x="5875" y="47754"/>
                </a:lnTo>
                <a:lnTo>
                  <a:pt x="5410" y="47347"/>
                </a:lnTo>
                <a:lnTo>
                  <a:pt x="5235" y="47172"/>
                </a:lnTo>
                <a:lnTo>
                  <a:pt x="5003" y="46881"/>
                </a:lnTo>
                <a:cubicBezTo>
                  <a:pt x="4770" y="46707"/>
                  <a:pt x="4595" y="46474"/>
                  <a:pt x="4421" y="46242"/>
                </a:cubicBezTo>
                <a:cubicBezTo>
                  <a:pt x="4363" y="46125"/>
                  <a:pt x="4247" y="46009"/>
                  <a:pt x="4188" y="45893"/>
                </a:cubicBezTo>
                <a:lnTo>
                  <a:pt x="3898" y="45427"/>
                </a:lnTo>
                <a:cubicBezTo>
                  <a:pt x="3723" y="45078"/>
                  <a:pt x="3549" y="44787"/>
                  <a:pt x="3432" y="44439"/>
                </a:cubicBezTo>
                <a:cubicBezTo>
                  <a:pt x="2792" y="42926"/>
                  <a:pt x="2618" y="41298"/>
                  <a:pt x="2967" y="39727"/>
                </a:cubicBezTo>
                <a:cubicBezTo>
                  <a:pt x="3025" y="39378"/>
                  <a:pt x="3141" y="39029"/>
                  <a:pt x="3258" y="38680"/>
                </a:cubicBezTo>
                <a:cubicBezTo>
                  <a:pt x="3316" y="38506"/>
                  <a:pt x="3374" y="38332"/>
                  <a:pt x="3432" y="38157"/>
                </a:cubicBezTo>
                <a:cubicBezTo>
                  <a:pt x="3490" y="38041"/>
                  <a:pt x="3549" y="37866"/>
                  <a:pt x="3607" y="37750"/>
                </a:cubicBezTo>
                <a:cubicBezTo>
                  <a:pt x="3723" y="37517"/>
                  <a:pt x="3839" y="37226"/>
                  <a:pt x="4014" y="36994"/>
                </a:cubicBezTo>
                <a:cubicBezTo>
                  <a:pt x="4072" y="36936"/>
                  <a:pt x="4130" y="36819"/>
                  <a:pt x="4188" y="36703"/>
                </a:cubicBezTo>
                <a:lnTo>
                  <a:pt x="4363" y="36470"/>
                </a:lnTo>
                <a:lnTo>
                  <a:pt x="4712" y="36005"/>
                </a:lnTo>
                <a:lnTo>
                  <a:pt x="14774" y="23733"/>
                </a:lnTo>
                <a:lnTo>
                  <a:pt x="30187" y="5005"/>
                </a:lnTo>
                <a:lnTo>
                  <a:pt x="30478" y="4656"/>
                </a:lnTo>
                <a:lnTo>
                  <a:pt x="30594" y="4481"/>
                </a:lnTo>
                <a:lnTo>
                  <a:pt x="30827" y="4365"/>
                </a:lnTo>
                <a:cubicBezTo>
                  <a:pt x="30943" y="4191"/>
                  <a:pt x="31117" y="4074"/>
                  <a:pt x="31292" y="3958"/>
                </a:cubicBezTo>
                <a:lnTo>
                  <a:pt x="31583" y="3725"/>
                </a:lnTo>
                <a:lnTo>
                  <a:pt x="31932" y="3551"/>
                </a:lnTo>
                <a:cubicBezTo>
                  <a:pt x="32164" y="3435"/>
                  <a:pt x="32397" y="3260"/>
                  <a:pt x="32688" y="3144"/>
                </a:cubicBezTo>
                <a:cubicBezTo>
                  <a:pt x="33211" y="2969"/>
                  <a:pt x="33851" y="2795"/>
                  <a:pt x="34433" y="2737"/>
                </a:cubicBezTo>
                <a:cubicBezTo>
                  <a:pt x="34620" y="2720"/>
                  <a:pt x="34802" y="2713"/>
                  <a:pt x="34983" y="2713"/>
                </a:cubicBezTo>
                <a:cubicBezTo>
                  <a:pt x="35418" y="2713"/>
                  <a:pt x="35841" y="2754"/>
                  <a:pt x="36294" y="2795"/>
                </a:cubicBezTo>
                <a:cubicBezTo>
                  <a:pt x="36526" y="2853"/>
                  <a:pt x="36817" y="2969"/>
                  <a:pt x="37108" y="3027"/>
                </a:cubicBezTo>
                <a:lnTo>
                  <a:pt x="37457" y="3144"/>
                </a:lnTo>
                <a:lnTo>
                  <a:pt x="37806" y="3318"/>
                </a:lnTo>
                <a:cubicBezTo>
                  <a:pt x="37980" y="3435"/>
                  <a:pt x="38155" y="3493"/>
                  <a:pt x="38388" y="3609"/>
                </a:cubicBezTo>
                <a:lnTo>
                  <a:pt x="38620" y="3784"/>
                </a:lnTo>
                <a:lnTo>
                  <a:pt x="38795" y="3900"/>
                </a:lnTo>
                <a:lnTo>
                  <a:pt x="39144" y="4132"/>
                </a:lnTo>
                <a:lnTo>
                  <a:pt x="39435" y="4481"/>
                </a:lnTo>
                <a:lnTo>
                  <a:pt x="39609" y="4598"/>
                </a:lnTo>
                <a:lnTo>
                  <a:pt x="39783" y="4830"/>
                </a:lnTo>
                <a:cubicBezTo>
                  <a:pt x="39958" y="4947"/>
                  <a:pt x="40074" y="5121"/>
                  <a:pt x="40191" y="5296"/>
                </a:cubicBezTo>
                <a:lnTo>
                  <a:pt x="40423" y="5587"/>
                </a:lnTo>
                <a:lnTo>
                  <a:pt x="40598" y="5935"/>
                </a:lnTo>
                <a:cubicBezTo>
                  <a:pt x="40772" y="6168"/>
                  <a:pt x="40889" y="6401"/>
                  <a:pt x="41005" y="6633"/>
                </a:cubicBezTo>
                <a:cubicBezTo>
                  <a:pt x="41179" y="7215"/>
                  <a:pt x="41354" y="7855"/>
                  <a:pt x="41412" y="8436"/>
                </a:cubicBezTo>
                <a:cubicBezTo>
                  <a:pt x="41470" y="9076"/>
                  <a:pt x="41470" y="9658"/>
                  <a:pt x="41354" y="10298"/>
                </a:cubicBezTo>
                <a:cubicBezTo>
                  <a:pt x="41296" y="10530"/>
                  <a:pt x="41179" y="10821"/>
                  <a:pt x="41121" y="11112"/>
                </a:cubicBezTo>
                <a:lnTo>
                  <a:pt x="41005" y="11461"/>
                </a:lnTo>
                <a:lnTo>
                  <a:pt x="40830" y="11810"/>
                </a:lnTo>
                <a:cubicBezTo>
                  <a:pt x="40772" y="11984"/>
                  <a:pt x="40656" y="12159"/>
                  <a:pt x="40540" y="12333"/>
                </a:cubicBezTo>
                <a:lnTo>
                  <a:pt x="40423" y="12566"/>
                </a:lnTo>
                <a:lnTo>
                  <a:pt x="40249" y="12740"/>
                </a:lnTo>
                <a:lnTo>
                  <a:pt x="40016" y="13089"/>
                </a:lnTo>
                <a:lnTo>
                  <a:pt x="15763" y="42635"/>
                </a:lnTo>
                <a:lnTo>
                  <a:pt x="15588" y="42868"/>
                </a:lnTo>
                <a:cubicBezTo>
                  <a:pt x="15472" y="42926"/>
                  <a:pt x="15414" y="43043"/>
                  <a:pt x="15297" y="43101"/>
                </a:cubicBezTo>
                <a:cubicBezTo>
                  <a:pt x="15239" y="43217"/>
                  <a:pt x="15123" y="43275"/>
                  <a:pt x="15006" y="43392"/>
                </a:cubicBezTo>
                <a:cubicBezTo>
                  <a:pt x="14658" y="43566"/>
                  <a:pt x="14367" y="43799"/>
                  <a:pt x="14018" y="43915"/>
                </a:cubicBezTo>
                <a:cubicBezTo>
                  <a:pt x="13611" y="44090"/>
                  <a:pt x="13203" y="44148"/>
                  <a:pt x="12796" y="44206"/>
                </a:cubicBezTo>
                <a:cubicBezTo>
                  <a:pt x="12604" y="44230"/>
                  <a:pt x="12421" y="44244"/>
                  <a:pt x="12244" y="44244"/>
                </a:cubicBezTo>
                <a:cubicBezTo>
                  <a:pt x="11994" y="44244"/>
                  <a:pt x="11755" y="44216"/>
                  <a:pt x="11517" y="44148"/>
                </a:cubicBezTo>
                <a:cubicBezTo>
                  <a:pt x="11168" y="44090"/>
                  <a:pt x="10819" y="43973"/>
                  <a:pt x="10470" y="43799"/>
                </a:cubicBezTo>
                <a:cubicBezTo>
                  <a:pt x="10354" y="43741"/>
                  <a:pt x="10179" y="43682"/>
                  <a:pt x="10063" y="43624"/>
                </a:cubicBezTo>
                <a:cubicBezTo>
                  <a:pt x="9946" y="43566"/>
                  <a:pt x="9888" y="43508"/>
                  <a:pt x="9772" y="43392"/>
                </a:cubicBezTo>
                <a:lnTo>
                  <a:pt x="9597" y="43275"/>
                </a:lnTo>
                <a:lnTo>
                  <a:pt x="9365" y="43043"/>
                </a:lnTo>
                <a:cubicBezTo>
                  <a:pt x="9248" y="42984"/>
                  <a:pt x="9190" y="42868"/>
                  <a:pt x="9132" y="42810"/>
                </a:cubicBezTo>
                <a:cubicBezTo>
                  <a:pt x="9016" y="42694"/>
                  <a:pt x="8899" y="42577"/>
                  <a:pt x="8841" y="42461"/>
                </a:cubicBezTo>
                <a:cubicBezTo>
                  <a:pt x="8609" y="42170"/>
                  <a:pt x="8434" y="41821"/>
                  <a:pt x="8260" y="41472"/>
                </a:cubicBezTo>
                <a:cubicBezTo>
                  <a:pt x="8143" y="41123"/>
                  <a:pt x="8027" y="40658"/>
                  <a:pt x="7969" y="40251"/>
                </a:cubicBezTo>
                <a:cubicBezTo>
                  <a:pt x="7969" y="39844"/>
                  <a:pt x="7969" y="39437"/>
                  <a:pt x="8027" y="38971"/>
                </a:cubicBezTo>
                <a:cubicBezTo>
                  <a:pt x="8085" y="38622"/>
                  <a:pt x="8202" y="38273"/>
                  <a:pt x="8376" y="37924"/>
                </a:cubicBezTo>
                <a:cubicBezTo>
                  <a:pt x="8434" y="37808"/>
                  <a:pt x="8492" y="37692"/>
                  <a:pt x="8609" y="37575"/>
                </a:cubicBezTo>
                <a:cubicBezTo>
                  <a:pt x="8667" y="37459"/>
                  <a:pt x="8725" y="37343"/>
                  <a:pt x="8783" y="37285"/>
                </a:cubicBezTo>
                <a:lnTo>
                  <a:pt x="8958" y="36994"/>
                </a:lnTo>
                <a:lnTo>
                  <a:pt x="27395" y="14543"/>
                </a:lnTo>
                <a:cubicBezTo>
                  <a:pt x="27860" y="13962"/>
                  <a:pt x="27802" y="13148"/>
                  <a:pt x="27221" y="12682"/>
                </a:cubicBezTo>
                <a:lnTo>
                  <a:pt x="27162" y="12682"/>
                </a:lnTo>
                <a:cubicBezTo>
                  <a:pt x="26939" y="12483"/>
                  <a:pt x="26662" y="12391"/>
                  <a:pt x="26382" y="12391"/>
                </a:cubicBezTo>
                <a:cubicBezTo>
                  <a:pt x="26007" y="12391"/>
                  <a:pt x="25626" y="12557"/>
                  <a:pt x="25359" y="12857"/>
                </a:cubicBezTo>
                <a:lnTo>
                  <a:pt x="6864" y="35307"/>
                </a:lnTo>
                <a:lnTo>
                  <a:pt x="6573" y="35714"/>
                </a:lnTo>
                <a:cubicBezTo>
                  <a:pt x="6457" y="35831"/>
                  <a:pt x="6340" y="36005"/>
                  <a:pt x="6282" y="36180"/>
                </a:cubicBezTo>
                <a:cubicBezTo>
                  <a:pt x="6166" y="36354"/>
                  <a:pt x="6050" y="36587"/>
                  <a:pt x="5933" y="36819"/>
                </a:cubicBezTo>
                <a:cubicBezTo>
                  <a:pt x="5701" y="37343"/>
                  <a:pt x="5468" y="37866"/>
                  <a:pt x="5352" y="38506"/>
                </a:cubicBezTo>
                <a:cubicBezTo>
                  <a:pt x="5235" y="39146"/>
                  <a:pt x="5235" y="39844"/>
                  <a:pt x="5293" y="40542"/>
                </a:cubicBezTo>
                <a:cubicBezTo>
                  <a:pt x="5352" y="41181"/>
                  <a:pt x="5526" y="41879"/>
                  <a:pt x="5759" y="42519"/>
                </a:cubicBezTo>
                <a:cubicBezTo>
                  <a:pt x="5991" y="43043"/>
                  <a:pt x="6282" y="43566"/>
                  <a:pt x="6689" y="44031"/>
                </a:cubicBezTo>
                <a:cubicBezTo>
                  <a:pt x="6806" y="44264"/>
                  <a:pt x="6922" y="44439"/>
                  <a:pt x="7096" y="44613"/>
                </a:cubicBezTo>
                <a:cubicBezTo>
                  <a:pt x="7213" y="44729"/>
                  <a:pt x="7329" y="44846"/>
                  <a:pt x="7504" y="44962"/>
                </a:cubicBezTo>
                <a:lnTo>
                  <a:pt x="7853" y="45311"/>
                </a:lnTo>
                <a:lnTo>
                  <a:pt x="8202" y="45602"/>
                </a:lnTo>
                <a:cubicBezTo>
                  <a:pt x="8376" y="45718"/>
                  <a:pt x="8550" y="45776"/>
                  <a:pt x="8667" y="45893"/>
                </a:cubicBezTo>
                <a:cubicBezTo>
                  <a:pt x="8899" y="46009"/>
                  <a:pt x="9074" y="46125"/>
                  <a:pt x="9307" y="46242"/>
                </a:cubicBezTo>
                <a:cubicBezTo>
                  <a:pt x="9830" y="46474"/>
                  <a:pt x="10412" y="46649"/>
                  <a:pt x="10993" y="46765"/>
                </a:cubicBezTo>
                <a:cubicBezTo>
                  <a:pt x="11504" y="46850"/>
                  <a:pt x="11984" y="46904"/>
                  <a:pt x="12478" y="46904"/>
                </a:cubicBezTo>
                <a:cubicBezTo>
                  <a:pt x="12659" y="46904"/>
                  <a:pt x="12842" y="46897"/>
                  <a:pt x="13029" y="46881"/>
                </a:cubicBezTo>
                <a:cubicBezTo>
                  <a:pt x="13727" y="46823"/>
                  <a:pt x="14367" y="46649"/>
                  <a:pt x="15006" y="46416"/>
                </a:cubicBezTo>
                <a:cubicBezTo>
                  <a:pt x="15588" y="46183"/>
                  <a:pt x="16112" y="45893"/>
                  <a:pt x="16577" y="45544"/>
                </a:cubicBezTo>
                <a:cubicBezTo>
                  <a:pt x="16751" y="45369"/>
                  <a:pt x="16926" y="45253"/>
                  <a:pt x="17100" y="45078"/>
                </a:cubicBezTo>
                <a:cubicBezTo>
                  <a:pt x="17275" y="44962"/>
                  <a:pt x="17391" y="44846"/>
                  <a:pt x="17507" y="44671"/>
                </a:cubicBezTo>
                <a:lnTo>
                  <a:pt x="17856" y="44322"/>
                </a:lnTo>
                <a:lnTo>
                  <a:pt x="42110" y="14834"/>
                </a:lnTo>
                <a:lnTo>
                  <a:pt x="42459" y="14311"/>
                </a:lnTo>
                <a:lnTo>
                  <a:pt x="42633" y="14078"/>
                </a:lnTo>
                <a:lnTo>
                  <a:pt x="42866" y="13729"/>
                </a:lnTo>
                <a:cubicBezTo>
                  <a:pt x="42982" y="13497"/>
                  <a:pt x="43157" y="13206"/>
                  <a:pt x="43273" y="12915"/>
                </a:cubicBezTo>
                <a:cubicBezTo>
                  <a:pt x="43331" y="12799"/>
                  <a:pt x="43390" y="12624"/>
                  <a:pt x="43506" y="12450"/>
                </a:cubicBezTo>
                <a:lnTo>
                  <a:pt x="43680" y="11926"/>
                </a:lnTo>
                <a:cubicBezTo>
                  <a:pt x="43797" y="11577"/>
                  <a:pt x="43855" y="11228"/>
                  <a:pt x="43971" y="10763"/>
                </a:cubicBezTo>
                <a:cubicBezTo>
                  <a:pt x="44146" y="9890"/>
                  <a:pt x="44204" y="9018"/>
                  <a:pt x="44087" y="8204"/>
                </a:cubicBezTo>
                <a:cubicBezTo>
                  <a:pt x="44029" y="7331"/>
                  <a:pt x="43797" y="6459"/>
                  <a:pt x="43506" y="5645"/>
                </a:cubicBezTo>
                <a:cubicBezTo>
                  <a:pt x="43331" y="5296"/>
                  <a:pt x="43157" y="4947"/>
                  <a:pt x="42924" y="4598"/>
                </a:cubicBezTo>
                <a:lnTo>
                  <a:pt x="42692" y="4074"/>
                </a:lnTo>
                <a:cubicBezTo>
                  <a:pt x="42575" y="3958"/>
                  <a:pt x="42459" y="3784"/>
                  <a:pt x="42343" y="3667"/>
                </a:cubicBezTo>
                <a:cubicBezTo>
                  <a:pt x="42168" y="3435"/>
                  <a:pt x="41994" y="3202"/>
                  <a:pt x="41761" y="2969"/>
                </a:cubicBezTo>
                <a:lnTo>
                  <a:pt x="41587" y="2678"/>
                </a:lnTo>
                <a:lnTo>
                  <a:pt x="41354" y="2446"/>
                </a:lnTo>
                <a:lnTo>
                  <a:pt x="40830" y="2039"/>
                </a:lnTo>
                <a:lnTo>
                  <a:pt x="40365" y="1690"/>
                </a:lnTo>
                <a:lnTo>
                  <a:pt x="40132" y="1515"/>
                </a:lnTo>
                <a:lnTo>
                  <a:pt x="39783" y="1283"/>
                </a:lnTo>
                <a:cubicBezTo>
                  <a:pt x="39493" y="1166"/>
                  <a:pt x="39260" y="992"/>
                  <a:pt x="38969" y="875"/>
                </a:cubicBezTo>
                <a:lnTo>
                  <a:pt x="38504" y="643"/>
                </a:lnTo>
                <a:lnTo>
                  <a:pt x="37980" y="468"/>
                </a:lnTo>
                <a:cubicBezTo>
                  <a:pt x="37632" y="352"/>
                  <a:pt x="37224" y="294"/>
                  <a:pt x="36817" y="177"/>
                </a:cubicBezTo>
                <a:cubicBezTo>
                  <a:pt x="36254" y="65"/>
                  <a:pt x="35690" y="1"/>
                  <a:pt x="35127" y="1"/>
                </a:cubicBezTo>
                <a:close/>
              </a:path>
            </a:pathLst>
          </a:custGeom>
          <a:solidFill>
            <a:srgbClr val="01AEF0"/>
          </a:solidFill>
          <a:ln>
            <a:noFill/>
          </a:ln>
          <a:effectLst>
            <a:outerShdw blurRad="57150" dist="19050" dir="5400000" algn="bl" rotWithShape="0">
              <a:srgbClr val="783F04">
                <a:alpha val="56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8" name="Picture 2" descr="Instituto de Lideres Cristianos - Inicio | Facebook">
            <a:extLst>
              <a:ext uri="{FF2B5EF4-FFF2-40B4-BE49-F238E27FC236}">
                <a16:creationId xmlns:a16="http://schemas.microsoft.com/office/drawing/2014/main" id="{936D4583-28C5-49B9-894C-EC7B293B89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086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F99A739E-4F88-42A6-AF6C-9210E92CAD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625330B-8AF5-4AD1-BA74-69BCED26F2F6}"/>
              </a:ext>
            </a:extLst>
          </p:cNvPr>
          <p:cNvSpPr txBox="1"/>
          <p:nvPr/>
        </p:nvSpPr>
        <p:spPr>
          <a:xfrm>
            <a:off x="4905211" y="252076"/>
            <a:ext cx="2381577" cy="52322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chemeClr val="bg1"/>
                </a:solidFill>
                <a:latin typeface="Comic Sans MS" panose="030F0702030302020204" pitchFamily="66" charset="0"/>
              </a:rPr>
              <a:t>EJEMPLOS</a:t>
            </a:r>
            <a:endParaRPr lang="es-MX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337E0DC-5CE4-4BDB-B0A2-B40911DEC518}"/>
              </a:ext>
            </a:extLst>
          </p:cNvPr>
          <p:cNvSpPr txBox="1"/>
          <p:nvPr/>
        </p:nvSpPr>
        <p:spPr>
          <a:xfrm>
            <a:off x="995246" y="1582802"/>
            <a:ext cx="968762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#Logos 8 Resource"/>
              </a:rPr>
              <a:t>ἀλλʼ </a:t>
            </a:r>
            <a:r>
              <a:rPr lang="el-GR" sz="2400" dirty="0">
                <a:solidFill>
                  <a:srgbClr val="FF0000"/>
                </a:solidFill>
                <a:latin typeface="#Logos 8 Resource"/>
              </a:rPr>
              <a:t>ἕξει</a:t>
            </a:r>
            <a:r>
              <a:rPr lang="el-GR" sz="2400" dirty="0">
                <a:latin typeface="#Logos 8 Resource"/>
              </a:rPr>
              <a:t> τὸ φῶς τῆς ζωῆς.</a:t>
            </a:r>
            <a:r>
              <a:rPr lang="es-MX" sz="2400" dirty="0">
                <a:latin typeface="#Logos 8 Resource"/>
              </a:rPr>
              <a:t> Juan 8:12</a:t>
            </a:r>
          </a:p>
          <a:p>
            <a:r>
              <a:rPr lang="es-MX" dirty="0">
                <a:latin typeface="#Logos 8 Resource"/>
              </a:rPr>
              <a:t>Sino (que) tendrá la luz de la vida.</a:t>
            </a:r>
          </a:p>
          <a:p>
            <a:endParaRPr lang="es-MX" dirty="0">
              <a:latin typeface="#Logos 8 Resource"/>
            </a:endParaRPr>
          </a:p>
          <a:p>
            <a:endParaRPr lang="es-MX" dirty="0">
              <a:latin typeface="#Logos 8 Resource"/>
            </a:endParaRPr>
          </a:p>
          <a:p>
            <a:r>
              <a:rPr lang="el-GR" sz="2400" dirty="0">
                <a:latin typeface="#Logos 8 Resource"/>
              </a:rPr>
              <a:t>τὸ γὰρ ἅγιον πνεῦμα </a:t>
            </a:r>
            <a:r>
              <a:rPr lang="el-GR" sz="2400" dirty="0">
                <a:solidFill>
                  <a:srgbClr val="FF0000"/>
                </a:solidFill>
                <a:latin typeface="#Logos 8 Resource"/>
              </a:rPr>
              <a:t>διδάξει</a:t>
            </a:r>
            <a:r>
              <a:rPr lang="el-GR" sz="2400" dirty="0">
                <a:latin typeface="#Logos 8 Resource"/>
              </a:rPr>
              <a:t> ὑμᾶς</a:t>
            </a:r>
            <a:r>
              <a:rPr lang="es-MX" sz="2400" dirty="0">
                <a:latin typeface="#Logos 8 Resource"/>
              </a:rPr>
              <a:t>…Lucas 12:12</a:t>
            </a:r>
          </a:p>
          <a:p>
            <a:r>
              <a:rPr lang="es-MX" dirty="0">
                <a:latin typeface="#Logos 8 Resource"/>
              </a:rPr>
              <a:t>Pues el Espíritu Santo enseñará a ustedes…</a:t>
            </a:r>
          </a:p>
          <a:p>
            <a:endParaRPr lang="es-MX" sz="2400" dirty="0">
              <a:latin typeface="#Logos 8 Resource"/>
            </a:endParaRPr>
          </a:p>
          <a:p>
            <a:endParaRPr lang="es-MX" sz="2400" dirty="0">
              <a:latin typeface="#Logos 8 Resource"/>
            </a:endParaRPr>
          </a:p>
          <a:p>
            <a:r>
              <a:rPr lang="el-GR" sz="2400" dirty="0">
                <a:solidFill>
                  <a:srgbClr val="FF0000"/>
                </a:solidFill>
                <a:latin typeface="#Logos 8 Resource"/>
              </a:rPr>
              <a:t>ἀποστελεῖ </a:t>
            </a:r>
            <a:r>
              <a:rPr lang="el-GR" sz="2400" dirty="0">
                <a:latin typeface="#Logos 8 Resource"/>
              </a:rPr>
              <a:t>ὁ υἱὸς τοῦ ἀνθρώπου τοὺς ἀγγέλους αὐτοῦ</a:t>
            </a:r>
            <a:r>
              <a:rPr lang="es-MX" sz="2400" dirty="0">
                <a:latin typeface="#Logos 8 Resource"/>
              </a:rPr>
              <a:t>. Mateo 13:41</a:t>
            </a:r>
          </a:p>
          <a:p>
            <a:r>
              <a:rPr lang="es-MX" dirty="0">
                <a:latin typeface="#Logos 8 Resource"/>
              </a:rPr>
              <a:t>Enviará el Hijo del hombre a sus ángeles.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55181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F99A739E-4F88-42A6-AF6C-9210E92CAD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625330B-8AF5-4AD1-BA74-69BCED26F2F6}"/>
              </a:ext>
            </a:extLst>
          </p:cNvPr>
          <p:cNvSpPr txBox="1"/>
          <p:nvPr/>
        </p:nvSpPr>
        <p:spPr>
          <a:xfrm>
            <a:off x="4071587" y="254206"/>
            <a:ext cx="3534937" cy="52322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chemeClr val="bg1"/>
                </a:solidFill>
                <a:latin typeface="Comic Sans MS" panose="030F0702030302020204" pitchFamily="66" charset="0"/>
              </a:rPr>
              <a:t>VOCABULARIO</a:t>
            </a:r>
            <a:endParaRPr lang="es-MX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337E0DC-5CE4-4BDB-B0A2-B40911DEC518}"/>
              </a:ext>
            </a:extLst>
          </p:cNvPr>
          <p:cNvSpPr txBox="1"/>
          <p:nvPr/>
        </p:nvSpPr>
        <p:spPr>
          <a:xfrm>
            <a:off x="995246" y="1582802"/>
            <a:ext cx="968762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ἄρχω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sz="1800" dirty="0">
                <a:latin typeface="#Logos 8 Resource"/>
              </a:rPr>
              <a:t>voz activa – gobernar, voz media – comenzar. (86)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ἀποθνῄσκω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Morir (111)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ἄρτος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sz="1800" dirty="0">
                <a:latin typeface="#Logos 8 Resource"/>
              </a:rPr>
              <a:t>Pan (97)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δέ</a:t>
            </a:r>
            <a:r>
              <a:rPr lang="es-MX" b="1" dirty="0">
                <a:latin typeface="#Logos 8 Resource"/>
              </a:rPr>
              <a:t>: </a:t>
            </a:r>
            <a:r>
              <a:rPr lang="es-MX" dirty="0">
                <a:latin typeface="#Logos 8 Resource"/>
              </a:rPr>
              <a:t>sino, pero (pospositiva, 2792)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δόξα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dirty="0">
                <a:latin typeface="#Logos 8 Resource"/>
              </a:rPr>
              <a:t>gloria (166)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εἰ</a:t>
            </a:r>
            <a:r>
              <a:rPr lang="es-MX" sz="1800" b="1" dirty="0">
                <a:latin typeface="#Logos 8 Resource"/>
              </a:rPr>
              <a:t>: </a:t>
            </a:r>
            <a:r>
              <a:rPr lang="es-MX" sz="1800" dirty="0">
                <a:latin typeface="#Logos 8 Resource"/>
              </a:rPr>
              <a:t>si (condicional, 503)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θάνατος</a:t>
            </a:r>
            <a:r>
              <a:rPr lang="es-MX" sz="1800" b="1" dirty="0">
                <a:latin typeface="#Logos 8 Resource"/>
              </a:rPr>
              <a:t>:</a:t>
            </a:r>
            <a:r>
              <a:rPr lang="es-MX" sz="1800" dirty="0">
                <a:latin typeface="#Logos 8 Resource"/>
              </a:rPr>
              <a:t> muerte (120)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ὄχλος</a:t>
            </a:r>
            <a:r>
              <a:rPr lang="es-MX" b="1" dirty="0">
                <a:latin typeface="#Logos 8 Resource"/>
              </a:rPr>
              <a:t>: </a:t>
            </a:r>
            <a:r>
              <a:rPr lang="es-MX" dirty="0">
                <a:latin typeface="#Logos 8 Resource"/>
              </a:rPr>
              <a:t>multitud (175)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πίπτω</a:t>
            </a:r>
            <a:r>
              <a:rPr lang="es-MX" sz="1800" b="1" dirty="0">
                <a:latin typeface="#Logos 8 Resource"/>
              </a:rPr>
              <a:t>: caer (90)</a:t>
            </a:r>
            <a:endParaRPr lang="es-MX" sz="1800" dirty="0">
              <a:latin typeface="#Logos 8 Resource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800" b="1" dirty="0">
                <a:latin typeface="#Logos 8 Resource"/>
              </a:rPr>
              <a:t>ὡς</a:t>
            </a:r>
            <a:r>
              <a:rPr lang="es-MX" b="1" dirty="0">
                <a:latin typeface="#Logos 8 Resource"/>
              </a:rPr>
              <a:t>: </a:t>
            </a:r>
            <a:r>
              <a:rPr lang="es-MX" dirty="0">
                <a:latin typeface="#Logos 8 Resource"/>
              </a:rPr>
              <a:t>como (adverbio, 504)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93914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E68CBD81-BC2D-4AEA-9FA9-F23F72177C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oogle Shape;1471;p50">
            <a:extLst>
              <a:ext uri="{FF2B5EF4-FFF2-40B4-BE49-F238E27FC236}">
                <a16:creationId xmlns:a16="http://schemas.microsoft.com/office/drawing/2014/main" id="{FE22ECBD-F0E9-41C5-A141-7558F1D0B4AB}"/>
              </a:ext>
            </a:extLst>
          </p:cNvPr>
          <p:cNvGrpSpPr/>
          <p:nvPr/>
        </p:nvGrpSpPr>
        <p:grpSpPr>
          <a:xfrm>
            <a:off x="1370871" y="1853645"/>
            <a:ext cx="9450257" cy="4140526"/>
            <a:chOff x="6459632" y="3043449"/>
            <a:chExt cx="4487767" cy="2052648"/>
          </a:xfrm>
        </p:grpSpPr>
        <p:sp>
          <p:nvSpPr>
            <p:cNvPr id="6" name="Google Shape;1472;p50">
              <a:extLst>
                <a:ext uri="{FF2B5EF4-FFF2-40B4-BE49-F238E27FC236}">
                  <a16:creationId xmlns:a16="http://schemas.microsoft.com/office/drawing/2014/main" id="{BD5584B3-14A9-4E7C-BF94-4C4123E85159}"/>
                </a:ext>
              </a:extLst>
            </p:cNvPr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1473;p50">
              <a:extLst>
                <a:ext uri="{FF2B5EF4-FFF2-40B4-BE49-F238E27FC236}">
                  <a16:creationId xmlns:a16="http://schemas.microsoft.com/office/drawing/2014/main" id="{73B5BE8E-94A7-4F04-8E82-456FBACE678C}"/>
                </a:ext>
              </a:extLst>
            </p:cNvPr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6D89C36C-B453-4310-8410-975766CC1E60}"/>
              </a:ext>
            </a:extLst>
          </p:cNvPr>
          <p:cNvSpPr txBox="1"/>
          <p:nvPr/>
        </p:nvSpPr>
        <p:spPr>
          <a:xfrm>
            <a:off x="1770382" y="2583697"/>
            <a:ext cx="8651232" cy="2569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MX" sz="2000" dirty="0">
                <a:solidFill>
                  <a:srgbClr val="F3F1D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Como ya se mencionó anteriormente, el verbo griego hace hincapié en el aspecto, no tanto en el tiempo.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>
                  <a:noFill/>
                </a:ln>
                <a:solidFill>
                  <a:srgbClr val="F3F1DD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Hablando del tiempo futuro, se refiere a una acción que pasará en el futuro desde la perspectiva del autor. También se puede usar para dar ordenes, por ejemplo, “no adulterarás”.  Otros usos los veremos más adelante.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F3F1DD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oogle Shape;1474;p50">
            <a:extLst>
              <a:ext uri="{FF2B5EF4-FFF2-40B4-BE49-F238E27FC236}">
                <a16:creationId xmlns:a16="http://schemas.microsoft.com/office/drawing/2014/main" id="{DC572824-0FEE-4C9D-B84D-459C6551DFBC}"/>
              </a:ext>
            </a:extLst>
          </p:cNvPr>
          <p:cNvGrpSpPr/>
          <p:nvPr/>
        </p:nvGrpSpPr>
        <p:grpSpPr>
          <a:xfrm>
            <a:off x="868264" y="5403251"/>
            <a:ext cx="870727" cy="428832"/>
            <a:chOff x="4173100" y="4403650"/>
            <a:chExt cx="51175" cy="23925"/>
          </a:xfrm>
        </p:grpSpPr>
        <p:sp>
          <p:nvSpPr>
            <p:cNvPr id="10" name="Google Shape;1475;p50">
              <a:extLst>
                <a:ext uri="{FF2B5EF4-FFF2-40B4-BE49-F238E27FC236}">
                  <a16:creationId xmlns:a16="http://schemas.microsoft.com/office/drawing/2014/main" id="{D5996987-F452-4064-8E99-3CE1E8726EAE}"/>
                </a:ext>
              </a:extLst>
            </p:cNvPr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Google Shape;1476;p50">
              <a:extLst>
                <a:ext uri="{FF2B5EF4-FFF2-40B4-BE49-F238E27FC236}">
                  <a16:creationId xmlns:a16="http://schemas.microsoft.com/office/drawing/2014/main" id="{A74CC8AA-F998-4D32-A902-310C276BC6E3}"/>
                </a:ext>
              </a:extLst>
            </p:cNvPr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Google Shape;1477;p50">
              <a:extLst>
                <a:ext uri="{FF2B5EF4-FFF2-40B4-BE49-F238E27FC236}">
                  <a16:creationId xmlns:a16="http://schemas.microsoft.com/office/drawing/2014/main" id="{070A3D36-4BE4-4BC4-B0DD-B33E42EEEC3B}"/>
                </a:ext>
              </a:extLst>
            </p:cNvPr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Google Shape;1478;p50">
              <a:extLst>
                <a:ext uri="{FF2B5EF4-FFF2-40B4-BE49-F238E27FC236}">
                  <a16:creationId xmlns:a16="http://schemas.microsoft.com/office/drawing/2014/main" id="{47337A76-D705-4A24-8134-67DFE87F3363}"/>
                </a:ext>
              </a:extLst>
            </p:cNvPr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Google Shape;1479;p50">
              <a:extLst>
                <a:ext uri="{FF2B5EF4-FFF2-40B4-BE49-F238E27FC236}">
                  <a16:creationId xmlns:a16="http://schemas.microsoft.com/office/drawing/2014/main" id="{8F472545-BFBE-408C-B330-E89952A59409}"/>
                </a:ext>
              </a:extLst>
            </p:cNvPr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" name="Google Shape;1480;p50">
              <a:extLst>
                <a:ext uri="{FF2B5EF4-FFF2-40B4-BE49-F238E27FC236}">
                  <a16:creationId xmlns:a16="http://schemas.microsoft.com/office/drawing/2014/main" id="{D2313576-E284-474A-84C6-E0D4531ADA18}"/>
                </a:ext>
              </a:extLst>
            </p:cNvPr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Google Shape;1481;p50">
              <a:extLst>
                <a:ext uri="{FF2B5EF4-FFF2-40B4-BE49-F238E27FC236}">
                  <a16:creationId xmlns:a16="http://schemas.microsoft.com/office/drawing/2014/main" id="{2409D743-97FE-4D93-8191-521172D2FC6C}"/>
                </a:ext>
              </a:extLst>
            </p:cNvPr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482;p50">
              <a:extLst>
                <a:ext uri="{FF2B5EF4-FFF2-40B4-BE49-F238E27FC236}">
                  <a16:creationId xmlns:a16="http://schemas.microsoft.com/office/drawing/2014/main" id="{D10DE16E-1228-467F-82FE-1D818EEDEB4A}"/>
                </a:ext>
              </a:extLst>
            </p:cNvPr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8" name="Google Shape;1483;p50">
            <a:extLst>
              <a:ext uri="{FF2B5EF4-FFF2-40B4-BE49-F238E27FC236}">
                <a16:creationId xmlns:a16="http://schemas.microsoft.com/office/drawing/2014/main" id="{0AFBA28B-4BC7-45D3-A636-AE9F95D3B966}"/>
              </a:ext>
            </a:extLst>
          </p:cNvPr>
          <p:cNvGrpSpPr/>
          <p:nvPr/>
        </p:nvGrpSpPr>
        <p:grpSpPr>
          <a:xfrm>
            <a:off x="10318521" y="4395648"/>
            <a:ext cx="931796" cy="766959"/>
            <a:chOff x="7667784" y="2846222"/>
            <a:chExt cx="683255" cy="533862"/>
          </a:xfrm>
        </p:grpSpPr>
        <p:sp>
          <p:nvSpPr>
            <p:cNvPr id="19" name="Google Shape;1484;p50">
              <a:extLst>
                <a:ext uri="{FF2B5EF4-FFF2-40B4-BE49-F238E27FC236}">
                  <a16:creationId xmlns:a16="http://schemas.microsoft.com/office/drawing/2014/main" id="{A89B5AF5-ADD9-46CF-8466-4B36C92AD4D3}"/>
                </a:ext>
              </a:extLst>
            </p:cNvPr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1485;p50">
              <a:extLst>
                <a:ext uri="{FF2B5EF4-FFF2-40B4-BE49-F238E27FC236}">
                  <a16:creationId xmlns:a16="http://schemas.microsoft.com/office/drawing/2014/main" id="{30494CFD-C162-40F4-8A08-20E63E62EA20}"/>
                </a:ext>
              </a:extLst>
            </p:cNvPr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1486;p50">
              <a:extLst>
                <a:ext uri="{FF2B5EF4-FFF2-40B4-BE49-F238E27FC236}">
                  <a16:creationId xmlns:a16="http://schemas.microsoft.com/office/drawing/2014/main" id="{25C88E35-45DF-4216-A108-5EA35033F41C}"/>
                </a:ext>
              </a:extLst>
            </p:cNvPr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1487;p50">
              <a:extLst>
                <a:ext uri="{FF2B5EF4-FFF2-40B4-BE49-F238E27FC236}">
                  <a16:creationId xmlns:a16="http://schemas.microsoft.com/office/drawing/2014/main" id="{E3BDC510-4776-475E-8BF3-49A70BB59D05}"/>
                </a:ext>
              </a:extLst>
            </p:cNvPr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Google Shape;1488;p50">
              <a:extLst>
                <a:ext uri="{FF2B5EF4-FFF2-40B4-BE49-F238E27FC236}">
                  <a16:creationId xmlns:a16="http://schemas.microsoft.com/office/drawing/2014/main" id="{AE33C3A4-CC4E-44D4-98C5-21FC91805E85}"/>
                </a:ext>
              </a:extLst>
            </p:cNvPr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489;p50">
              <a:extLst>
                <a:ext uri="{FF2B5EF4-FFF2-40B4-BE49-F238E27FC236}">
                  <a16:creationId xmlns:a16="http://schemas.microsoft.com/office/drawing/2014/main" id="{B9928826-7173-4EC5-AC46-817472E1AAE5}"/>
                </a:ext>
              </a:extLst>
            </p:cNvPr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1490;p50">
              <a:extLst>
                <a:ext uri="{FF2B5EF4-FFF2-40B4-BE49-F238E27FC236}">
                  <a16:creationId xmlns:a16="http://schemas.microsoft.com/office/drawing/2014/main" id="{6E6336B6-5A59-44A4-A207-CB58B51CE9E5}"/>
                </a:ext>
              </a:extLst>
            </p:cNvPr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1491;p50">
              <a:extLst>
                <a:ext uri="{FF2B5EF4-FFF2-40B4-BE49-F238E27FC236}">
                  <a16:creationId xmlns:a16="http://schemas.microsoft.com/office/drawing/2014/main" id="{56CC86BE-27E3-4244-99FC-51C01190A538}"/>
                </a:ext>
              </a:extLst>
            </p:cNvPr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6E4A741-3449-455E-938A-610B49E9C855}"/>
              </a:ext>
            </a:extLst>
          </p:cNvPr>
          <p:cNvSpPr txBox="1"/>
          <p:nvPr/>
        </p:nvSpPr>
        <p:spPr>
          <a:xfrm>
            <a:off x="3034151" y="1023791"/>
            <a:ext cx="60983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VERBOS EN FUTURO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28" name="Google Shape;239;p9">
            <a:extLst>
              <a:ext uri="{FF2B5EF4-FFF2-40B4-BE49-F238E27FC236}">
                <a16:creationId xmlns:a16="http://schemas.microsoft.com/office/drawing/2014/main" id="{0C16A8EC-B7C3-4B89-A43F-65806639BEDF}"/>
              </a:ext>
            </a:extLst>
          </p:cNvPr>
          <p:cNvGrpSpPr/>
          <p:nvPr/>
        </p:nvGrpSpPr>
        <p:grpSpPr>
          <a:xfrm>
            <a:off x="1718165" y="1230419"/>
            <a:ext cx="254056" cy="241758"/>
            <a:chOff x="2768914" y="655181"/>
            <a:chExt cx="338380" cy="321743"/>
          </a:xfrm>
        </p:grpSpPr>
        <p:sp>
          <p:nvSpPr>
            <p:cNvPr id="29" name="Google Shape;240;p9">
              <a:extLst>
                <a:ext uri="{FF2B5EF4-FFF2-40B4-BE49-F238E27FC236}">
                  <a16:creationId xmlns:a16="http://schemas.microsoft.com/office/drawing/2014/main" id="{CFF8F973-D327-4CED-9DA4-EC2AEF8CC9B2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241;p9">
              <a:extLst>
                <a:ext uri="{FF2B5EF4-FFF2-40B4-BE49-F238E27FC236}">
                  <a16:creationId xmlns:a16="http://schemas.microsoft.com/office/drawing/2014/main" id="{4C71F957-036C-4CCF-86B6-C1E96CC50B59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1" name="Google Shape;242;p9">
            <a:extLst>
              <a:ext uri="{FF2B5EF4-FFF2-40B4-BE49-F238E27FC236}">
                <a16:creationId xmlns:a16="http://schemas.microsoft.com/office/drawing/2014/main" id="{D0FC7C30-728A-46AD-8819-AFD96DD9F2AE}"/>
              </a:ext>
            </a:extLst>
          </p:cNvPr>
          <p:cNvGrpSpPr/>
          <p:nvPr/>
        </p:nvGrpSpPr>
        <p:grpSpPr>
          <a:xfrm>
            <a:off x="11362962" y="1415067"/>
            <a:ext cx="254056" cy="241758"/>
            <a:chOff x="2768914" y="655181"/>
            <a:chExt cx="338380" cy="321743"/>
          </a:xfrm>
        </p:grpSpPr>
        <p:sp>
          <p:nvSpPr>
            <p:cNvPr id="32" name="Google Shape;243;p9">
              <a:extLst>
                <a:ext uri="{FF2B5EF4-FFF2-40B4-BE49-F238E27FC236}">
                  <a16:creationId xmlns:a16="http://schemas.microsoft.com/office/drawing/2014/main" id="{4E942F45-A2BE-4F22-8854-A7CDC2D861F0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Google Shape;244;p9">
              <a:extLst>
                <a:ext uri="{FF2B5EF4-FFF2-40B4-BE49-F238E27FC236}">
                  <a16:creationId xmlns:a16="http://schemas.microsoft.com/office/drawing/2014/main" id="{BAC22FFB-3F0F-4AFB-B589-4A37AF692B1D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4" name="Google Shape;245;p9">
            <a:extLst>
              <a:ext uri="{FF2B5EF4-FFF2-40B4-BE49-F238E27FC236}">
                <a16:creationId xmlns:a16="http://schemas.microsoft.com/office/drawing/2014/main" id="{6746A476-5E50-4D81-8376-89F073512853}"/>
              </a:ext>
            </a:extLst>
          </p:cNvPr>
          <p:cNvGrpSpPr/>
          <p:nvPr/>
        </p:nvGrpSpPr>
        <p:grpSpPr>
          <a:xfrm>
            <a:off x="-300741" y="1949942"/>
            <a:ext cx="1115223" cy="505646"/>
            <a:chOff x="-889965" y="517131"/>
            <a:chExt cx="2215821" cy="1003863"/>
          </a:xfrm>
        </p:grpSpPr>
        <p:sp>
          <p:nvSpPr>
            <p:cNvPr id="35" name="Google Shape;246;p9">
              <a:extLst>
                <a:ext uri="{FF2B5EF4-FFF2-40B4-BE49-F238E27FC236}">
                  <a16:creationId xmlns:a16="http://schemas.microsoft.com/office/drawing/2014/main" id="{1205999D-D007-4C96-BA30-3B47FBC67646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247;p9">
              <a:extLst>
                <a:ext uri="{FF2B5EF4-FFF2-40B4-BE49-F238E27FC236}">
                  <a16:creationId xmlns:a16="http://schemas.microsoft.com/office/drawing/2014/main" id="{BD812077-AB64-4E09-9ED6-E4A44C17BEA6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7" name="Google Shape;248;p9">
            <a:extLst>
              <a:ext uri="{FF2B5EF4-FFF2-40B4-BE49-F238E27FC236}">
                <a16:creationId xmlns:a16="http://schemas.microsoft.com/office/drawing/2014/main" id="{E7EC6188-4E12-47EE-BE01-58DC3D5D8BA0}"/>
              </a:ext>
            </a:extLst>
          </p:cNvPr>
          <p:cNvGrpSpPr/>
          <p:nvPr/>
        </p:nvGrpSpPr>
        <p:grpSpPr>
          <a:xfrm>
            <a:off x="11596255" y="3067256"/>
            <a:ext cx="1600229" cy="723488"/>
            <a:chOff x="10729875" y="529734"/>
            <a:chExt cx="3232134" cy="1460117"/>
          </a:xfrm>
        </p:grpSpPr>
        <p:sp>
          <p:nvSpPr>
            <p:cNvPr id="38" name="Google Shape;249;p9">
              <a:extLst>
                <a:ext uri="{FF2B5EF4-FFF2-40B4-BE49-F238E27FC236}">
                  <a16:creationId xmlns:a16="http://schemas.microsoft.com/office/drawing/2014/main" id="{2C999E82-435C-49F4-8D57-09C11A72554D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250;p9">
              <a:extLst>
                <a:ext uri="{FF2B5EF4-FFF2-40B4-BE49-F238E27FC236}">
                  <a16:creationId xmlns:a16="http://schemas.microsoft.com/office/drawing/2014/main" id="{477F96EC-E710-4F18-B08B-0BFD499971BF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0" name="Google Shape;252;p9">
            <a:extLst>
              <a:ext uri="{FF2B5EF4-FFF2-40B4-BE49-F238E27FC236}">
                <a16:creationId xmlns:a16="http://schemas.microsoft.com/office/drawing/2014/main" id="{5629F7C6-B8FC-42EB-B38E-9BE51868CF94}"/>
              </a:ext>
            </a:extLst>
          </p:cNvPr>
          <p:cNvGrpSpPr/>
          <p:nvPr/>
        </p:nvGrpSpPr>
        <p:grpSpPr>
          <a:xfrm>
            <a:off x="169456" y="5832083"/>
            <a:ext cx="293153" cy="337976"/>
            <a:chOff x="4505050" y="4336350"/>
            <a:chExt cx="69000" cy="79550"/>
          </a:xfrm>
        </p:grpSpPr>
        <p:sp>
          <p:nvSpPr>
            <p:cNvPr id="41" name="Google Shape;253;p9">
              <a:extLst>
                <a:ext uri="{FF2B5EF4-FFF2-40B4-BE49-F238E27FC236}">
                  <a16:creationId xmlns:a16="http://schemas.microsoft.com/office/drawing/2014/main" id="{8AC0C9F7-BDC1-4C3C-A337-90A6419B54B0}"/>
                </a:ext>
              </a:extLst>
            </p:cNvPr>
            <p:cNvSpPr/>
            <p:nvPr/>
          </p:nvSpPr>
          <p:spPr>
            <a:xfrm>
              <a:off x="4541750" y="4337475"/>
              <a:ext cx="23950" cy="22825"/>
            </a:xfrm>
            <a:custGeom>
              <a:avLst/>
              <a:gdLst/>
              <a:ahLst/>
              <a:cxnLst/>
              <a:rect l="l" t="t" r="r" b="b"/>
              <a:pathLst>
                <a:path w="958" h="913" extrusionOk="0">
                  <a:moveTo>
                    <a:pt x="646" y="0"/>
                  </a:moveTo>
                  <a:lnTo>
                    <a:pt x="513" y="23"/>
                  </a:lnTo>
                  <a:lnTo>
                    <a:pt x="357" y="89"/>
                  </a:lnTo>
                  <a:lnTo>
                    <a:pt x="179" y="223"/>
                  </a:lnTo>
                  <a:lnTo>
                    <a:pt x="1" y="401"/>
                  </a:lnTo>
                  <a:lnTo>
                    <a:pt x="579" y="846"/>
                  </a:lnTo>
                  <a:lnTo>
                    <a:pt x="646" y="912"/>
                  </a:lnTo>
                  <a:lnTo>
                    <a:pt x="779" y="734"/>
                  </a:lnTo>
                  <a:lnTo>
                    <a:pt x="868" y="601"/>
                  </a:lnTo>
                  <a:lnTo>
                    <a:pt x="913" y="467"/>
                  </a:lnTo>
                  <a:lnTo>
                    <a:pt x="957" y="312"/>
                  </a:lnTo>
                  <a:lnTo>
                    <a:pt x="957" y="267"/>
                  </a:lnTo>
                  <a:lnTo>
                    <a:pt x="935" y="201"/>
                  </a:lnTo>
                  <a:lnTo>
                    <a:pt x="935" y="178"/>
                  </a:lnTo>
                  <a:lnTo>
                    <a:pt x="891" y="156"/>
                  </a:lnTo>
                  <a:lnTo>
                    <a:pt x="868" y="134"/>
                  </a:lnTo>
                  <a:lnTo>
                    <a:pt x="779" y="45"/>
                  </a:lnTo>
                  <a:lnTo>
                    <a:pt x="713" y="23"/>
                  </a:lnTo>
                  <a:lnTo>
                    <a:pt x="646" y="0"/>
                  </a:lnTo>
                  <a:close/>
                </a:path>
              </a:pathLst>
            </a:custGeom>
            <a:solidFill>
              <a:srgbClr val="9B8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254;p9">
              <a:extLst>
                <a:ext uri="{FF2B5EF4-FFF2-40B4-BE49-F238E27FC236}">
                  <a16:creationId xmlns:a16="http://schemas.microsoft.com/office/drawing/2014/main" id="{8184A12E-E235-48E5-BD12-3B2C84AB457B}"/>
                </a:ext>
              </a:extLst>
            </p:cNvPr>
            <p:cNvSpPr/>
            <p:nvPr/>
          </p:nvSpPr>
          <p:spPr>
            <a:xfrm>
              <a:off x="4506175" y="4341925"/>
              <a:ext cx="66750" cy="72875"/>
            </a:xfrm>
            <a:custGeom>
              <a:avLst/>
              <a:gdLst/>
              <a:ahLst/>
              <a:cxnLst/>
              <a:rect l="l" t="t" r="r" b="b"/>
              <a:pathLst>
                <a:path w="2670" h="2915" extrusionOk="0">
                  <a:moveTo>
                    <a:pt x="2358" y="0"/>
                  </a:moveTo>
                  <a:lnTo>
                    <a:pt x="2358" y="23"/>
                  </a:lnTo>
                  <a:lnTo>
                    <a:pt x="2380" y="89"/>
                  </a:lnTo>
                  <a:lnTo>
                    <a:pt x="2380" y="134"/>
                  </a:lnTo>
                  <a:lnTo>
                    <a:pt x="2336" y="289"/>
                  </a:lnTo>
                  <a:lnTo>
                    <a:pt x="2291" y="423"/>
                  </a:lnTo>
                  <a:lnTo>
                    <a:pt x="2202" y="556"/>
                  </a:lnTo>
                  <a:lnTo>
                    <a:pt x="2069" y="734"/>
                  </a:lnTo>
                  <a:lnTo>
                    <a:pt x="2158" y="801"/>
                  </a:lnTo>
                  <a:lnTo>
                    <a:pt x="2358" y="1201"/>
                  </a:lnTo>
                  <a:lnTo>
                    <a:pt x="2558" y="935"/>
                  </a:lnTo>
                  <a:lnTo>
                    <a:pt x="2670" y="712"/>
                  </a:lnTo>
                  <a:lnTo>
                    <a:pt x="2670" y="668"/>
                  </a:lnTo>
                  <a:lnTo>
                    <a:pt x="2670" y="601"/>
                  </a:lnTo>
                  <a:lnTo>
                    <a:pt x="2625" y="445"/>
                  </a:lnTo>
                  <a:lnTo>
                    <a:pt x="2514" y="245"/>
                  </a:lnTo>
                  <a:lnTo>
                    <a:pt x="2358" y="0"/>
                  </a:lnTo>
                  <a:close/>
                  <a:moveTo>
                    <a:pt x="0" y="1824"/>
                  </a:moveTo>
                  <a:lnTo>
                    <a:pt x="245" y="2336"/>
                  </a:lnTo>
                  <a:lnTo>
                    <a:pt x="734" y="2714"/>
                  </a:lnTo>
                  <a:lnTo>
                    <a:pt x="1024" y="2914"/>
                  </a:lnTo>
                  <a:lnTo>
                    <a:pt x="779" y="2425"/>
                  </a:lnTo>
                  <a:lnTo>
                    <a:pt x="757" y="2425"/>
                  </a:lnTo>
                  <a:lnTo>
                    <a:pt x="468" y="2202"/>
                  </a:lnTo>
                  <a:lnTo>
                    <a:pt x="0" y="1824"/>
                  </a:lnTo>
                  <a:close/>
                </a:path>
              </a:pathLst>
            </a:custGeom>
            <a:solidFill>
              <a:srgbClr val="88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255;p9">
              <a:extLst>
                <a:ext uri="{FF2B5EF4-FFF2-40B4-BE49-F238E27FC236}">
                  <a16:creationId xmlns:a16="http://schemas.microsoft.com/office/drawing/2014/main" id="{55A93BAA-D5AE-41E2-8D8A-F9C34B46BB82}"/>
                </a:ext>
              </a:extLst>
            </p:cNvPr>
            <p:cNvSpPr/>
            <p:nvPr/>
          </p:nvSpPr>
          <p:spPr>
            <a:xfrm>
              <a:off x="4557875" y="4341925"/>
              <a:ext cx="15050" cy="30050"/>
            </a:xfrm>
            <a:custGeom>
              <a:avLst/>
              <a:gdLst/>
              <a:ahLst/>
              <a:cxnLst/>
              <a:rect l="l" t="t" r="r" b="b"/>
              <a:pathLst>
                <a:path w="602" h="1202" fill="none" extrusionOk="0">
                  <a:moveTo>
                    <a:pt x="290" y="0"/>
                  </a:moveTo>
                  <a:lnTo>
                    <a:pt x="290" y="0"/>
                  </a:lnTo>
                  <a:lnTo>
                    <a:pt x="290" y="23"/>
                  </a:lnTo>
                  <a:lnTo>
                    <a:pt x="290" y="23"/>
                  </a:lnTo>
                  <a:lnTo>
                    <a:pt x="312" y="89"/>
                  </a:lnTo>
                  <a:lnTo>
                    <a:pt x="312" y="134"/>
                  </a:lnTo>
                  <a:lnTo>
                    <a:pt x="268" y="289"/>
                  </a:lnTo>
                  <a:lnTo>
                    <a:pt x="268" y="289"/>
                  </a:lnTo>
                  <a:lnTo>
                    <a:pt x="223" y="423"/>
                  </a:lnTo>
                  <a:lnTo>
                    <a:pt x="134" y="556"/>
                  </a:lnTo>
                  <a:lnTo>
                    <a:pt x="134" y="556"/>
                  </a:lnTo>
                  <a:lnTo>
                    <a:pt x="1" y="734"/>
                  </a:lnTo>
                  <a:lnTo>
                    <a:pt x="1" y="734"/>
                  </a:lnTo>
                  <a:lnTo>
                    <a:pt x="90" y="801"/>
                  </a:lnTo>
                  <a:lnTo>
                    <a:pt x="90" y="801"/>
                  </a:lnTo>
                  <a:lnTo>
                    <a:pt x="290" y="1201"/>
                  </a:lnTo>
                  <a:lnTo>
                    <a:pt x="290" y="1201"/>
                  </a:lnTo>
                  <a:lnTo>
                    <a:pt x="490" y="935"/>
                  </a:lnTo>
                  <a:lnTo>
                    <a:pt x="602" y="712"/>
                  </a:lnTo>
                  <a:lnTo>
                    <a:pt x="602" y="712"/>
                  </a:lnTo>
                  <a:lnTo>
                    <a:pt x="602" y="668"/>
                  </a:lnTo>
                  <a:lnTo>
                    <a:pt x="602" y="601"/>
                  </a:lnTo>
                  <a:lnTo>
                    <a:pt x="557" y="445"/>
                  </a:lnTo>
                  <a:lnTo>
                    <a:pt x="446" y="245"/>
                  </a:lnTo>
                  <a:lnTo>
                    <a:pt x="2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4" name="Google Shape;256;p9">
              <a:extLst>
                <a:ext uri="{FF2B5EF4-FFF2-40B4-BE49-F238E27FC236}">
                  <a16:creationId xmlns:a16="http://schemas.microsoft.com/office/drawing/2014/main" id="{71828BBC-1A30-4D41-A07E-19A00281D571}"/>
                </a:ext>
              </a:extLst>
            </p:cNvPr>
            <p:cNvSpPr/>
            <p:nvPr/>
          </p:nvSpPr>
          <p:spPr>
            <a:xfrm>
              <a:off x="4506175" y="4387525"/>
              <a:ext cx="25600" cy="27275"/>
            </a:xfrm>
            <a:custGeom>
              <a:avLst/>
              <a:gdLst/>
              <a:ahLst/>
              <a:cxnLst/>
              <a:rect l="l" t="t" r="r" b="b"/>
              <a:pathLst>
                <a:path w="1024" h="1091" fill="none" extrusionOk="0">
                  <a:moveTo>
                    <a:pt x="779" y="601"/>
                  </a:moveTo>
                  <a:lnTo>
                    <a:pt x="779" y="601"/>
                  </a:lnTo>
                  <a:lnTo>
                    <a:pt x="779" y="601"/>
                  </a:lnTo>
                  <a:lnTo>
                    <a:pt x="779" y="601"/>
                  </a:lnTo>
                  <a:lnTo>
                    <a:pt x="757" y="601"/>
                  </a:lnTo>
                  <a:lnTo>
                    <a:pt x="757" y="601"/>
                  </a:lnTo>
                  <a:lnTo>
                    <a:pt x="468" y="37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45" y="512"/>
                  </a:lnTo>
                  <a:lnTo>
                    <a:pt x="245" y="512"/>
                  </a:lnTo>
                  <a:lnTo>
                    <a:pt x="734" y="890"/>
                  </a:lnTo>
                  <a:lnTo>
                    <a:pt x="1024" y="1090"/>
                  </a:lnTo>
                  <a:lnTo>
                    <a:pt x="1024" y="1090"/>
                  </a:lnTo>
                  <a:lnTo>
                    <a:pt x="779" y="601"/>
                  </a:lnTo>
                  <a:lnTo>
                    <a:pt x="779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5" name="Google Shape;257;p9">
              <a:extLst>
                <a:ext uri="{FF2B5EF4-FFF2-40B4-BE49-F238E27FC236}">
                  <a16:creationId xmlns:a16="http://schemas.microsoft.com/office/drawing/2014/main" id="{DB440458-3769-4183-BD55-F9622A2E8722}"/>
                </a:ext>
              </a:extLst>
            </p:cNvPr>
            <p:cNvSpPr/>
            <p:nvPr/>
          </p:nvSpPr>
          <p:spPr>
            <a:xfrm>
              <a:off x="4525625" y="4361950"/>
              <a:ext cx="41175" cy="52850"/>
            </a:xfrm>
            <a:custGeom>
              <a:avLst/>
              <a:gdLst/>
              <a:ahLst/>
              <a:cxnLst/>
              <a:rect l="l" t="t" r="r" b="b"/>
              <a:pathLst>
                <a:path w="1647" h="2114" extrusionOk="0">
                  <a:moveTo>
                    <a:pt x="1380" y="0"/>
                  </a:moveTo>
                  <a:lnTo>
                    <a:pt x="1113" y="356"/>
                  </a:lnTo>
                  <a:lnTo>
                    <a:pt x="624" y="934"/>
                  </a:lnTo>
                  <a:lnTo>
                    <a:pt x="1" y="1624"/>
                  </a:lnTo>
                  <a:lnTo>
                    <a:pt x="246" y="2113"/>
                  </a:lnTo>
                  <a:lnTo>
                    <a:pt x="268" y="2113"/>
                  </a:lnTo>
                  <a:lnTo>
                    <a:pt x="868" y="1446"/>
                  </a:lnTo>
                  <a:lnTo>
                    <a:pt x="1358" y="868"/>
                  </a:lnTo>
                  <a:lnTo>
                    <a:pt x="1647" y="512"/>
                  </a:lnTo>
                  <a:lnTo>
                    <a:pt x="1580" y="400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548D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258;p9">
              <a:extLst>
                <a:ext uri="{FF2B5EF4-FFF2-40B4-BE49-F238E27FC236}">
                  <a16:creationId xmlns:a16="http://schemas.microsoft.com/office/drawing/2014/main" id="{78B5CE56-85EB-4BB9-B3E9-81E124545034}"/>
                </a:ext>
              </a:extLst>
            </p:cNvPr>
            <p:cNvSpPr/>
            <p:nvPr/>
          </p:nvSpPr>
          <p:spPr>
            <a:xfrm>
              <a:off x="4506175" y="4346375"/>
              <a:ext cx="53950" cy="56175"/>
            </a:xfrm>
            <a:custGeom>
              <a:avLst/>
              <a:gdLst/>
              <a:ahLst/>
              <a:cxnLst/>
              <a:rect l="l" t="t" r="r" b="b"/>
              <a:pathLst>
                <a:path w="2158" h="2247" extrusionOk="0">
                  <a:moveTo>
                    <a:pt x="1357" y="0"/>
                  </a:moveTo>
                  <a:lnTo>
                    <a:pt x="912" y="556"/>
                  </a:lnTo>
                  <a:lnTo>
                    <a:pt x="0" y="1624"/>
                  </a:lnTo>
                  <a:lnTo>
                    <a:pt x="0" y="1646"/>
                  </a:lnTo>
                  <a:lnTo>
                    <a:pt x="468" y="2024"/>
                  </a:lnTo>
                  <a:lnTo>
                    <a:pt x="757" y="2247"/>
                  </a:lnTo>
                  <a:lnTo>
                    <a:pt x="779" y="2247"/>
                  </a:lnTo>
                  <a:lnTo>
                    <a:pt x="1402" y="1557"/>
                  </a:lnTo>
                  <a:lnTo>
                    <a:pt x="1891" y="979"/>
                  </a:lnTo>
                  <a:lnTo>
                    <a:pt x="2158" y="623"/>
                  </a:lnTo>
                  <a:lnTo>
                    <a:pt x="2069" y="556"/>
                  </a:lnTo>
                  <a:lnTo>
                    <a:pt x="2002" y="490"/>
                  </a:lnTo>
                  <a:lnTo>
                    <a:pt x="1424" y="45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7AAA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Google Shape;259;p9">
              <a:extLst>
                <a:ext uri="{FF2B5EF4-FFF2-40B4-BE49-F238E27FC236}">
                  <a16:creationId xmlns:a16="http://schemas.microsoft.com/office/drawing/2014/main" id="{9C8E9EB6-848E-4CFF-8629-086CEE753032}"/>
                </a:ext>
              </a:extLst>
            </p:cNvPr>
            <p:cNvSpPr/>
            <p:nvPr/>
          </p:nvSpPr>
          <p:spPr>
            <a:xfrm>
              <a:off x="4539525" y="434525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23" y="1"/>
                  </a:moveTo>
                  <a:lnTo>
                    <a:pt x="1" y="23"/>
                  </a:lnTo>
                  <a:lnTo>
                    <a:pt x="23" y="68"/>
                  </a:lnTo>
                  <a:lnTo>
                    <a:pt x="90" y="112"/>
                  </a:lnTo>
                  <a:lnTo>
                    <a:pt x="112" y="134"/>
                  </a:lnTo>
                  <a:lnTo>
                    <a:pt x="134" y="112"/>
                  </a:lnTo>
                  <a:lnTo>
                    <a:pt x="134" y="90"/>
                  </a:lnTo>
                  <a:lnTo>
                    <a:pt x="112" y="68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Google Shape;260;p9">
              <a:extLst>
                <a:ext uri="{FF2B5EF4-FFF2-40B4-BE49-F238E27FC236}">
                  <a16:creationId xmlns:a16="http://schemas.microsoft.com/office/drawing/2014/main" id="{A4DF59D0-DE64-47C4-921C-F1D36FF9A679}"/>
                </a:ext>
              </a:extLst>
            </p:cNvPr>
            <p:cNvSpPr/>
            <p:nvPr/>
          </p:nvSpPr>
          <p:spPr>
            <a:xfrm>
              <a:off x="4527850" y="4345250"/>
              <a:ext cx="13375" cy="15600"/>
            </a:xfrm>
            <a:custGeom>
              <a:avLst/>
              <a:gdLst/>
              <a:ahLst/>
              <a:cxnLst/>
              <a:rect l="l" t="t" r="r" b="b"/>
              <a:pathLst>
                <a:path w="535" h="624" extrusionOk="0">
                  <a:moveTo>
                    <a:pt x="468" y="1"/>
                  </a:moveTo>
                  <a:lnTo>
                    <a:pt x="1" y="557"/>
                  </a:lnTo>
                  <a:lnTo>
                    <a:pt x="1" y="579"/>
                  </a:lnTo>
                  <a:lnTo>
                    <a:pt x="23" y="624"/>
                  </a:lnTo>
                  <a:lnTo>
                    <a:pt x="68" y="624"/>
                  </a:lnTo>
                  <a:lnTo>
                    <a:pt x="535" y="68"/>
                  </a:lnTo>
                  <a:lnTo>
                    <a:pt x="535" y="45"/>
                  </a:lnTo>
                  <a:lnTo>
                    <a:pt x="512" y="23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" name="Google Shape;261;p9">
              <a:extLst>
                <a:ext uri="{FF2B5EF4-FFF2-40B4-BE49-F238E27FC236}">
                  <a16:creationId xmlns:a16="http://schemas.microsoft.com/office/drawing/2014/main" id="{FBB40B69-AC55-4A7A-9726-78632844D6B3}"/>
                </a:ext>
              </a:extLst>
            </p:cNvPr>
            <p:cNvSpPr/>
            <p:nvPr/>
          </p:nvSpPr>
          <p:spPr>
            <a:xfrm>
              <a:off x="4505050" y="4359150"/>
              <a:ext cx="24500" cy="28950"/>
            </a:xfrm>
            <a:custGeom>
              <a:avLst/>
              <a:gdLst/>
              <a:ahLst/>
              <a:cxnLst/>
              <a:rect l="l" t="t" r="r" b="b"/>
              <a:pathLst>
                <a:path w="980" h="1158" extrusionOk="0">
                  <a:moveTo>
                    <a:pt x="913" y="1"/>
                  </a:moveTo>
                  <a:lnTo>
                    <a:pt x="1" y="1091"/>
                  </a:lnTo>
                  <a:lnTo>
                    <a:pt x="1" y="1113"/>
                  </a:lnTo>
                  <a:lnTo>
                    <a:pt x="23" y="1135"/>
                  </a:lnTo>
                  <a:lnTo>
                    <a:pt x="45" y="1157"/>
                  </a:lnTo>
                  <a:lnTo>
                    <a:pt x="68" y="1157"/>
                  </a:lnTo>
                  <a:lnTo>
                    <a:pt x="980" y="68"/>
                  </a:lnTo>
                  <a:lnTo>
                    <a:pt x="980" y="45"/>
                  </a:lnTo>
                  <a:lnTo>
                    <a:pt x="980" y="23"/>
                  </a:lnTo>
                  <a:lnTo>
                    <a:pt x="9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Google Shape;262;p9">
              <a:extLst>
                <a:ext uri="{FF2B5EF4-FFF2-40B4-BE49-F238E27FC236}">
                  <a16:creationId xmlns:a16="http://schemas.microsoft.com/office/drawing/2014/main" id="{957BCD7C-4DB6-441A-9BDA-3E06F7C2A4B3}"/>
                </a:ext>
              </a:extLst>
            </p:cNvPr>
            <p:cNvSpPr/>
            <p:nvPr/>
          </p:nvSpPr>
          <p:spPr>
            <a:xfrm>
              <a:off x="4505050" y="4336350"/>
              <a:ext cx="69000" cy="79550"/>
            </a:xfrm>
            <a:custGeom>
              <a:avLst/>
              <a:gdLst/>
              <a:ahLst/>
              <a:cxnLst/>
              <a:rect l="l" t="t" r="r" b="b"/>
              <a:pathLst>
                <a:path w="2760" h="3182" extrusionOk="0">
                  <a:moveTo>
                    <a:pt x="2114" y="90"/>
                  </a:moveTo>
                  <a:lnTo>
                    <a:pt x="2203" y="112"/>
                  </a:lnTo>
                  <a:lnTo>
                    <a:pt x="2270" y="157"/>
                  </a:lnTo>
                  <a:lnTo>
                    <a:pt x="2336" y="223"/>
                  </a:lnTo>
                  <a:lnTo>
                    <a:pt x="2470" y="379"/>
                  </a:lnTo>
                  <a:lnTo>
                    <a:pt x="2559" y="512"/>
                  </a:lnTo>
                  <a:lnTo>
                    <a:pt x="2603" y="601"/>
                  </a:lnTo>
                  <a:lnTo>
                    <a:pt x="2648" y="713"/>
                  </a:lnTo>
                  <a:lnTo>
                    <a:pt x="2670" y="802"/>
                  </a:lnTo>
                  <a:lnTo>
                    <a:pt x="2670" y="913"/>
                  </a:lnTo>
                  <a:lnTo>
                    <a:pt x="2626" y="1046"/>
                  </a:lnTo>
                  <a:lnTo>
                    <a:pt x="2537" y="1158"/>
                  </a:lnTo>
                  <a:lnTo>
                    <a:pt x="2381" y="1380"/>
                  </a:lnTo>
                  <a:lnTo>
                    <a:pt x="2381" y="1424"/>
                  </a:lnTo>
                  <a:lnTo>
                    <a:pt x="2403" y="1469"/>
                  </a:lnTo>
                  <a:lnTo>
                    <a:pt x="2381" y="1536"/>
                  </a:lnTo>
                  <a:lnTo>
                    <a:pt x="2336" y="1647"/>
                  </a:lnTo>
                  <a:lnTo>
                    <a:pt x="2158" y="1869"/>
                  </a:lnTo>
                  <a:lnTo>
                    <a:pt x="1869" y="2203"/>
                  </a:lnTo>
                  <a:lnTo>
                    <a:pt x="1224" y="2937"/>
                  </a:lnTo>
                  <a:lnTo>
                    <a:pt x="1135" y="3026"/>
                  </a:lnTo>
                  <a:lnTo>
                    <a:pt x="1069" y="3093"/>
                  </a:lnTo>
                  <a:lnTo>
                    <a:pt x="1024" y="3093"/>
                  </a:lnTo>
                  <a:lnTo>
                    <a:pt x="980" y="3070"/>
                  </a:lnTo>
                  <a:lnTo>
                    <a:pt x="935" y="3004"/>
                  </a:lnTo>
                  <a:lnTo>
                    <a:pt x="624" y="2781"/>
                  </a:lnTo>
                  <a:lnTo>
                    <a:pt x="401" y="2581"/>
                  </a:lnTo>
                  <a:lnTo>
                    <a:pt x="312" y="2470"/>
                  </a:lnTo>
                  <a:lnTo>
                    <a:pt x="223" y="2336"/>
                  </a:lnTo>
                  <a:lnTo>
                    <a:pt x="131" y="2151"/>
                  </a:lnTo>
                  <a:lnTo>
                    <a:pt x="223" y="2225"/>
                  </a:lnTo>
                  <a:lnTo>
                    <a:pt x="490" y="2448"/>
                  </a:lnTo>
                  <a:lnTo>
                    <a:pt x="646" y="2581"/>
                  </a:lnTo>
                  <a:lnTo>
                    <a:pt x="735" y="2648"/>
                  </a:lnTo>
                  <a:lnTo>
                    <a:pt x="824" y="2692"/>
                  </a:lnTo>
                  <a:lnTo>
                    <a:pt x="868" y="2670"/>
                  </a:lnTo>
                  <a:lnTo>
                    <a:pt x="1580" y="1869"/>
                  </a:lnTo>
                  <a:lnTo>
                    <a:pt x="2247" y="1046"/>
                  </a:lnTo>
                  <a:lnTo>
                    <a:pt x="2247" y="1024"/>
                  </a:lnTo>
                  <a:lnTo>
                    <a:pt x="2225" y="1002"/>
                  </a:lnTo>
                  <a:lnTo>
                    <a:pt x="1529" y="453"/>
                  </a:lnTo>
                  <a:lnTo>
                    <a:pt x="1529" y="453"/>
                  </a:lnTo>
                  <a:lnTo>
                    <a:pt x="1625" y="357"/>
                  </a:lnTo>
                  <a:lnTo>
                    <a:pt x="1736" y="246"/>
                  </a:lnTo>
                  <a:lnTo>
                    <a:pt x="1869" y="157"/>
                  </a:lnTo>
                  <a:lnTo>
                    <a:pt x="2025" y="90"/>
                  </a:lnTo>
                  <a:close/>
                  <a:moveTo>
                    <a:pt x="2047" y="1"/>
                  </a:moveTo>
                  <a:lnTo>
                    <a:pt x="1958" y="23"/>
                  </a:lnTo>
                  <a:lnTo>
                    <a:pt x="1869" y="45"/>
                  </a:lnTo>
                  <a:lnTo>
                    <a:pt x="1714" y="157"/>
                  </a:lnTo>
                  <a:lnTo>
                    <a:pt x="1558" y="290"/>
                  </a:lnTo>
                  <a:lnTo>
                    <a:pt x="1447" y="424"/>
                  </a:lnTo>
                  <a:lnTo>
                    <a:pt x="1447" y="446"/>
                  </a:lnTo>
                  <a:lnTo>
                    <a:pt x="1469" y="468"/>
                  </a:lnTo>
                  <a:lnTo>
                    <a:pt x="2157" y="1010"/>
                  </a:lnTo>
                  <a:lnTo>
                    <a:pt x="2157" y="1010"/>
                  </a:lnTo>
                  <a:lnTo>
                    <a:pt x="1691" y="1602"/>
                  </a:lnTo>
                  <a:lnTo>
                    <a:pt x="1180" y="2203"/>
                  </a:lnTo>
                  <a:lnTo>
                    <a:pt x="1046" y="2359"/>
                  </a:lnTo>
                  <a:lnTo>
                    <a:pt x="913" y="2492"/>
                  </a:lnTo>
                  <a:lnTo>
                    <a:pt x="824" y="2559"/>
                  </a:lnTo>
                  <a:lnTo>
                    <a:pt x="779" y="2559"/>
                  </a:lnTo>
                  <a:lnTo>
                    <a:pt x="713" y="2537"/>
                  </a:lnTo>
                  <a:lnTo>
                    <a:pt x="646" y="2492"/>
                  </a:lnTo>
                  <a:lnTo>
                    <a:pt x="424" y="2314"/>
                  </a:lnTo>
                  <a:lnTo>
                    <a:pt x="223" y="2181"/>
                  </a:lnTo>
                  <a:lnTo>
                    <a:pt x="134" y="2114"/>
                  </a:lnTo>
                  <a:lnTo>
                    <a:pt x="68" y="2025"/>
                  </a:lnTo>
                  <a:lnTo>
                    <a:pt x="45" y="2003"/>
                  </a:lnTo>
                  <a:lnTo>
                    <a:pt x="1" y="2003"/>
                  </a:lnTo>
                  <a:lnTo>
                    <a:pt x="1" y="2047"/>
                  </a:lnTo>
                  <a:lnTo>
                    <a:pt x="201" y="2403"/>
                  </a:lnTo>
                  <a:lnTo>
                    <a:pt x="268" y="2514"/>
                  </a:lnTo>
                  <a:lnTo>
                    <a:pt x="335" y="2603"/>
                  </a:lnTo>
                  <a:lnTo>
                    <a:pt x="535" y="2781"/>
                  </a:lnTo>
                  <a:lnTo>
                    <a:pt x="779" y="3004"/>
                  </a:lnTo>
                  <a:lnTo>
                    <a:pt x="935" y="3115"/>
                  </a:lnTo>
                  <a:lnTo>
                    <a:pt x="1091" y="3182"/>
                  </a:lnTo>
                  <a:lnTo>
                    <a:pt x="1113" y="3159"/>
                  </a:lnTo>
                  <a:lnTo>
                    <a:pt x="1469" y="2781"/>
                  </a:lnTo>
                  <a:lnTo>
                    <a:pt x="1825" y="2381"/>
                  </a:lnTo>
                  <a:lnTo>
                    <a:pt x="2514" y="1558"/>
                  </a:lnTo>
                  <a:lnTo>
                    <a:pt x="2492" y="1536"/>
                  </a:lnTo>
                  <a:lnTo>
                    <a:pt x="2492" y="1447"/>
                  </a:lnTo>
                  <a:lnTo>
                    <a:pt x="2492" y="1380"/>
                  </a:lnTo>
                  <a:lnTo>
                    <a:pt x="2537" y="1291"/>
                  </a:lnTo>
                  <a:lnTo>
                    <a:pt x="2581" y="1224"/>
                  </a:lnTo>
                  <a:lnTo>
                    <a:pt x="2692" y="1046"/>
                  </a:lnTo>
                  <a:lnTo>
                    <a:pt x="2737" y="980"/>
                  </a:lnTo>
                  <a:lnTo>
                    <a:pt x="2759" y="891"/>
                  </a:lnTo>
                  <a:lnTo>
                    <a:pt x="2759" y="824"/>
                  </a:lnTo>
                  <a:lnTo>
                    <a:pt x="2737" y="757"/>
                  </a:lnTo>
                  <a:lnTo>
                    <a:pt x="2692" y="601"/>
                  </a:lnTo>
                  <a:lnTo>
                    <a:pt x="2603" y="468"/>
                  </a:lnTo>
                  <a:lnTo>
                    <a:pt x="2514" y="357"/>
                  </a:lnTo>
                  <a:lnTo>
                    <a:pt x="2425" y="223"/>
                  </a:lnTo>
                  <a:lnTo>
                    <a:pt x="2336" y="112"/>
                  </a:lnTo>
                  <a:lnTo>
                    <a:pt x="2270" y="68"/>
                  </a:lnTo>
                  <a:lnTo>
                    <a:pt x="2203" y="45"/>
                  </a:lnTo>
                  <a:lnTo>
                    <a:pt x="2136" y="23"/>
                  </a:lnTo>
                  <a:lnTo>
                    <a:pt x="20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263;p9">
              <a:extLst>
                <a:ext uri="{FF2B5EF4-FFF2-40B4-BE49-F238E27FC236}">
                  <a16:creationId xmlns:a16="http://schemas.microsoft.com/office/drawing/2014/main" id="{BBE6821A-18CD-487E-9396-D97F3870AED2}"/>
                </a:ext>
              </a:extLst>
            </p:cNvPr>
            <p:cNvSpPr/>
            <p:nvPr/>
          </p:nvSpPr>
          <p:spPr>
            <a:xfrm>
              <a:off x="4523975" y="4401425"/>
              <a:ext cx="8925" cy="14475"/>
            </a:xfrm>
            <a:custGeom>
              <a:avLst/>
              <a:gdLst/>
              <a:ahLst/>
              <a:cxnLst/>
              <a:rect l="l" t="t" r="r" b="b"/>
              <a:pathLst>
                <a:path w="357" h="579" extrusionOk="0">
                  <a:moveTo>
                    <a:pt x="22" y="0"/>
                  </a:moveTo>
                  <a:lnTo>
                    <a:pt x="0" y="23"/>
                  </a:lnTo>
                  <a:lnTo>
                    <a:pt x="0" y="45"/>
                  </a:lnTo>
                  <a:lnTo>
                    <a:pt x="22" y="67"/>
                  </a:lnTo>
                  <a:lnTo>
                    <a:pt x="67" y="89"/>
                  </a:lnTo>
                  <a:lnTo>
                    <a:pt x="67" y="89"/>
                  </a:lnTo>
                  <a:lnTo>
                    <a:pt x="289" y="534"/>
                  </a:lnTo>
                  <a:lnTo>
                    <a:pt x="312" y="556"/>
                  </a:lnTo>
                  <a:lnTo>
                    <a:pt x="334" y="579"/>
                  </a:lnTo>
                  <a:lnTo>
                    <a:pt x="356" y="556"/>
                  </a:lnTo>
                  <a:lnTo>
                    <a:pt x="356" y="534"/>
                  </a:lnTo>
                  <a:lnTo>
                    <a:pt x="111" y="45"/>
                  </a:lnTo>
                  <a:lnTo>
                    <a:pt x="67" y="2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2" name="Google Shape;264;p9">
              <a:extLst>
                <a:ext uri="{FF2B5EF4-FFF2-40B4-BE49-F238E27FC236}">
                  <a16:creationId xmlns:a16="http://schemas.microsoft.com/office/drawing/2014/main" id="{2A608775-E761-4F10-9656-B26F32207EF3}"/>
                </a:ext>
              </a:extLst>
            </p:cNvPr>
            <p:cNvSpPr/>
            <p:nvPr/>
          </p:nvSpPr>
          <p:spPr>
            <a:xfrm>
              <a:off x="4564000" y="4341375"/>
              <a:ext cx="2800" cy="8900"/>
            </a:xfrm>
            <a:custGeom>
              <a:avLst/>
              <a:gdLst/>
              <a:ahLst/>
              <a:cxnLst/>
              <a:rect l="l" t="t" r="r" b="b"/>
              <a:pathLst>
                <a:path w="112" h="356" extrusionOk="0">
                  <a:moveTo>
                    <a:pt x="1" y="0"/>
                  </a:moveTo>
                  <a:lnTo>
                    <a:pt x="1" y="45"/>
                  </a:lnTo>
                  <a:lnTo>
                    <a:pt x="23" y="89"/>
                  </a:lnTo>
                  <a:lnTo>
                    <a:pt x="23" y="156"/>
                  </a:lnTo>
                  <a:lnTo>
                    <a:pt x="1" y="289"/>
                  </a:lnTo>
                  <a:lnTo>
                    <a:pt x="1" y="311"/>
                  </a:lnTo>
                  <a:lnTo>
                    <a:pt x="23" y="334"/>
                  </a:lnTo>
                  <a:lnTo>
                    <a:pt x="45" y="356"/>
                  </a:lnTo>
                  <a:lnTo>
                    <a:pt x="67" y="334"/>
                  </a:lnTo>
                  <a:lnTo>
                    <a:pt x="90" y="245"/>
                  </a:lnTo>
                  <a:lnTo>
                    <a:pt x="112" y="178"/>
                  </a:lnTo>
                  <a:lnTo>
                    <a:pt x="90" y="111"/>
                  </a:lnTo>
                  <a:lnTo>
                    <a:pt x="67" y="2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3" name="Google Shape;265;p9">
              <a:extLst>
                <a:ext uri="{FF2B5EF4-FFF2-40B4-BE49-F238E27FC236}">
                  <a16:creationId xmlns:a16="http://schemas.microsoft.com/office/drawing/2014/main" id="{7838E60F-ABE1-4628-8B07-314216CFB624}"/>
                </a:ext>
              </a:extLst>
            </p:cNvPr>
            <p:cNvSpPr/>
            <p:nvPr/>
          </p:nvSpPr>
          <p:spPr>
            <a:xfrm>
              <a:off x="4557325" y="4354700"/>
              <a:ext cx="4475" cy="6150"/>
            </a:xfrm>
            <a:custGeom>
              <a:avLst/>
              <a:gdLst/>
              <a:ahLst/>
              <a:cxnLst/>
              <a:rect l="l" t="t" r="r" b="b"/>
              <a:pathLst>
                <a:path w="179" h="246" extrusionOk="0">
                  <a:moveTo>
                    <a:pt x="134" y="1"/>
                  </a:moveTo>
                  <a:lnTo>
                    <a:pt x="112" y="23"/>
                  </a:lnTo>
                  <a:lnTo>
                    <a:pt x="1" y="179"/>
                  </a:lnTo>
                  <a:lnTo>
                    <a:pt x="1" y="223"/>
                  </a:lnTo>
                  <a:lnTo>
                    <a:pt x="23" y="246"/>
                  </a:lnTo>
                  <a:lnTo>
                    <a:pt x="67" y="246"/>
                  </a:lnTo>
                  <a:lnTo>
                    <a:pt x="179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4" name="Google Shape;266;p9">
              <a:extLst>
                <a:ext uri="{FF2B5EF4-FFF2-40B4-BE49-F238E27FC236}">
                  <a16:creationId xmlns:a16="http://schemas.microsoft.com/office/drawing/2014/main" id="{8766BFD3-55EE-47B8-ADDE-AF3244FE439F}"/>
                </a:ext>
              </a:extLst>
            </p:cNvPr>
            <p:cNvSpPr/>
            <p:nvPr/>
          </p:nvSpPr>
          <p:spPr>
            <a:xfrm>
              <a:off x="4559550" y="4360825"/>
              <a:ext cx="6700" cy="11700"/>
            </a:xfrm>
            <a:custGeom>
              <a:avLst/>
              <a:gdLst/>
              <a:ahLst/>
              <a:cxnLst/>
              <a:rect l="l" t="t" r="r" b="b"/>
              <a:pathLst>
                <a:path w="268" h="468" extrusionOk="0">
                  <a:moveTo>
                    <a:pt x="23" y="1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201" y="445"/>
                  </a:lnTo>
                  <a:lnTo>
                    <a:pt x="223" y="468"/>
                  </a:lnTo>
                  <a:lnTo>
                    <a:pt x="268" y="468"/>
                  </a:lnTo>
                  <a:lnTo>
                    <a:pt x="268" y="423"/>
                  </a:lnTo>
                  <a:lnTo>
                    <a:pt x="67" y="23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5" name="Google Shape;267;p9">
            <a:extLst>
              <a:ext uri="{FF2B5EF4-FFF2-40B4-BE49-F238E27FC236}">
                <a16:creationId xmlns:a16="http://schemas.microsoft.com/office/drawing/2014/main" id="{64BC5B45-1856-4DBA-BB29-9A96E9A7E8C8}"/>
              </a:ext>
            </a:extLst>
          </p:cNvPr>
          <p:cNvGrpSpPr/>
          <p:nvPr/>
        </p:nvGrpSpPr>
        <p:grpSpPr>
          <a:xfrm>
            <a:off x="9752921" y="1238442"/>
            <a:ext cx="249392" cy="264900"/>
            <a:chOff x="3861700" y="5390125"/>
            <a:chExt cx="35600" cy="37825"/>
          </a:xfrm>
        </p:grpSpPr>
        <p:sp>
          <p:nvSpPr>
            <p:cNvPr id="56" name="Google Shape;268;p9">
              <a:extLst>
                <a:ext uri="{FF2B5EF4-FFF2-40B4-BE49-F238E27FC236}">
                  <a16:creationId xmlns:a16="http://schemas.microsoft.com/office/drawing/2014/main" id="{B88621FD-C8FB-4785-B50C-E25CE0709142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" name="Google Shape;269;p9">
              <a:extLst>
                <a:ext uri="{FF2B5EF4-FFF2-40B4-BE49-F238E27FC236}">
                  <a16:creationId xmlns:a16="http://schemas.microsoft.com/office/drawing/2014/main" id="{4978A9DF-8588-4999-A905-8336EF168661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" name="Google Shape;270;p9">
              <a:extLst>
                <a:ext uri="{FF2B5EF4-FFF2-40B4-BE49-F238E27FC236}">
                  <a16:creationId xmlns:a16="http://schemas.microsoft.com/office/drawing/2014/main" id="{458408D5-F58A-4AF7-8477-FA525E923F16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" name="Google Shape;271;p9">
              <a:extLst>
                <a:ext uri="{FF2B5EF4-FFF2-40B4-BE49-F238E27FC236}">
                  <a16:creationId xmlns:a16="http://schemas.microsoft.com/office/drawing/2014/main" id="{2CCE7512-D969-4D94-8A12-BC05C87D406F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Google Shape;272;p9">
              <a:extLst>
                <a:ext uri="{FF2B5EF4-FFF2-40B4-BE49-F238E27FC236}">
                  <a16:creationId xmlns:a16="http://schemas.microsoft.com/office/drawing/2014/main" id="{F04FB8F3-056C-414C-8A6C-03EBA0393403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Google Shape;273;p9">
              <a:extLst>
                <a:ext uri="{FF2B5EF4-FFF2-40B4-BE49-F238E27FC236}">
                  <a16:creationId xmlns:a16="http://schemas.microsoft.com/office/drawing/2014/main" id="{70DC6216-A9E6-4E0F-A384-493A0B704757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2" name="Google Shape;178;p29">
            <a:extLst>
              <a:ext uri="{FF2B5EF4-FFF2-40B4-BE49-F238E27FC236}">
                <a16:creationId xmlns:a16="http://schemas.microsoft.com/office/drawing/2014/main" id="{A3F5EBDA-7F16-4AE9-BA62-E520166D029D}"/>
              </a:ext>
            </a:extLst>
          </p:cNvPr>
          <p:cNvSpPr/>
          <p:nvPr/>
        </p:nvSpPr>
        <p:spPr>
          <a:xfrm>
            <a:off x="3303309" y="128114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Google Shape;179;p29">
            <a:extLst>
              <a:ext uri="{FF2B5EF4-FFF2-40B4-BE49-F238E27FC236}">
                <a16:creationId xmlns:a16="http://schemas.microsoft.com/office/drawing/2014/main" id="{17214D90-984F-4813-B89A-29630E171FC6}"/>
              </a:ext>
            </a:extLst>
          </p:cNvPr>
          <p:cNvSpPr/>
          <p:nvPr/>
        </p:nvSpPr>
        <p:spPr>
          <a:xfrm>
            <a:off x="8247774" y="1344460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49370676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E68CBD81-BC2D-4AEA-9FA9-F23F72177C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oogle Shape;1471;p50">
            <a:extLst>
              <a:ext uri="{FF2B5EF4-FFF2-40B4-BE49-F238E27FC236}">
                <a16:creationId xmlns:a16="http://schemas.microsoft.com/office/drawing/2014/main" id="{FE22ECBD-F0E9-41C5-A141-7558F1D0B4AB}"/>
              </a:ext>
            </a:extLst>
          </p:cNvPr>
          <p:cNvGrpSpPr/>
          <p:nvPr/>
        </p:nvGrpSpPr>
        <p:grpSpPr>
          <a:xfrm>
            <a:off x="1370871" y="1853645"/>
            <a:ext cx="9450257" cy="4140526"/>
            <a:chOff x="6459632" y="3043449"/>
            <a:chExt cx="4487767" cy="2052648"/>
          </a:xfrm>
        </p:grpSpPr>
        <p:sp>
          <p:nvSpPr>
            <p:cNvPr id="6" name="Google Shape;1472;p50">
              <a:extLst>
                <a:ext uri="{FF2B5EF4-FFF2-40B4-BE49-F238E27FC236}">
                  <a16:creationId xmlns:a16="http://schemas.microsoft.com/office/drawing/2014/main" id="{BD5584B3-14A9-4E7C-BF94-4C4123E85159}"/>
                </a:ext>
              </a:extLst>
            </p:cNvPr>
            <p:cNvSpPr/>
            <p:nvPr/>
          </p:nvSpPr>
          <p:spPr>
            <a:xfrm>
              <a:off x="6501965" y="3085782"/>
              <a:ext cx="4403100" cy="196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1473;p50">
              <a:extLst>
                <a:ext uri="{FF2B5EF4-FFF2-40B4-BE49-F238E27FC236}">
                  <a16:creationId xmlns:a16="http://schemas.microsoft.com/office/drawing/2014/main" id="{73B5BE8E-94A7-4F04-8E82-456FBACE678C}"/>
                </a:ext>
              </a:extLst>
            </p:cNvPr>
            <p:cNvSpPr/>
            <p:nvPr/>
          </p:nvSpPr>
          <p:spPr>
            <a:xfrm>
              <a:off x="6459632" y="3043449"/>
              <a:ext cx="4487767" cy="2052648"/>
            </a:xfrm>
            <a:custGeom>
              <a:avLst/>
              <a:gdLst/>
              <a:ahLst/>
              <a:cxnLst/>
              <a:rect l="l" t="t" r="r" b="b"/>
              <a:pathLst>
                <a:path w="4487767" h="2052648" extrusionOk="0">
                  <a:moveTo>
                    <a:pt x="0" y="2052648"/>
                  </a:moveTo>
                  <a:lnTo>
                    <a:pt x="0" y="0"/>
                  </a:lnTo>
                  <a:lnTo>
                    <a:pt x="4487767" y="0"/>
                  </a:lnTo>
                  <a:lnTo>
                    <a:pt x="4487767" y="2052648"/>
                  </a:lnTo>
                  <a:close/>
                  <a:moveTo>
                    <a:pt x="84666" y="1967981"/>
                  </a:moveTo>
                  <a:lnTo>
                    <a:pt x="4403100" y="1967981"/>
                  </a:lnTo>
                  <a:lnTo>
                    <a:pt x="4403100" y="84666"/>
                  </a:lnTo>
                  <a:lnTo>
                    <a:pt x="84666" y="84666"/>
                  </a:ln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6D89C36C-B453-4310-8410-975766CC1E60}"/>
              </a:ext>
            </a:extLst>
          </p:cNvPr>
          <p:cNvSpPr txBox="1"/>
          <p:nvPr/>
        </p:nvSpPr>
        <p:spPr>
          <a:xfrm>
            <a:off x="1934639" y="1958295"/>
            <a:ext cx="8651232" cy="453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MX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Los verbos en futuro indicativo, tanto en voz activa o media se forman agregando una sigma (</a:t>
            </a:r>
            <a:r>
              <a:rPr lang="el-GR" sz="2000" dirty="0">
                <a:solidFill>
                  <a:schemeClr val="bg1"/>
                </a:solidFill>
                <a:latin typeface="#Logos 8 Resource"/>
              </a:rPr>
              <a:t>σ</a:t>
            </a:r>
            <a:r>
              <a:rPr lang="es-MX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 al final de la raíz del verbo, más las desinencias del tiempo presente.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MX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Ejemplo:</a:t>
            </a:r>
          </a:p>
          <a:p>
            <a:r>
              <a:rPr lang="es-MX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dirty="0">
              <a:solidFill>
                <a:schemeClr val="bg1"/>
              </a:solidFill>
            </a:endParaRPr>
          </a:p>
          <a:p>
            <a:pPr rtl="0"/>
            <a:r>
              <a:rPr lang="el-GR" sz="1800" dirty="0">
                <a:solidFill>
                  <a:schemeClr val="bg1"/>
                </a:solidFill>
                <a:latin typeface="#Logos 8 Resource"/>
              </a:rPr>
              <a:t>λύ</a:t>
            </a:r>
            <a:r>
              <a:rPr lang="es-MX" sz="1800" dirty="0">
                <a:solidFill>
                  <a:schemeClr val="bg1"/>
                </a:solidFill>
                <a:latin typeface="#Logos 8 Resource"/>
              </a:rPr>
              <a:t> </a:t>
            </a:r>
            <a:r>
              <a:rPr lang="es-ES" sz="1800" dirty="0">
                <a:solidFill>
                  <a:schemeClr val="bg1"/>
                </a:solidFill>
              </a:rPr>
              <a:t>+ </a:t>
            </a:r>
            <a:r>
              <a:rPr lang="el-GR" sz="1800" dirty="0">
                <a:solidFill>
                  <a:schemeClr val="bg1"/>
                </a:solidFill>
                <a:latin typeface="#Logos 8 Resource"/>
              </a:rPr>
              <a:t>σ</a:t>
            </a:r>
            <a:r>
              <a:rPr lang="es-MX" sz="1800" dirty="0">
                <a:solidFill>
                  <a:schemeClr val="bg1"/>
                </a:solidFill>
                <a:latin typeface="#Logos 8 Resource"/>
              </a:rPr>
              <a:t> </a:t>
            </a:r>
            <a:r>
              <a:rPr lang="es-ES" sz="1800" dirty="0">
                <a:solidFill>
                  <a:schemeClr val="bg1"/>
                </a:solidFill>
              </a:rPr>
              <a:t>+  </a:t>
            </a:r>
            <a:r>
              <a:rPr lang="el-GR" sz="1800" dirty="0">
                <a:solidFill>
                  <a:schemeClr val="bg1"/>
                </a:solidFill>
                <a:latin typeface="#Logos 8 Resource"/>
              </a:rPr>
              <a:t>ω</a:t>
            </a:r>
            <a:r>
              <a:rPr lang="es-MX" sz="1800" dirty="0">
                <a:solidFill>
                  <a:schemeClr val="bg1"/>
                </a:solidFill>
                <a:latin typeface="#Logos 8 Resource"/>
              </a:rPr>
              <a:t> = </a:t>
            </a:r>
            <a:r>
              <a:rPr lang="el-GR" sz="1800" dirty="0">
                <a:solidFill>
                  <a:schemeClr val="bg1"/>
                </a:solidFill>
                <a:latin typeface="#Logos 8 Resource"/>
              </a:rPr>
              <a:t>λύσω</a:t>
            </a:r>
            <a:r>
              <a:rPr lang="es-MX" sz="1800" dirty="0">
                <a:solidFill>
                  <a:schemeClr val="bg1"/>
                </a:solidFill>
                <a:latin typeface="#Logos 8 Resource"/>
              </a:rPr>
              <a:t> </a:t>
            </a:r>
          </a:p>
          <a:p>
            <a:pPr rtl="0"/>
            <a:endParaRPr lang="es-MX" sz="1800" dirty="0">
              <a:solidFill>
                <a:schemeClr val="bg1"/>
              </a:solidFill>
              <a:latin typeface="#Logos 8 Resource"/>
            </a:endParaRPr>
          </a:p>
          <a:p>
            <a:r>
              <a:rPr lang="el-GR" sz="1800" dirty="0">
                <a:solidFill>
                  <a:schemeClr val="bg1"/>
                </a:solidFill>
                <a:effectLst/>
              </a:rPr>
              <a:t>λύ</a:t>
            </a:r>
            <a:r>
              <a:rPr lang="es-MX" sz="1800" dirty="0">
                <a:solidFill>
                  <a:schemeClr val="bg1"/>
                </a:solidFill>
                <a:effectLst/>
              </a:rPr>
              <a:t> + </a:t>
            </a:r>
            <a:r>
              <a:rPr lang="el-GR" sz="1800" dirty="0">
                <a:solidFill>
                  <a:schemeClr val="bg1"/>
                </a:solidFill>
                <a:effectLst/>
              </a:rPr>
              <a:t>σ</a:t>
            </a:r>
            <a:r>
              <a:rPr lang="es-MX" sz="1800" dirty="0">
                <a:solidFill>
                  <a:schemeClr val="bg1"/>
                </a:solidFill>
                <a:effectLst/>
              </a:rPr>
              <a:t> + </a:t>
            </a:r>
            <a:r>
              <a:rPr lang="el-GR" sz="1800" dirty="0">
                <a:solidFill>
                  <a:schemeClr val="bg1"/>
                </a:solidFill>
                <a:effectLst/>
              </a:rPr>
              <a:t>ομαι</a:t>
            </a:r>
            <a:r>
              <a:rPr lang="es-MX" sz="1800" dirty="0">
                <a:solidFill>
                  <a:schemeClr val="bg1"/>
                </a:solidFill>
                <a:effectLst/>
              </a:rPr>
              <a:t> = </a:t>
            </a:r>
            <a:r>
              <a:rPr lang="el-GR" sz="1800" dirty="0">
                <a:solidFill>
                  <a:schemeClr val="bg1"/>
                </a:solidFill>
                <a:effectLst/>
              </a:rPr>
              <a:t>λύσομαι</a:t>
            </a:r>
          </a:p>
          <a:p>
            <a:endParaRPr lang="el-GR" sz="1800" dirty="0">
              <a:solidFill>
                <a:schemeClr val="bg1"/>
              </a:solidFill>
              <a:effectLst/>
            </a:endParaRPr>
          </a:p>
          <a:p>
            <a:pPr rtl="0"/>
            <a:endParaRPr lang="es-MX" sz="1800" dirty="0">
              <a:solidFill>
                <a:schemeClr val="bg1"/>
              </a:solidFill>
              <a:latin typeface="#Logos 8 Resource"/>
            </a:endParaRPr>
          </a:p>
          <a:p>
            <a:pPr rtl="0"/>
            <a:r>
              <a:rPr lang="es-MX" sz="1800" dirty="0">
                <a:solidFill>
                  <a:schemeClr val="bg1"/>
                </a:solidFill>
                <a:latin typeface="#Logos 8 Resource"/>
              </a:rPr>
              <a:t>La voz pasiva tiene otros cambios que se verán en lecciones posteriores.</a:t>
            </a:r>
            <a:endParaRPr lang="el-GR" sz="1800" dirty="0">
              <a:solidFill>
                <a:schemeClr val="bg1"/>
              </a:solidFill>
              <a:latin typeface="#Logos 8 Resource"/>
            </a:endParaRPr>
          </a:p>
          <a:p>
            <a:pPr algn="ctr" rtl="0"/>
            <a:r>
              <a:rPr lang="es-MX" dirty="0">
                <a:solidFill>
                  <a:schemeClr val="bg1"/>
                </a:solidFill>
              </a:rPr>
              <a:t>		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F3F1DD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oogle Shape;1474;p50">
            <a:extLst>
              <a:ext uri="{FF2B5EF4-FFF2-40B4-BE49-F238E27FC236}">
                <a16:creationId xmlns:a16="http://schemas.microsoft.com/office/drawing/2014/main" id="{DC572824-0FEE-4C9D-B84D-459C6551DFBC}"/>
              </a:ext>
            </a:extLst>
          </p:cNvPr>
          <p:cNvGrpSpPr/>
          <p:nvPr/>
        </p:nvGrpSpPr>
        <p:grpSpPr>
          <a:xfrm>
            <a:off x="868264" y="5403251"/>
            <a:ext cx="870727" cy="428832"/>
            <a:chOff x="4173100" y="4403650"/>
            <a:chExt cx="51175" cy="23925"/>
          </a:xfrm>
        </p:grpSpPr>
        <p:sp>
          <p:nvSpPr>
            <p:cNvPr id="10" name="Google Shape;1475;p50">
              <a:extLst>
                <a:ext uri="{FF2B5EF4-FFF2-40B4-BE49-F238E27FC236}">
                  <a16:creationId xmlns:a16="http://schemas.microsoft.com/office/drawing/2014/main" id="{D5996987-F452-4064-8E99-3CE1E8726EAE}"/>
                </a:ext>
              </a:extLst>
            </p:cNvPr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Google Shape;1476;p50">
              <a:extLst>
                <a:ext uri="{FF2B5EF4-FFF2-40B4-BE49-F238E27FC236}">
                  <a16:creationId xmlns:a16="http://schemas.microsoft.com/office/drawing/2014/main" id="{A74CC8AA-F998-4D32-A902-310C276BC6E3}"/>
                </a:ext>
              </a:extLst>
            </p:cNvPr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Google Shape;1477;p50">
              <a:extLst>
                <a:ext uri="{FF2B5EF4-FFF2-40B4-BE49-F238E27FC236}">
                  <a16:creationId xmlns:a16="http://schemas.microsoft.com/office/drawing/2014/main" id="{070A3D36-4BE4-4BC4-B0DD-B33E42EEEC3B}"/>
                </a:ext>
              </a:extLst>
            </p:cNvPr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Google Shape;1478;p50">
              <a:extLst>
                <a:ext uri="{FF2B5EF4-FFF2-40B4-BE49-F238E27FC236}">
                  <a16:creationId xmlns:a16="http://schemas.microsoft.com/office/drawing/2014/main" id="{47337A76-D705-4A24-8134-67DFE87F3363}"/>
                </a:ext>
              </a:extLst>
            </p:cNvPr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Google Shape;1479;p50">
              <a:extLst>
                <a:ext uri="{FF2B5EF4-FFF2-40B4-BE49-F238E27FC236}">
                  <a16:creationId xmlns:a16="http://schemas.microsoft.com/office/drawing/2014/main" id="{8F472545-BFBE-408C-B330-E89952A59409}"/>
                </a:ext>
              </a:extLst>
            </p:cNvPr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" name="Google Shape;1480;p50">
              <a:extLst>
                <a:ext uri="{FF2B5EF4-FFF2-40B4-BE49-F238E27FC236}">
                  <a16:creationId xmlns:a16="http://schemas.microsoft.com/office/drawing/2014/main" id="{D2313576-E284-474A-84C6-E0D4531ADA18}"/>
                </a:ext>
              </a:extLst>
            </p:cNvPr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Google Shape;1481;p50">
              <a:extLst>
                <a:ext uri="{FF2B5EF4-FFF2-40B4-BE49-F238E27FC236}">
                  <a16:creationId xmlns:a16="http://schemas.microsoft.com/office/drawing/2014/main" id="{2409D743-97FE-4D93-8191-521172D2FC6C}"/>
                </a:ext>
              </a:extLst>
            </p:cNvPr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482;p50">
              <a:extLst>
                <a:ext uri="{FF2B5EF4-FFF2-40B4-BE49-F238E27FC236}">
                  <a16:creationId xmlns:a16="http://schemas.microsoft.com/office/drawing/2014/main" id="{D10DE16E-1228-467F-82FE-1D818EEDEB4A}"/>
                </a:ext>
              </a:extLst>
            </p:cNvPr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8" name="Google Shape;1483;p50">
            <a:extLst>
              <a:ext uri="{FF2B5EF4-FFF2-40B4-BE49-F238E27FC236}">
                <a16:creationId xmlns:a16="http://schemas.microsoft.com/office/drawing/2014/main" id="{0AFBA28B-4BC7-45D3-A636-AE9F95D3B966}"/>
              </a:ext>
            </a:extLst>
          </p:cNvPr>
          <p:cNvGrpSpPr/>
          <p:nvPr/>
        </p:nvGrpSpPr>
        <p:grpSpPr>
          <a:xfrm>
            <a:off x="10318521" y="4395648"/>
            <a:ext cx="931796" cy="766959"/>
            <a:chOff x="7667784" y="2846222"/>
            <a:chExt cx="683255" cy="533862"/>
          </a:xfrm>
        </p:grpSpPr>
        <p:sp>
          <p:nvSpPr>
            <p:cNvPr id="19" name="Google Shape;1484;p50">
              <a:extLst>
                <a:ext uri="{FF2B5EF4-FFF2-40B4-BE49-F238E27FC236}">
                  <a16:creationId xmlns:a16="http://schemas.microsoft.com/office/drawing/2014/main" id="{A89B5AF5-ADD9-46CF-8466-4B36C92AD4D3}"/>
                </a:ext>
              </a:extLst>
            </p:cNvPr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1485;p50">
              <a:extLst>
                <a:ext uri="{FF2B5EF4-FFF2-40B4-BE49-F238E27FC236}">
                  <a16:creationId xmlns:a16="http://schemas.microsoft.com/office/drawing/2014/main" id="{30494CFD-C162-40F4-8A08-20E63E62EA20}"/>
                </a:ext>
              </a:extLst>
            </p:cNvPr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1486;p50">
              <a:extLst>
                <a:ext uri="{FF2B5EF4-FFF2-40B4-BE49-F238E27FC236}">
                  <a16:creationId xmlns:a16="http://schemas.microsoft.com/office/drawing/2014/main" id="{25C88E35-45DF-4216-A108-5EA35033F41C}"/>
                </a:ext>
              </a:extLst>
            </p:cNvPr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1487;p50">
              <a:extLst>
                <a:ext uri="{FF2B5EF4-FFF2-40B4-BE49-F238E27FC236}">
                  <a16:creationId xmlns:a16="http://schemas.microsoft.com/office/drawing/2014/main" id="{E3BDC510-4776-475E-8BF3-49A70BB59D05}"/>
                </a:ext>
              </a:extLst>
            </p:cNvPr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Google Shape;1488;p50">
              <a:extLst>
                <a:ext uri="{FF2B5EF4-FFF2-40B4-BE49-F238E27FC236}">
                  <a16:creationId xmlns:a16="http://schemas.microsoft.com/office/drawing/2014/main" id="{AE33C3A4-CC4E-44D4-98C5-21FC91805E85}"/>
                </a:ext>
              </a:extLst>
            </p:cNvPr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489;p50">
              <a:extLst>
                <a:ext uri="{FF2B5EF4-FFF2-40B4-BE49-F238E27FC236}">
                  <a16:creationId xmlns:a16="http://schemas.microsoft.com/office/drawing/2014/main" id="{B9928826-7173-4EC5-AC46-817472E1AAE5}"/>
                </a:ext>
              </a:extLst>
            </p:cNvPr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1490;p50">
              <a:extLst>
                <a:ext uri="{FF2B5EF4-FFF2-40B4-BE49-F238E27FC236}">
                  <a16:creationId xmlns:a16="http://schemas.microsoft.com/office/drawing/2014/main" id="{6E6336B6-5A59-44A4-A207-CB58B51CE9E5}"/>
                </a:ext>
              </a:extLst>
            </p:cNvPr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1491;p50">
              <a:extLst>
                <a:ext uri="{FF2B5EF4-FFF2-40B4-BE49-F238E27FC236}">
                  <a16:creationId xmlns:a16="http://schemas.microsoft.com/office/drawing/2014/main" id="{56CC86BE-27E3-4244-99FC-51C01190A538}"/>
                </a:ext>
              </a:extLst>
            </p:cNvPr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6E4A741-3449-455E-938A-610B49E9C855}"/>
              </a:ext>
            </a:extLst>
          </p:cNvPr>
          <p:cNvSpPr txBox="1"/>
          <p:nvPr/>
        </p:nvSpPr>
        <p:spPr>
          <a:xfrm>
            <a:off x="3034151" y="1023791"/>
            <a:ext cx="60983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VERBOS EN FUTURO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28" name="Google Shape;239;p9">
            <a:extLst>
              <a:ext uri="{FF2B5EF4-FFF2-40B4-BE49-F238E27FC236}">
                <a16:creationId xmlns:a16="http://schemas.microsoft.com/office/drawing/2014/main" id="{0C16A8EC-B7C3-4B89-A43F-65806639BEDF}"/>
              </a:ext>
            </a:extLst>
          </p:cNvPr>
          <p:cNvGrpSpPr/>
          <p:nvPr/>
        </p:nvGrpSpPr>
        <p:grpSpPr>
          <a:xfrm>
            <a:off x="1718165" y="1230419"/>
            <a:ext cx="254056" cy="241758"/>
            <a:chOff x="2768914" y="655181"/>
            <a:chExt cx="338380" cy="321743"/>
          </a:xfrm>
        </p:grpSpPr>
        <p:sp>
          <p:nvSpPr>
            <p:cNvPr id="29" name="Google Shape;240;p9">
              <a:extLst>
                <a:ext uri="{FF2B5EF4-FFF2-40B4-BE49-F238E27FC236}">
                  <a16:creationId xmlns:a16="http://schemas.microsoft.com/office/drawing/2014/main" id="{CFF8F973-D327-4CED-9DA4-EC2AEF8CC9B2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241;p9">
              <a:extLst>
                <a:ext uri="{FF2B5EF4-FFF2-40B4-BE49-F238E27FC236}">
                  <a16:creationId xmlns:a16="http://schemas.microsoft.com/office/drawing/2014/main" id="{4C71F957-036C-4CCF-86B6-C1E96CC50B59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1" name="Google Shape;242;p9">
            <a:extLst>
              <a:ext uri="{FF2B5EF4-FFF2-40B4-BE49-F238E27FC236}">
                <a16:creationId xmlns:a16="http://schemas.microsoft.com/office/drawing/2014/main" id="{D0FC7C30-728A-46AD-8819-AFD96DD9F2AE}"/>
              </a:ext>
            </a:extLst>
          </p:cNvPr>
          <p:cNvGrpSpPr/>
          <p:nvPr/>
        </p:nvGrpSpPr>
        <p:grpSpPr>
          <a:xfrm>
            <a:off x="11362962" y="1415067"/>
            <a:ext cx="254056" cy="241758"/>
            <a:chOff x="2768914" y="655181"/>
            <a:chExt cx="338380" cy="321743"/>
          </a:xfrm>
        </p:grpSpPr>
        <p:sp>
          <p:nvSpPr>
            <p:cNvPr id="32" name="Google Shape;243;p9">
              <a:extLst>
                <a:ext uri="{FF2B5EF4-FFF2-40B4-BE49-F238E27FC236}">
                  <a16:creationId xmlns:a16="http://schemas.microsoft.com/office/drawing/2014/main" id="{4E942F45-A2BE-4F22-8854-A7CDC2D861F0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Google Shape;244;p9">
              <a:extLst>
                <a:ext uri="{FF2B5EF4-FFF2-40B4-BE49-F238E27FC236}">
                  <a16:creationId xmlns:a16="http://schemas.microsoft.com/office/drawing/2014/main" id="{BAC22FFB-3F0F-4AFB-B589-4A37AF692B1D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4" name="Google Shape;245;p9">
            <a:extLst>
              <a:ext uri="{FF2B5EF4-FFF2-40B4-BE49-F238E27FC236}">
                <a16:creationId xmlns:a16="http://schemas.microsoft.com/office/drawing/2014/main" id="{6746A476-5E50-4D81-8376-89F073512853}"/>
              </a:ext>
            </a:extLst>
          </p:cNvPr>
          <p:cNvGrpSpPr/>
          <p:nvPr/>
        </p:nvGrpSpPr>
        <p:grpSpPr>
          <a:xfrm>
            <a:off x="-300741" y="1949942"/>
            <a:ext cx="1115223" cy="505646"/>
            <a:chOff x="-889965" y="517131"/>
            <a:chExt cx="2215821" cy="1003863"/>
          </a:xfrm>
        </p:grpSpPr>
        <p:sp>
          <p:nvSpPr>
            <p:cNvPr id="35" name="Google Shape;246;p9">
              <a:extLst>
                <a:ext uri="{FF2B5EF4-FFF2-40B4-BE49-F238E27FC236}">
                  <a16:creationId xmlns:a16="http://schemas.microsoft.com/office/drawing/2014/main" id="{1205999D-D007-4C96-BA30-3B47FBC67646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247;p9">
              <a:extLst>
                <a:ext uri="{FF2B5EF4-FFF2-40B4-BE49-F238E27FC236}">
                  <a16:creationId xmlns:a16="http://schemas.microsoft.com/office/drawing/2014/main" id="{BD812077-AB64-4E09-9ED6-E4A44C17BEA6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7" name="Google Shape;248;p9">
            <a:extLst>
              <a:ext uri="{FF2B5EF4-FFF2-40B4-BE49-F238E27FC236}">
                <a16:creationId xmlns:a16="http://schemas.microsoft.com/office/drawing/2014/main" id="{E7EC6188-4E12-47EE-BE01-58DC3D5D8BA0}"/>
              </a:ext>
            </a:extLst>
          </p:cNvPr>
          <p:cNvGrpSpPr/>
          <p:nvPr/>
        </p:nvGrpSpPr>
        <p:grpSpPr>
          <a:xfrm>
            <a:off x="11596255" y="3067256"/>
            <a:ext cx="1600229" cy="723488"/>
            <a:chOff x="10729875" y="529734"/>
            <a:chExt cx="3232134" cy="1460117"/>
          </a:xfrm>
        </p:grpSpPr>
        <p:sp>
          <p:nvSpPr>
            <p:cNvPr id="38" name="Google Shape;249;p9">
              <a:extLst>
                <a:ext uri="{FF2B5EF4-FFF2-40B4-BE49-F238E27FC236}">
                  <a16:creationId xmlns:a16="http://schemas.microsoft.com/office/drawing/2014/main" id="{2C999E82-435C-49F4-8D57-09C11A72554D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250;p9">
              <a:extLst>
                <a:ext uri="{FF2B5EF4-FFF2-40B4-BE49-F238E27FC236}">
                  <a16:creationId xmlns:a16="http://schemas.microsoft.com/office/drawing/2014/main" id="{477F96EC-E710-4F18-B08B-0BFD499971BF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0" name="Google Shape;252;p9">
            <a:extLst>
              <a:ext uri="{FF2B5EF4-FFF2-40B4-BE49-F238E27FC236}">
                <a16:creationId xmlns:a16="http://schemas.microsoft.com/office/drawing/2014/main" id="{5629F7C6-B8FC-42EB-B38E-9BE51868CF94}"/>
              </a:ext>
            </a:extLst>
          </p:cNvPr>
          <p:cNvGrpSpPr/>
          <p:nvPr/>
        </p:nvGrpSpPr>
        <p:grpSpPr>
          <a:xfrm>
            <a:off x="169456" y="5832083"/>
            <a:ext cx="293153" cy="337976"/>
            <a:chOff x="4505050" y="4336350"/>
            <a:chExt cx="69000" cy="79550"/>
          </a:xfrm>
        </p:grpSpPr>
        <p:sp>
          <p:nvSpPr>
            <p:cNvPr id="41" name="Google Shape;253;p9">
              <a:extLst>
                <a:ext uri="{FF2B5EF4-FFF2-40B4-BE49-F238E27FC236}">
                  <a16:creationId xmlns:a16="http://schemas.microsoft.com/office/drawing/2014/main" id="{8AC0C9F7-BDC1-4C3C-A337-90A6419B54B0}"/>
                </a:ext>
              </a:extLst>
            </p:cNvPr>
            <p:cNvSpPr/>
            <p:nvPr/>
          </p:nvSpPr>
          <p:spPr>
            <a:xfrm>
              <a:off x="4541750" y="4337475"/>
              <a:ext cx="23950" cy="22825"/>
            </a:xfrm>
            <a:custGeom>
              <a:avLst/>
              <a:gdLst/>
              <a:ahLst/>
              <a:cxnLst/>
              <a:rect l="l" t="t" r="r" b="b"/>
              <a:pathLst>
                <a:path w="958" h="913" extrusionOk="0">
                  <a:moveTo>
                    <a:pt x="646" y="0"/>
                  </a:moveTo>
                  <a:lnTo>
                    <a:pt x="513" y="23"/>
                  </a:lnTo>
                  <a:lnTo>
                    <a:pt x="357" y="89"/>
                  </a:lnTo>
                  <a:lnTo>
                    <a:pt x="179" y="223"/>
                  </a:lnTo>
                  <a:lnTo>
                    <a:pt x="1" y="401"/>
                  </a:lnTo>
                  <a:lnTo>
                    <a:pt x="579" y="846"/>
                  </a:lnTo>
                  <a:lnTo>
                    <a:pt x="646" y="912"/>
                  </a:lnTo>
                  <a:lnTo>
                    <a:pt x="779" y="734"/>
                  </a:lnTo>
                  <a:lnTo>
                    <a:pt x="868" y="601"/>
                  </a:lnTo>
                  <a:lnTo>
                    <a:pt x="913" y="467"/>
                  </a:lnTo>
                  <a:lnTo>
                    <a:pt x="957" y="312"/>
                  </a:lnTo>
                  <a:lnTo>
                    <a:pt x="957" y="267"/>
                  </a:lnTo>
                  <a:lnTo>
                    <a:pt x="935" y="201"/>
                  </a:lnTo>
                  <a:lnTo>
                    <a:pt x="935" y="178"/>
                  </a:lnTo>
                  <a:lnTo>
                    <a:pt x="891" y="156"/>
                  </a:lnTo>
                  <a:lnTo>
                    <a:pt x="868" y="134"/>
                  </a:lnTo>
                  <a:lnTo>
                    <a:pt x="779" y="45"/>
                  </a:lnTo>
                  <a:lnTo>
                    <a:pt x="713" y="23"/>
                  </a:lnTo>
                  <a:lnTo>
                    <a:pt x="646" y="0"/>
                  </a:lnTo>
                  <a:close/>
                </a:path>
              </a:pathLst>
            </a:custGeom>
            <a:solidFill>
              <a:srgbClr val="9B8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254;p9">
              <a:extLst>
                <a:ext uri="{FF2B5EF4-FFF2-40B4-BE49-F238E27FC236}">
                  <a16:creationId xmlns:a16="http://schemas.microsoft.com/office/drawing/2014/main" id="{8184A12E-E235-48E5-BD12-3B2C84AB457B}"/>
                </a:ext>
              </a:extLst>
            </p:cNvPr>
            <p:cNvSpPr/>
            <p:nvPr/>
          </p:nvSpPr>
          <p:spPr>
            <a:xfrm>
              <a:off x="4506175" y="4341925"/>
              <a:ext cx="66750" cy="72875"/>
            </a:xfrm>
            <a:custGeom>
              <a:avLst/>
              <a:gdLst/>
              <a:ahLst/>
              <a:cxnLst/>
              <a:rect l="l" t="t" r="r" b="b"/>
              <a:pathLst>
                <a:path w="2670" h="2915" extrusionOk="0">
                  <a:moveTo>
                    <a:pt x="2358" y="0"/>
                  </a:moveTo>
                  <a:lnTo>
                    <a:pt x="2358" y="23"/>
                  </a:lnTo>
                  <a:lnTo>
                    <a:pt x="2380" y="89"/>
                  </a:lnTo>
                  <a:lnTo>
                    <a:pt x="2380" y="134"/>
                  </a:lnTo>
                  <a:lnTo>
                    <a:pt x="2336" y="289"/>
                  </a:lnTo>
                  <a:lnTo>
                    <a:pt x="2291" y="423"/>
                  </a:lnTo>
                  <a:lnTo>
                    <a:pt x="2202" y="556"/>
                  </a:lnTo>
                  <a:lnTo>
                    <a:pt x="2069" y="734"/>
                  </a:lnTo>
                  <a:lnTo>
                    <a:pt x="2158" y="801"/>
                  </a:lnTo>
                  <a:lnTo>
                    <a:pt x="2358" y="1201"/>
                  </a:lnTo>
                  <a:lnTo>
                    <a:pt x="2558" y="935"/>
                  </a:lnTo>
                  <a:lnTo>
                    <a:pt x="2670" y="712"/>
                  </a:lnTo>
                  <a:lnTo>
                    <a:pt x="2670" y="668"/>
                  </a:lnTo>
                  <a:lnTo>
                    <a:pt x="2670" y="601"/>
                  </a:lnTo>
                  <a:lnTo>
                    <a:pt x="2625" y="445"/>
                  </a:lnTo>
                  <a:lnTo>
                    <a:pt x="2514" y="245"/>
                  </a:lnTo>
                  <a:lnTo>
                    <a:pt x="2358" y="0"/>
                  </a:lnTo>
                  <a:close/>
                  <a:moveTo>
                    <a:pt x="0" y="1824"/>
                  </a:moveTo>
                  <a:lnTo>
                    <a:pt x="245" y="2336"/>
                  </a:lnTo>
                  <a:lnTo>
                    <a:pt x="734" y="2714"/>
                  </a:lnTo>
                  <a:lnTo>
                    <a:pt x="1024" y="2914"/>
                  </a:lnTo>
                  <a:lnTo>
                    <a:pt x="779" y="2425"/>
                  </a:lnTo>
                  <a:lnTo>
                    <a:pt x="757" y="2425"/>
                  </a:lnTo>
                  <a:lnTo>
                    <a:pt x="468" y="2202"/>
                  </a:lnTo>
                  <a:lnTo>
                    <a:pt x="0" y="1824"/>
                  </a:lnTo>
                  <a:close/>
                </a:path>
              </a:pathLst>
            </a:custGeom>
            <a:solidFill>
              <a:srgbClr val="88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255;p9">
              <a:extLst>
                <a:ext uri="{FF2B5EF4-FFF2-40B4-BE49-F238E27FC236}">
                  <a16:creationId xmlns:a16="http://schemas.microsoft.com/office/drawing/2014/main" id="{55A93BAA-D5AE-41E2-8D8A-F9C34B46BB82}"/>
                </a:ext>
              </a:extLst>
            </p:cNvPr>
            <p:cNvSpPr/>
            <p:nvPr/>
          </p:nvSpPr>
          <p:spPr>
            <a:xfrm>
              <a:off x="4557875" y="4341925"/>
              <a:ext cx="15050" cy="30050"/>
            </a:xfrm>
            <a:custGeom>
              <a:avLst/>
              <a:gdLst/>
              <a:ahLst/>
              <a:cxnLst/>
              <a:rect l="l" t="t" r="r" b="b"/>
              <a:pathLst>
                <a:path w="602" h="1202" fill="none" extrusionOk="0">
                  <a:moveTo>
                    <a:pt x="290" y="0"/>
                  </a:moveTo>
                  <a:lnTo>
                    <a:pt x="290" y="0"/>
                  </a:lnTo>
                  <a:lnTo>
                    <a:pt x="290" y="23"/>
                  </a:lnTo>
                  <a:lnTo>
                    <a:pt x="290" y="23"/>
                  </a:lnTo>
                  <a:lnTo>
                    <a:pt x="312" y="89"/>
                  </a:lnTo>
                  <a:lnTo>
                    <a:pt x="312" y="134"/>
                  </a:lnTo>
                  <a:lnTo>
                    <a:pt x="268" y="289"/>
                  </a:lnTo>
                  <a:lnTo>
                    <a:pt x="268" y="289"/>
                  </a:lnTo>
                  <a:lnTo>
                    <a:pt x="223" y="423"/>
                  </a:lnTo>
                  <a:lnTo>
                    <a:pt x="134" y="556"/>
                  </a:lnTo>
                  <a:lnTo>
                    <a:pt x="134" y="556"/>
                  </a:lnTo>
                  <a:lnTo>
                    <a:pt x="1" y="734"/>
                  </a:lnTo>
                  <a:lnTo>
                    <a:pt x="1" y="734"/>
                  </a:lnTo>
                  <a:lnTo>
                    <a:pt x="90" y="801"/>
                  </a:lnTo>
                  <a:lnTo>
                    <a:pt x="90" y="801"/>
                  </a:lnTo>
                  <a:lnTo>
                    <a:pt x="290" y="1201"/>
                  </a:lnTo>
                  <a:lnTo>
                    <a:pt x="290" y="1201"/>
                  </a:lnTo>
                  <a:lnTo>
                    <a:pt x="490" y="935"/>
                  </a:lnTo>
                  <a:lnTo>
                    <a:pt x="602" y="712"/>
                  </a:lnTo>
                  <a:lnTo>
                    <a:pt x="602" y="712"/>
                  </a:lnTo>
                  <a:lnTo>
                    <a:pt x="602" y="668"/>
                  </a:lnTo>
                  <a:lnTo>
                    <a:pt x="602" y="601"/>
                  </a:lnTo>
                  <a:lnTo>
                    <a:pt x="557" y="445"/>
                  </a:lnTo>
                  <a:lnTo>
                    <a:pt x="446" y="245"/>
                  </a:lnTo>
                  <a:lnTo>
                    <a:pt x="2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4" name="Google Shape;256;p9">
              <a:extLst>
                <a:ext uri="{FF2B5EF4-FFF2-40B4-BE49-F238E27FC236}">
                  <a16:creationId xmlns:a16="http://schemas.microsoft.com/office/drawing/2014/main" id="{71828BBC-1A30-4D41-A07E-19A00281D571}"/>
                </a:ext>
              </a:extLst>
            </p:cNvPr>
            <p:cNvSpPr/>
            <p:nvPr/>
          </p:nvSpPr>
          <p:spPr>
            <a:xfrm>
              <a:off x="4506175" y="4387525"/>
              <a:ext cx="25600" cy="27275"/>
            </a:xfrm>
            <a:custGeom>
              <a:avLst/>
              <a:gdLst/>
              <a:ahLst/>
              <a:cxnLst/>
              <a:rect l="l" t="t" r="r" b="b"/>
              <a:pathLst>
                <a:path w="1024" h="1091" fill="none" extrusionOk="0">
                  <a:moveTo>
                    <a:pt x="779" y="601"/>
                  </a:moveTo>
                  <a:lnTo>
                    <a:pt x="779" y="601"/>
                  </a:lnTo>
                  <a:lnTo>
                    <a:pt x="779" y="601"/>
                  </a:lnTo>
                  <a:lnTo>
                    <a:pt x="779" y="601"/>
                  </a:lnTo>
                  <a:lnTo>
                    <a:pt x="757" y="601"/>
                  </a:lnTo>
                  <a:lnTo>
                    <a:pt x="757" y="601"/>
                  </a:lnTo>
                  <a:lnTo>
                    <a:pt x="468" y="37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45" y="512"/>
                  </a:lnTo>
                  <a:lnTo>
                    <a:pt x="245" y="512"/>
                  </a:lnTo>
                  <a:lnTo>
                    <a:pt x="734" y="890"/>
                  </a:lnTo>
                  <a:lnTo>
                    <a:pt x="1024" y="1090"/>
                  </a:lnTo>
                  <a:lnTo>
                    <a:pt x="1024" y="1090"/>
                  </a:lnTo>
                  <a:lnTo>
                    <a:pt x="779" y="601"/>
                  </a:lnTo>
                  <a:lnTo>
                    <a:pt x="779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5" name="Google Shape;257;p9">
              <a:extLst>
                <a:ext uri="{FF2B5EF4-FFF2-40B4-BE49-F238E27FC236}">
                  <a16:creationId xmlns:a16="http://schemas.microsoft.com/office/drawing/2014/main" id="{DB440458-3769-4183-BD55-F9622A2E8722}"/>
                </a:ext>
              </a:extLst>
            </p:cNvPr>
            <p:cNvSpPr/>
            <p:nvPr/>
          </p:nvSpPr>
          <p:spPr>
            <a:xfrm>
              <a:off x="4525625" y="4361950"/>
              <a:ext cx="41175" cy="52850"/>
            </a:xfrm>
            <a:custGeom>
              <a:avLst/>
              <a:gdLst/>
              <a:ahLst/>
              <a:cxnLst/>
              <a:rect l="l" t="t" r="r" b="b"/>
              <a:pathLst>
                <a:path w="1647" h="2114" extrusionOk="0">
                  <a:moveTo>
                    <a:pt x="1380" y="0"/>
                  </a:moveTo>
                  <a:lnTo>
                    <a:pt x="1113" y="356"/>
                  </a:lnTo>
                  <a:lnTo>
                    <a:pt x="624" y="934"/>
                  </a:lnTo>
                  <a:lnTo>
                    <a:pt x="1" y="1624"/>
                  </a:lnTo>
                  <a:lnTo>
                    <a:pt x="246" y="2113"/>
                  </a:lnTo>
                  <a:lnTo>
                    <a:pt x="268" y="2113"/>
                  </a:lnTo>
                  <a:lnTo>
                    <a:pt x="868" y="1446"/>
                  </a:lnTo>
                  <a:lnTo>
                    <a:pt x="1358" y="868"/>
                  </a:lnTo>
                  <a:lnTo>
                    <a:pt x="1647" y="512"/>
                  </a:lnTo>
                  <a:lnTo>
                    <a:pt x="1580" y="400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548D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258;p9">
              <a:extLst>
                <a:ext uri="{FF2B5EF4-FFF2-40B4-BE49-F238E27FC236}">
                  <a16:creationId xmlns:a16="http://schemas.microsoft.com/office/drawing/2014/main" id="{78B5CE56-85EB-4BB9-B3E9-81E124545034}"/>
                </a:ext>
              </a:extLst>
            </p:cNvPr>
            <p:cNvSpPr/>
            <p:nvPr/>
          </p:nvSpPr>
          <p:spPr>
            <a:xfrm>
              <a:off x="4506175" y="4346375"/>
              <a:ext cx="53950" cy="56175"/>
            </a:xfrm>
            <a:custGeom>
              <a:avLst/>
              <a:gdLst/>
              <a:ahLst/>
              <a:cxnLst/>
              <a:rect l="l" t="t" r="r" b="b"/>
              <a:pathLst>
                <a:path w="2158" h="2247" extrusionOk="0">
                  <a:moveTo>
                    <a:pt x="1357" y="0"/>
                  </a:moveTo>
                  <a:lnTo>
                    <a:pt x="912" y="556"/>
                  </a:lnTo>
                  <a:lnTo>
                    <a:pt x="0" y="1624"/>
                  </a:lnTo>
                  <a:lnTo>
                    <a:pt x="0" y="1646"/>
                  </a:lnTo>
                  <a:lnTo>
                    <a:pt x="468" y="2024"/>
                  </a:lnTo>
                  <a:lnTo>
                    <a:pt x="757" y="2247"/>
                  </a:lnTo>
                  <a:lnTo>
                    <a:pt x="779" y="2247"/>
                  </a:lnTo>
                  <a:lnTo>
                    <a:pt x="1402" y="1557"/>
                  </a:lnTo>
                  <a:lnTo>
                    <a:pt x="1891" y="979"/>
                  </a:lnTo>
                  <a:lnTo>
                    <a:pt x="2158" y="623"/>
                  </a:lnTo>
                  <a:lnTo>
                    <a:pt x="2069" y="556"/>
                  </a:lnTo>
                  <a:lnTo>
                    <a:pt x="2002" y="490"/>
                  </a:lnTo>
                  <a:lnTo>
                    <a:pt x="1424" y="45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7AAA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Google Shape;259;p9">
              <a:extLst>
                <a:ext uri="{FF2B5EF4-FFF2-40B4-BE49-F238E27FC236}">
                  <a16:creationId xmlns:a16="http://schemas.microsoft.com/office/drawing/2014/main" id="{9C8E9EB6-848E-4CFF-8629-086CEE753032}"/>
                </a:ext>
              </a:extLst>
            </p:cNvPr>
            <p:cNvSpPr/>
            <p:nvPr/>
          </p:nvSpPr>
          <p:spPr>
            <a:xfrm>
              <a:off x="4539525" y="434525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23" y="1"/>
                  </a:moveTo>
                  <a:lnTo>
                    <a:pt x="1" y="23"/>
                  </a:lnTo>
                  <a:lnTo>
                    <a:pt x="23" y="68"/>
                  </a:lnTo>
                  <a:lnTo>
                    <a:pt x="90" y="112"/>
                  </a:lnTo>
                  <a:lnTo>
                    <a:pt x="112" y="134"/>
                  </a:lnTo>
                  <a:lnTo>
                    <a:pt x="134" y="112"/>
                  </a:lnTo>
                  <a:lnTo>
                    <a:pt x="134" y="90"/>
                  </a:lnTo>
                  <a:lnTo>
                    <a:pt x="112" y="68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Google Shape;260;p9">
              <a:extLst>
                <a:ext uri="{FF2B5EF4-FFF2-40B4-BE49-F238E27FC236}">
                  <a16:creationId xmlns:a16="http://schemas.microsoft.com/office/drawing/2014/main" id="{A4DF59D0-DE64-47C4-921C-F1D36FF9A679}"/>
                </a:ext>
              </a:extLst>
            </p:cNvPr>
            <p:cNvSpPr/>
            <p:nvPr/>
          </p:nvSpPr>
          <p:spPr>
            <a:xfrm>
              <a:off x="4527850" y="4345250"/>
              <a:ext cx="13375" cy="15600"/>
            </a:xfrm>
            <a:custGeom>
              <a:avLst/>
              <a:gdLst/>
              <a:ahLst/>
              <a:cxnLst/>
              <a:rect l="l" t="t" r="r" b="b"/>
              <a:pathLst>
                <a:path w="535" h="624" extrusionOk="0">
                  <a:moveTo>
                    <a:pt x="468" y="1"/>
                  </a:moveTo>
                  <a:lnTo>
                    <a:pt x="1" y="557"/>
                  </a:lnTo>
                  <a:lnTo>
                    <a:pt x="1" y="579"/>
                  </a:lnTo>
                  <a:lnTo>
                    <a:pt x="23" y="624"/>
                  </a:lnTo>
                  <a:lnTo>
                    <a:pt x="68" y="624"/>
                  </a:lnTo>
                  <a:lnTo>
                    <a:pt x="535" y="68"/>
                  </a:lnTo>
                  <a:lnTo>
                    <a:pt x="535" y="45"/>
                  </a:lnTo>
                  <a:lnTo>
                    <a:pt x="512" y="23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" name="Google Shape;261;p9">
              <a:extLst>
                <a:ext uri="{FF2B5EF4-FFF2-40B4-BE49-F238E27FC236}">
                  <a16:creationId xmlns:a16="http://schemas.microsoft.com/office/drawing/2014/main" id="{FBB40B69-AC55-4A7A-9726-78632844D6B3}"/>
                </a:ext>
              </a:extLst>
            </p:cNvPr>
            <p:cNvSpPr/>
            <p:nvPr/>
          </p:nvSpPr>
          <p:spPr>
            <a:xfrm>
              <a:off x="4505050" y="4359150"/>
              <a:ext cx="24500" cy="28950"/>
            </a:xfrm>
            <a:custGeom>
              <a:avLst/>
              <a:gdLst/>
              <a:ahLst/>
              <a:cxnLst/>
              <a:rect l="l" t="t" r="r" b="b"/>
              <a:pathLst>
                <a:path w="980" h="1158" extrusionOk="0">
                  <a:moveTo>
                    <a:pt x="913" y="1"/>
                  </a:moveTo>
                  <a:lnTo>
                    <a:pt x="1" y="1091"/>
                  </a:lnTo>
                  <a:lnTo>
                    <a:pt x="1" y="1113"/>
                  </a:lnTo>
                  <a:lnTo>
                    <a:pt x="23" y="1135"/>
                  </a:lnTo>
                  <a:lnTo>
                    <a:pt x="45" y="1157"/>
                  </a:lnTo>
                  <a:lnTo>
                    <a:pt x="68" y="1157"/>
                  </a:lnTo>
                  <a:lnTo>
                    <a:pt x="980" y="68"/>
                  </a:lnTo>
                  <a:lnTo>
                    <a:pt x="980" y="45"/>
                  </a:lnTo>
                  <a:lnTo>
                    <a:pt x="980" y="23"/>
                  </a:lnTo>
                  <a:lnTo>
                    <a:pt x="9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Google Shape;262;p9">
              <a:extLst>
                <a:ext uri="{FF2B5EF4-FFF2-40B4-BE49-F238E27FC236}">
                  <a16:creationId xmlns:a16="http://schemas.microsoft.com/office/drawing/2014/main" id="{957BCD7C-4DB6-441A-9BDA-3E06F7C2A4B3}"/>
                </a:ext>
              </a:extLst>
            </p:cNvPr>
            <p:cNvSpPr/>
            <p:nvPr/>
          </p:nvSpPr>
          <p:spPr>
            <a:xfrm>
              <a:off x="4505050" y="4336350"/>
              <a:ext cx="69000" cy="79550"/>
            </a:xfrm>
            <a:custGeom>
              <a:avLst/>
              <a:gdLst/>
              <a:ahLst/>
              <a:cxnLst/>
              <a:rect l="l" t="t" r="r" b="b"/>
              <a:pathLst>
                <a:path w="2760" h="3182" extrusionOk="0">
                  <a:moveTo>
                    <a:pt x="2114" y="90"/>
                  </a:moveTo>
                  <a:lnTo>
                    <a:pt x="2203" y="112"/>
                  </a:lnTo>
                  <a:lnTo>
                    <a:pt x="2270" y="157"/>
                  </a:lnTo>
                  <a:lnTo>
                    <a:pt x="2336" y="223"/>
                  </a:lnTo>
                  <a:lnTo>
                    <a:pt x="2470" y="379"/>
                  </a:lnTo>
                  <a:lnTo>
                    <a:pt x="2559" y="512"/>
                  </a:lnTo>
                  <a:lnTo>
                    <a:pt x="2603" y="601"/>
                  </a:lnTo>
                  <a:lnTo>
                    <a:pt x="2648" y="713"/>
                  </a:lnTo>
                  <a:lnTo>
                    <a:pt x="2670" y="802"/>
                  </a:lnTo>
                  <a:lnTo>
                    <a:pt x="2670" y="913"/>
                  </a:lnTo>
                  <a:lnTo>
                    <a:pt x="2626" y="1046"/>
                  </a:lnTo>
                  <a:lnTo>
                    <a:pt x="2537" y="1158"/>
                  </a:lnTo>
                  <a:lnTo>
                    <a:pt x="2381" y="1380"/>
                  </a:lnTo>
                  <a:lnTo>
                    <a:pt x="2381" y="1424"/>
                  </a:lnTo>
                  <a:lnTo>
                    <a:pt x="2403" y="1469"/>
                  </a:lnTo>
                  <a:lnTo>
                    <a:pt x="2381" y="1536"/>
                  </a:lnTo>
                  <a:lnTo>
                    <a:pt x="2336" y="1647"/>
                  </a:lnTo>
                  <a:lnTo>
                    <a:pt x="2158" y="1869"/>
                  </a:lnTo>
                  <a:lnTo>
                    <a:pt x="1869" y="2203"/>
                  </a:lnTo>
                  <a:lnTo>
                    <a:pt x="1224" y="2937"/>
                  </a:lnTo>
                  <a:lnTo>
                    <a:pt x="1135" y="3026"/>
                  </a:lnTo>
                  <a:lnTo>
                    <a:pt x="1069" y="3093"/>
                  </a:lnTo>
                  <a:lnTo>
                    <a:pt x="1024" y="3093"/>
                  </a:lnTo>
                  <a:lnTo>
                    <a:pt x="980" y="3070"/>
                  </a:lnTo>
                  <a:lnTo>
                    <a:pt x="935" y="3004"/>
                  </a:lnTo>
                  <a:lnTo>
                    <a:pt x="624" y="2781"/>
                  </a:lnTo>
                  <a:lnTo>
                    <a:pt x="401" y="2581"/>
                  </a:lnTo>
                  <a:lnTo>
                    <a:pt x="312" y="2470"/>
                  </a:lnTo>
                  <a:lnTo>
                    <a:pt x="223" y="2336"/>
                  </a:lnTo>
                  <a:lnTo>
                    <a:pt x="131" y="2151"/>
                  </a:lnTo>
                  <a:lnTo>
                    <a:pt x="223" y="2225"/>
                  </a:lnTo>
                  <a:lnTo>
                    <a:pt x="490" y="2448"/>
                  </a:lnTo>
                  <a:lnTo>
                    <a:pt x="646" y="2581"/>
                  </a:lnTo>
                  <a:lnTo>
                    <a:pt x="735" y="2648"/>
                  </a:lnTo>
                  <a:lnTo>
                    <a:pt x="824" y="2692"/>
                  </a:lnTo>
                  <a:lnTo>
                    <a:pt x="868" y="2670"/>
                  </a:lnTo>
                  <a:lnTo>
                    <a:pt x="1580" y="1869"/>
                  </a:lnTo>
                  <a:lnTo>
                    <a:pt x="2247" y="1046"/>
                  </a:lnTo>
                  <a:lnTo>
                    <a:pt x="2247" y="1024"/>
                  </a:lnTo>
                  <a:lnTo>
                    <a:pt x="2225" y="1002"/>
                  </a:lnTo>
                  <a:lnTo>
                    <a:pt x="1529" y="453"/>
                  </a:lnTo>
                  <a:lnTo>
                    <a:pt x="1529" y="453"/>
                  </a:lnTo>
                  <a:lnTo>
                    <a:pt x="1625" y="357"/>
                  </a:lnTo>
                  <a:lnTo>
                    <a:pt x="1736" y="246"/>
                  </a:lnTo>
                  <a:lnTo>
                    <a:pt x="1869" y="157"/>
                  </a:lnTo>
                  <a:lnTo>
                    <a:pt x="2025" y="90"/>
                  </a:lnTo>
                  <a:close/>
                  <a:moveTo>
                    <a:pt x="2047" y="1"/>
                  </a:moveTo>
                  <a:lnTo>
                    <a:pt x="1958" y="23"/>
                  </a:lnTo>
                  <a:lnTo>
                    <a:pt x="1869" y="45"/>
                  </a:lnTo>
                  <a:lnTo>
                    <a:pt x="1714" y="157"/>
                  </a:lnTo>
                  <a:lnTo>
                    <a:pt x="1558" y="290"/>
                  </a:lnTo>
                  <a:lnTo>
                    <a:pt x="1447" y="424"/>
                  </a:lnTo>
                  <a:lnTo>
                    <a:pt x="1447" y="446"/>
                  </a:lnTo>
                  <a:lnTo>
                    <a:pt x="1469" y="468"/>
                  </a:lnTo>
                  <a:lnTo>
                    <a:pt x="2157" y="1010"/>
                  </a:lnTo>
                  <a:lnTo>
                    <a:pt x="2157" y="1010"/>
                  </a:lnTo>
                  <a:lnTo>
                    <a:pt x="1691" y="1602"/>
                  </a:lnTo>
                  <a:lnTo>
                    <a:pt x="1180" y="2203"/>
                  </a:lnTo>
                  <a:lnTo>
                    <a:pt x="1046" y="2359"/>
                  </a:lnTo>
                  <a:lnTo>
                    <a:pt x="913" y="2492"/>
                  </a:lnTo>
                  <a:lnTo>
                    <a:pt x="824" y="2559"/>
                  </a:lnTo>
                  <a:lnTo>
                    <a:pt x="779" y="2559"/>
                  </a:lnTo>
                  <a:lnTo>
                    <a:pt x="713" y="2537"/>
                  </a:lnTo>
                  <a:lnTo>
                    <a:pt x="646" y="2492"/>
                  </a:lnTo>
                  <a:lnTo>
                    <a:pt x="424" y="2314"/>
                  </a:lnTo>
                  <a:lnTo>
                    <a:pt x="223" y="2181"/>
                  </a:lnTo>
                  <a:lnTo>
                    <a:pt x="134" y="2114"/>
                  </a:lnTo>
                  <a:lnTo>
                    <a:pt x="68" y="2025"/>
                  </a:lnTo>
                  <a:lnTo>
                    <a:pt x="45" y="2003"/>
                  </a:lnTo>
                  <a:lnTo>
                    <a:pt x="1" y="2003"/>
                  </a:lnTo>
                  <a:lnTo>
                    <a:pt x="1" y="2047"/>
                  </a:lnTo>
                  <a:lnTo>
                    <a:pt x="201" y="2403"/>
                  </a:lnTo>
                  <a:lnTo>
                    <a:pt x="268" y="2514"/>
                  </a:lnTo>
                  <a:lnTo>
                    <a:pt x="335" y="2603"/>
                  </a:lnTo>
                  <a:lnTo>
                    <a:pt x="535" y="2781"/>
                  </a:lnTo>
                  <a:lnTo>
                    <a:pt x="779" y="3004"/>
                  </a:lnTo>
                  <a:lnTo>
                    <a:pt x="935" y="3115"/>
                  </a:lnTo>
                  <a:lnTo>
                    <a:pt x="1091" y="3182"/>
                  </a:lnTo>
                  <a:lnTo>
                    <a:pt x="1113" y="3159"/>
                  </a:lnTo>
                  <a:lnTo>
                    <a:pt x="1469" y="2781"/>
                  </a:lnTo>
                  <a:lnTo>
                    <a:pt x="1825" y="2381"/>
                  </a:lnTo>
                  <a:lnTo>
                    <a:pt x="2514" y="1558"/>
                  </a:lnTo>
                  <a:lnTo>
                    <a:pt x="2492" y="1536"/>
                  </a:lnTo>
                  <a:lnTo>
                    <a:pt x="2492" y="1447"/>
                  </a:lnTo>
                  <a:lnTo>
                    <a:pt x="2492" y="1380"/>
                  </a:lnTo>
                  <a:lnTo>
                    <a:pt x="2537" y="1291"/>
                  </a:lnTo>
                  <a:lnTo>
                    <a:pt x="2581" y="1224"/>
                  </a:lnTo>
                  <a:lnTo>
                    <a:pt x="2692" y="1046"/>
                  </a:lnTo>
                  <a:lnTo>
                    <a:pt x="2737" y="980"/>
                  </a:lnTo>
                  <a:lnTo>
                    <a:pt x="2759" y="891"/>
                  </a:lnTo>
                  <a:lnTo>
                    <a:pt x="2759" y="824"/>
                  </a:lnTo>
                  <a:lnTo>
                    <a:pt x="2737" y="757"/>
                  </a:lnTo>
                  <a:lnTo>
                    <a:pt x="2692" y="601"/>
                  </a:lnTo>
                  <a:lnTo>
                    <a:pt x="2603" y="468"/>
                  </a:lnTo>
                  <a:lnTo>
                    <a:pt x="2514" y="357"/>
                  </a:lnTo>
                  <a:lnTo>
                    <a:pt x="2425" y="223"/>
                  </a:lnTo>
                  <a:lnTo>
                    <a:pt x="2336" y="112"/>
                  </a:lnTo>
                  <a:lnTo>
                    <a:pt x="2270" y="68"/>
                  </a:lnTo>
                  <a:lnTo>
                    <a:pt x="2203" y="45"/>
                  </a:lnTo>
                  <a:lnTo>
                    <a:pt x="2136" y="23"/>
                  </a:lnTo>
                  <a:lnTo>
                    <a:pt x="20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263;p9">
              <a:extLst>
                <a:ext uri="{FF2B5EF4-FFF2-40B4-BE49-F238E27FC236}">
                  <a16:creationId xmlns:a16="http://schemas.microsoft.com/office/drawing/2014/main" id="{BBE6821A-18CD-487E-9396-D97F3870AED2}"/>
                </a:ext>
              </a:extLst>
            </p:cNvPr>
            <p:cNvSpPr/>
            <p:nvPr/>
          </p:nvSpPr>
          <p:spPr>
            <a:xfrm>
              <a:off x="4523975" y="4401425"/>
              <a:ext cx="8925" cy="14475"/>
            </a:xfrm>
            <a:custGeom>
              <a:avLst/>
              <a:gdLst/>
              <a:ahLst/>
              <a:cxnLst/>
              <a:rect l="l" t="t" r="r" b="b"/>
              <a:pathLst>
                <a:path w="357" h="579" extrusionOk="0">
                  <a:moveTo>
                    <a:pt x="22" y="0"/>
                  </a:moveTo>
                  <a:lnTo>
                    <a:pt x="0" y="23"/>
                  </a:lnTo>
                  <a:lnTo>
                    <a:pt x="0" y="45"/>
                  </a:lnTo>
                  <a:lnTo>
                    <a:pt x="22" y="67"/>
                  </a:lnTo>
                  <a:lnTo>
                    <a:pt x="67" y="89"/>
                  </a:lnTo>
                  <a:lnTo>
                    <a:pt x="67" y="89"/>
                  </a:lnTo>
                  <a:lnTo>
                    <a:pt x="289" y="534"/>
                  </a:lnTo>
                  <a:lnTo>
                    <a:pt x="312" y="556"/>
                  </a:lnTo>
                  <a:lnTo>
                    <a:pt x="334" y="579"/>
                  </a:lnTo>
                  <a:lnTo>
                    <a:pt x="356" y="556"/>
                  </a:lnTo>
                  <a:lnTo>
                    <a:pt x="356" y="534"/>
                  </a:lnTo>
                  <a:lnTo>
                    <a:pt x="111" y="45"/>
                  </a:lnTo>
                  <a:lnTo>
                    <a:pt x="67" y="2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2" name="Google Shape;264;p9">
              <a:extLst>
                <a:ext uri="{FF2B5EF4-FFF2-40B4-BE49-F238E27FC236}">
                  <a16:creationId xmlns:a16="http://schemas.microsoft.com/office/drawing/2014/main" id="{2A608775-E761-4F10-9656-B26F32207EF3}"/>
                </a:ext>
              </a:extLst>
            </p:cNvPr>
            <p:cNvSpPr/>
            <p:nvPr/>
          </p:nvSpPr>
          <p:spPr>
            <a:xfrm>
              <a:off x="4564000" y="4341375"/>
              <a:ext cx="2800" cy="8900"/>
            </a:xfrm>
            <a:custGeom>
              <a:avLst/>
              <a:gdLst/>
              <a:ahLst/>
              <a:cxnLst/>
              <a:rect l="l" t="t" r="r" b="b"/>
              <a:pathLst>
                <a:path w="112" h="356" extrusionOk="0">
                  <a:moveTo>
                    <a:pt x="1" y="0"/>
                  </a:moveTo>
                  <a:lnTo>
                    <a:pt x="1" y="45"/>
                  </a:lnTo>
                  <a:lnTo>
                    <a:pt x="23" y="89"/>
                  </a:lnTo>
                  <a:lnTo>
                    <a:pt x="23" y="156"/>
                  </a:lnTo>
                  <a:lnTo>
                    <a:pt x="1" y="289"/>
                  </a:lnTo>
                  <a:lnTo>
                    <a:pt x="1" y="311"/>
                  </a:lnTo>
                  <a:lnTo>
                    <a:pt x="23" y="334"/>
                  </a:lnTo>
                  <a:lnTo>
                    <a:pt x="45" y="356"/>
                  </a:lnTo>
                  <a:lnTo>
                    <a:pt x="67" y="334"/>
                  </a:lnTo>
                  <a:lnTo>
                    <a:pt x="90" y="245"/>
                  </a:lnTo>
                  <a:lnTo>
                    <a:pt x="112" y="178"/>
                  </a:lnTo>
                  <a:lnTo>
                    <a:pt x="90" y="111"/>
                  </a:lnTo>
                  <a:lnTo>
                    <a:pt x="67" y="2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3" name="Google Shape;265;p9">
              <a:extLst>
                <a:ext uri="{FF2B5EF4-FFF2-40B4-BE49-F238E27FC236}">
                  <a16:creationId xmlns:a16="http://schemas.microsoft.com/office/drawing/2014/main" id="{7838E60F-ABE1-4628-8B07-314216CFB624}"/>
                </a:ext>
              </a:extLst>
            </p:cNvPr>
            <p:cNvSpPr/>
            <p:nvPr/>
          </p:nvSpPr>
          <p:spPr>
            <a:xfrm>
              <a:off x="4557325" y="4354700"/>
              <a:ext cx="4475" cy="6150"/>
            </a:xfrm>
            <a:custGeom>
              <a:avLst/>
              <a:gdLst/>
              <a:ahLst/>
              <a:cxnLst/>
              <a:rect l="l" t="t" r="r" b="b"/>
              <a:pathLst>
                <a:path w="179" h="246" extrusionOk="0">
                  <a:moveTo>
                    <a:pt x="134" y="1"/>
                  </a:moveTo>
                  <a:lnTo>
                    <a:pt x="112" y="23"/>
                  </a:lnTo>
                  <a:lnTo>
                    <a:pt x="1" y="179"/>
                  </a:lnTo>
                  <a:lnTo>
                    <a:pt x="1" y="223"/>
                  </a:lnTo>
                  <a:lnTo>
                    <a:pt x="23" y="246"/>
                  </a:lnTo>
                  <a:lnTo>
                    <a:pt x="67" y="246"/>
                  </a:lnTo>
                  <a:lnTo>
                    <a:pt x="179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4" name="Google Shape;266;p9">
              <a:extLst>
                <a:ext uri="{FF2B5EF4-FFF2-40B4-BE49-F238E27FC236}">
                  <a16:creationId xmlns:a16="http://schemas.microsoft.com/office/drawing/2014/main" id="{8766BFD3-55EE-47B8-ADDE-AF3244FE439F}"/>
                </a:ext>
              </a:extLst>
            </p:cNvPr>
            <p:cNvSpPr/>
            <p:nvPr/>
          </p:nvSpPr>
          <p:spPr>
            <a:xfrm>
              <a:off x="4559550" y="4360825"/>
              <a:ext cx="6700" cy="11700"/>
            </a:xfrm>
            <a:custGeom>
              <a:avLst/>
              <a:gdLst/>
              <a:ahLst/>
              <a:cxnLst/>
              <a:rect l="l" t="t" r="r" b="b"/>
              <a:pathLst>
                <a:path w="268" h="468" extrusionOk="0">
                  <a:moveTo>
                    <a:pt x="23" y="1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201" y="445"/>
                  </a:lnTo>
                  <a:lnTo>
                    <a:pt x="223" y="468"/>
                  </a:lnTo>
                  <a:lnTo>
                    <a:pt x="268" y="468"/>
                  </a:lnTo>
                  <a:lnTo>
                    <a:pt x="268" y="423"/>
                  </a:lnTo>
                  <a:lnTo>
                    <a:pt x="67" y="23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5" name="Google Shape;267;p9">
            <a:extLst>
              <a:ext uri="{FF2B5EF4-FFF2-40B4-BE49-F238E27FC236}">
                <a16:creationId xmlns:a16="http://schemas.microsoft.com/office/drawing/2014/main" id="{64BC5B45-1856-4DBA-BB29-9A96E9A7E8C8}"/>
              </a:ext>
            </a:extLst>
          </p:cNvPr>
          <p:cNvGrpSpPr/>
          <p:nvPr/>
        </p:nvGrpSpPr>
        <p:grpSpPr>
          <a:xfrm>
            <a:off x="9752921" y="1238442"/>
            <a:ext cx="249392" cy="264900"/>
            <a:chOff x="3861700" y="5390125"/>
            <a:chExt cx="35600" cy="37825"/>
          </a:xfrm>
        </p:grpSpPr>
        <p:sp>
          <p:nvSpPr>
            <p:cNvPr id="56" name="Google Shape;268;p9">
              <a:extLst>
                <a:ext uri="{FF2B5EF4-FFF2-40B4-BE49-F238E27FC236}">
                  <a16:creationId xmlns:a16="http://schemas.microsoft.com/office/drawing/2014/main" id="{B88621FD-C8FB-4785-B50C-E25CE0709142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" name="Google Shape;269;p9">
              <a:extLst>
                <a:ext uri="{FF2B5EF4-FFF2-40B4-BE49-F238E27FC236}">
                  <a16:creationId xmlns:a16="http://schemas.microsoft.com/office/drawing/2014/main" id="{4978A9DF-8588-4999-A905-8336EF168661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" name="Google Shape;270;p9">
              <a:extLst>
                <a:ext uri="{FF2B5EF4-FFF2-40B4-BE49-F238E27FC236}">
                  <a16:creationId xmlns:a16="http://schemas.microsoft.com/office/drawing/2014/main" id="{458408D5-F58A-4AF7-8477-FA525E923F16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" name="Google Shape;271;p9">
              <a:extLst>
                <a:ext uri="{FF2B5EF4-FFF2-40B4-BE49-F238E27FC236}">
                  <a16:creationId xmlns:a16="http://schemas.microsoft.com/office/drawing/2014/main" id="{2CCE7512-D969-4D94-8A12-BC05C87D406F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Google Shape;272;p9">
              <a:extLst>
                <a:ext uri="{FF2B5EF4-FFF2-40B4-BE49-F238E27FC236}">
                  <a16:creationId xmlns:a16="http://schemas.microsoft.com/office/drawing/2014/main" id="{F04FB8F3-056C-414C-8A6C-03EBA0393403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Google Shape;273;p9">
              <a:extLst>
                <a:ext uri="{FF2B5EF4-FFF2-40B4-BE49-F238E27FC236}">
                  <a16:creationId xmlns:a16="http://schemas.microsoft.com/office/drawing/2014/main" id="{70DC6216-A9E6-4E0F-A384-493A0B704757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2" name="Google Shape;178;p29">
            <a:extLst>
              <a:ext uri="{FF2B5EF4-FFF2-40B4-BE49-F238E27FC236}">
                <a16:creationId xmlns:a16="http://schemas.microsoft.com/office/drawing/2014/main" id="{A3F5EBDA-7F16-4AE9-BA62-E520166D029D}"/>
              </a:ext>
            </a:extLst>
          </p:cNvPr>
          <p:cNvSpPr/>
          <p:nvPr/>
        </p:nvSpPr>
        <p:spPr>
          <a:xfrm>
            <a:off x="3303309" y="128114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Google Shape;179;p29">
            <a:extLst>
              <a:ext uri="{FF2B5EF4-FFF2-40B4-BE49-F238E27FC236}">
                <a16:creationId xmlns:a16="http://schemas.microsoft.com/office/drawing/2014/main" id="{17214D90-984F-4813-B89A-29630E171FC6}"/>
              </a:ext>
            </a:extLst>
          </p:cNvPr>
          <p:cNvSpPr/>
          <p:nvPr/>
        </p:nvSpPr>
        <p:spPr>
          <a:xfrm>
            <a:off x="8247774" y="1344460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4408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A09D330B-2100-448D-BB56-5A7D01F48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8" name="Google Shape;1474;p50">
            <a:extLst>
              <a:ext uri="{FF2B5EF4-FFF2-40B4-BE49-F238E27FC236}">
                <a16:creationId xmlns:a16="http://schemas.microsoft.com/office/drawing/2014/main" id="{B4182F70-15E7-4EB1-B3E4-9399D75B3427}"/>
              </a:ext>
            </a:extLst>
          </p:cNvPr>
          <p:cNvGrpSpPr/>
          <p:nvPr/>
        </p:nvGrpSpPr>
        <p:grpSpPr>
          <a:xfrm>
            <a:off x="735402" y="5422676"/>
            <a:ext cx="870727" cy="428832"/>
            <a:chOff x="4173100" y="4403650"/>
            <a:chExt cx="51175" cy="23925"/>
          </a:xfrm>
        </p:grpSpPr>
        <p:sp>
          <p:nvSpPr>
            <p:cNvPr id="59" name="Google Shape;1475;p50">
              <a:extLst>
                <a:ext uri="{FF2B5EF4-FFF2-40B4-BE49-F238E27FC236}">
                  <a16:creationId xmlns:a16="http://schemas.microsoft.com/office/drawing/2014/main" id="{3D2B9D40-BDA9-4A33-A69A-D258B667B895}"/>
                </a:ext>
              </a:extLst>
            </p:cNvPr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Google Shape;1476;p50">
              <a:extLst>
                <a:ext uri="{FF2B5EF4-FFF2-40B4-BE49-F238E27FC236}">
                  <a16:creationId xmlns:a16="http://schemas.microsoft.com/office/drawing/2014/main" id="{89A66F9D-3E00-4CC6-9750-B27B3958D79F}"/>
                </a:ext>
              </a:extLst>
            </p:cNvPr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Google Shape;1477;p50">
              <a:extLst>
                <a:ext uri="{FF2B5EF4-FFF2-40B4-BE49-F238E27FC236}">
                  <a16:creationId xmlns:a16="http://schemas.microsoft.com/office/drawing/2014/main" id="{40D7E4C2-9541-4C4C-BB77-EEF228F46BC5}"/>
                </a:ext>
              </a:extLst>
            </p:cNvPr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" name="Google Shape;1478;p50">
              <a:extLst>
                <a:ext uri="{FF2B5EF4-FFF2-40B4-BE49-F238E27FC236}">
                  <a16:creationId xmlns:a16="http://schemas.microsoft.com/office/drawing/2014/main" id="{B137EF99-BA93-4DFD-B40C-ABA9A5BF0CD8}"/>
                </a:ext>
              </a:extLst>
            </p:cNvPr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" name="Google Shape;1479;p50">
              <a:extLst>
                <a:ext uri="{FF2B5EF4-FFF2-40B4-BE49-F238E27FC236}">
                  <a16:creationId xmlns:a16="http://schemas.microsoft.com/office/drawing/2014/main" id="{903A674F-0A27-4561-A514-8427CA83F00A}"/>
                </a:ext>
              </a:extLst>
            </p:cNvPr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" name="Google Shape;1480;p50">
              <a:extLst>
                <a:ext uri="{FF2B5EF4-FFF2-40B4-BE49-F238E27FC236}">
                  <a16:creationId xmlns:a16="http://schemas.microsoft.com/office/drawing/2014/main" id="{65215FEA-AD2E-4F4E-AEBE-E383C5BB480E}"/>
                </a:ext>
              </a:extLst>
            </p:cNvPr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5" name="Google Shape;1481;p50">
              <a:extLst>
                <a:ext uri="{FF2B5EF4-FFF2-40B4-BE49-F238E27FC236}">
                  <a16:creationId xmlns:a16="http://schemas.microsoft.com/office/drawing/2014/main" id="{E238DF42-402B-4D2E-838E-4D9F1AF93C3F}"/>
                </a:ext>
              </a:extLst>
            </p:cNvPr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6" name="Google Shape;1482;p50">
              <a:extLst>
                <a:ext uri="{FF2B5EF4-FFF2-40B4-BE49-F238E27FC236}">
                  <a16:creationId xmlns:a16="http://schemas.microsoft.com/office/drawing/2014/main" id="{C748D98A-6123-4F6E-A404-782AD1BF2C3E}"/>
                </a:ext>
              </a:extLst>
            </p:cNvPr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7" name="Google Shape;1483;p50">
            <a:extLst>
              <a:ext uri="{FF2B5EF4-FFF2-40B4-BE49-F238E27FC236}">
                <a16:creationId xmlns:a16="http://schemas.microsoft.com/office/drawing/2014/main" id="{F3928E72-0EEF-4B53-86CC-0983427581E1}"/>
              </a:ext>
            </a:extLst>
          </p:cNvPr>
          <p:cNvGrpSpPr/>
          <p:nvPr/>
        </p:nvGrpSpPr>
        <p:grpSpPr>
          <a:xfrm>
            <a:off x="10185659" y="4415073"/>
            <a:ext cx="931796" cy="766959"/>
            <a:chOff x="7667784" y="2846222"/>
            <a:chExt cx="683255" cy="533862"/>
          </a:xfrm>
        </p:grpSpPr>
        <p:sp>
          <p:nvSpPr>
            <p:cNvPr id="68" name="Google Shape;1484;p50">
              <a:extLst>
                <a:ext uri="{FF2B5EF4-FFF2-40B4-BE49-F238E27FC236}">
                  <a16:creationId xmlns:a16="http://schemas.microsoft.com/office/drawing/2014/main" id="{578AD4C5-ED67-4D19-9990-FCEF76150C47}"/>
                </a:ext>
              </a:extLst>
            </p:cNvPr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9" name="Google Shape;1485;p50">
              <a:extLst>
                <a:ext uri="{FF2B5EF4-FFF2-40B4-BE49-F238E27FC236}">
                  <a16:creationId xmlns:a16="http://schemas.microsoft.com/office/drawing/2014/main" id="{ABA0349C-FE1F-4A87-9B6E-3C2143931CD1}"/>
                </a:ext>
              </a:extLst>
            </p:cNvPr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0" name="Google Shape;1486;p50">
              <a:extLst>
                <a:ext uri="{FF2B5EF4-FFF2-40B4-BE49-F238E27FC236}">
                  <a16:creationId xmlns:a16="http://schemas.microsoft.com/office/drawing/2014/main" id="{A15822CC-415F-4B83-B615-55F65FE6F735}"/>
                </a:ext>
              </a:extLst>
            </p:cNvPr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1" name="Google Shape;1487;p50">
              <a:extLst>
                <a:ext uri="{FF2B5EF4-FFF2-40B4-BE49-F238E27FC236}">
                  <a16:creationId xmlns:a16="http://schemas.microsoft.com/office/drawing/2014/main" id="{E4865AF1-5D71-4319-9451-E6F1409708ED}"/>
                </a:ext>
              </a:extLst>
            </p:cNvPr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2" name="Google Shape;1488;p50">
              <a:extLst>
                <a:ext uri="{FF2B5EF4-FFF2-40B4-BE49-F238E27FC236}">
                  <a16:creationId xmlns:a16="http://schemas.microsoft.com/office/drawing/2014/main" id="{85C1DC69-7EB0-4D74-B2E3-866A3968E0E1}"/>
                </a:ext>
              </a:extLst>
            </p:cNvPr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3" name="Google Shape;1489;p50">
              <a:extLst>
                <a:ext uri="{FF2B5EF4-FFF2-40B4-BE49-F238E27FC236}">
                  <a16:creationId xmlns:a16="http://schemas.microsoft.com/office/drawing/2014/main" id="{7AC8D6D2-9E46-4719-B82F-F67F44CCC02D}"/>
                </a:ext>
              </a:extLst>
            </p:cNvPr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4" name="Google Shape;1490;p50">
              <a:extLst>
                <a:ext uri="{FF2B5EF4-FFF2-40B4-BE49-F238E27FC236}">
                  <a16:creationId xmlns:a16="http://schemas.microsoft.com/office/drawing/2014/main" id="{71939620-36F3-4986-875D-9881BB4E5695}"/>
                </a:ext>
              </a:extLst>
            </p:cNvPr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5" name="Google Shape;1491;p50">
              <a:extLst>
                <a:ext uri="{FF2B5EF4-FFF2-40B4-BE49-F238E27FC236}">
                  <a16:creationId xmlns:a16="http://schemas.microsoft.com/office/drawing/2014/main" id="{65FCBD74-FC10-473E-923F-7C48930C9DE1}"/>
                </a:ext>
              </a:extLst>
            </p:cNvPr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76" name="CuadroTexto 75">
            <a:extLst>
              <a:ext uri="{FF2B5EF4-FFF2-40B4-BE49-F238E27FC236}">
                <a16:creationId xmlns:a16="http://schemas.microsoft.com/office/drawing/2014/main" id="{C3528118-7F59-44C5-A8A7-5020F6CC2EE6}"/>
              </a:ext>
            </a:extLst>
          </p:cNvPr>
          <p:cNvSpPr txBox="1"/>
          <p:nvPr/>
        </p:nvSpPr>
        <p:spPr>
          <a:xfrm>
            <a:off x="2901289" y="418749"/>
            <a:ext cx="60983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VERBOS EN FUTURO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77" name="Google Shape;239;p9">
            <a:extLst>
              <a:ext uri="{FF2B5EF4-FFF2-40B4-BE49-F238E27FC236}">
                <a16:creationId xmlns:a16="http://schemas.microsoft.com/office/drawing/2014/main" id="{3239DB33-B57D-4A21-8B4C-D0D6F9ED1B8C}"/>
              </a:ext>
            </a:extLst>
          </p:cNvPr>
          <p:cNvGrpSpPr/>
          <p:nvPr/>
        </p:nvGrpSpPr>
        <p:grpSpPr>
          <a:xfrm>
            <a:off x="1585303" y="1249844"/>
            <a:ext cx="254056" cy="241758"/>
            <a:chOff x="2768914" y="655181"/>
            <a:chExt cx="338380" cy="321743"/>
          </a:xfrm>
        </p:grpSpPr>
        <p:sp>
          <p:nvSpPr>
            <p:cNvPr id="78" name="Google Shape;240;p9">
              <a:extLst>
                <a:ext uri="{FF2B5EF4-FFF2-40B4-BE49-F238E27FC236}">
                  <a16:creationId xmlns:a16="http://schemas.microsoft.com/office/drawing/2014/main" id="{0912E399-535A-4EE1-ADEF-4E783B055367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9" name="Google Shape;241;p9">
              <a:extLst>
                <a:ext uri="{FF2B5EF4-FFF2-40B4-BE49-F238E27FC236}">
                  <a16:creationId xmlns:a16="http://schemas.microsoft.com/office/drawing/2014/main" id="{66199CE5-CDDB-46E7-9E7C-981EF1FD6786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0" name="Google Shape;242;p9">
            <a:extLst>
              <a:ext uri="{FF2B5EF4-FFF2-40B4-BE49-F238E27FC236}">
                <a16:creationId xmlns:a16="http://schemas.microsoft.com/office/drawing/2014/main" id="{2F0C6B54-A998-4138-B623-12EE9C30564B}"/>
              </a:ext>
            </a:extLst>
          </p:cNvPr>
          <p:cNvGrpSpPr/>
          <p:nvPr/>
        </p:nvGrpSpPr>
        <p:grpSpPr>
          <a:xfrm>
            <a:off x="11230100" y="1434492"/>
            <a:ext cx="254056" cy="241758"/>
            <a:chOff x="2768914" y="655181"/>
            <a:chExt cx="338380" cy="321743"/>
          </a:xfrm>
        </p:grpSpPr>
        <p:sp>
          <p:nvSpPr>
            <p:cNvPr id="81" name="Google Shape;243;p9">
              <a:extLst>
                <a:ext uri="{FF2B5EF4-FFF2-40B4-BE49-F238E27FC236}">
                  <a16:creationId xmlns:a16="http://schemas.microsoft.com/office/drawing/2014/main" id="{1E9C89E4-8FE5-4EA5-AD69-EB43E65FF7F4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2" name="Google Shape;244;p9">
              <a:extLst>
                <a:ext uri="{FF2B5EF4-FFF2-40B4-BE49-F238E27FC236}">
                  <a16:creationId xmlns:a16="http://schemas.microsoft.com/office/drawing/2014/main" id="{9EBE55CD-F60E-4DBA-A318-735E6F128BDE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3" name="Google Shape;245;p9">
            <a:extLst>
              <a:ext uri="{FF2B5EF4-FFF2-40B4-BE49-F238E27FC236}">
                <a16:creationId xmlns:a16="http://schemas.microsoft.com/office/drawing/2014/main" id="{E983CC6E-248B-46EA-94A4-94FE14A836B4}"/>
              </a:ext>
            </a:extLst>
          </p:cNvPr>
          <p:cNvGrpSpPr/>
          <p:nvPr/>
        </p:nvGrpSpPr>
        <p:grpSpPr>
          <a:xfrm>
            <a:off x="-433603" y="1969367"/>
            <a:ext cx="1115223" cy="505646"/>
            <a:chOff x="-889965" y="517131"/>
            <a:chExt cx="2215821" cy="1003863"/>
          </a:xfrm>
        </p:grpSpPr>
        <p:sp>
          <p:nvSpPr>
            <p:cNvPr id="84" name="Google Shape;246;p9">
              <a:extLst>
                <a:ext uri="{FF2B5EF4-FFF2-40B4-BE49-F238E27FC236}">
                  <a16:creationId xmlns:a16="http://schemas.microsoft.com/office/drawing/2014/main" id="{EC1DD635-AE84-46B9-8E53-E59A74729295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5" name="Google Shape;247;p9">
              <a:extLst>
                <a:ext uri="{FF2B5EF4-FFF2-40B4-BE49-F238E27FC236}">
                  <a16:creationId xmlns:a16="http://schemas.microsoft.com/office/drawing/2014/main" id="{7C74E0DC-B9FF-48DE-8E68-F0300627E21A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6" name="Google Shape;248;p9">
            <a:extLst>
              <a:ext uri="{FF2B5EF4-FFF2-40B4-BE49-F238E27FC236}">
                <a16:creationId xmlns:a16="http://schemas.microsoft.com/office/drawing/2014/main" id="{3B9A485D-E439-4231-BAAB-0D783B57F9A8}"/>
              </a:ext>
            </a:extLst>
          </p:cNvPr>
          <p:cNvGrpSpPr/>
          <p:nvPr/>
        </p:nvGrpSpPr>
        <p:grpSpPr>
          <a:xfrm>
            <a:off x="11463393" y="3086681"/>
            <a:ext cx="1600229" cy="723488"/>
            <a:chOff x="10729875" y="529734"/>
            <a:chExt cx="3232134" cy="1460117"/>
          </a:xfrm>
        </p:grpSpPr>
        <p:sp>
          <p:nvSpPr>
            <p:cNvPr id="87" name="Google Shape;249;p9">
              <a:extLst>
                <a:ext uri="{FF2B5EF4-FFF2-40B4-BE49-F238E27FC236}">
                  <a16:creationId xmlns:a16="http://schemas.microsoft.com/office/drawing/2014/main" id="{E0BCD5DD-4AE8-4AA4-BE01-ED875659CFCD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8" name="Google Shape;250;p9">
              <a:extLst>
                <a:ext uri="{FF2B5EF4-FFF2-40B4-BE49-F238E27FC236}">
                  <a16:creationId xmlns:a16="http://schemas.microsoft.com/office/drawing/2014/main" id="{DE305A05-CB99-463C-8924-650AFE8BA5D6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9" name="Google Shape;252;p9">
            <a:extLst>
              <a:ext uri="{FF2B5EF4-FFF2-40B4-BE49-F238E27FC236}">
                <a16:creationId xmlns:a16="http://schemas.microsoft.com/office/drawing/2014/main" id="{65D175F7-270C-4386-B48C-E1AD103196B8}"/>
              </a:ext>
            </a:extLst>
          </p:cNvPr>
          <p:cNvGrpSpPr/>
          <p:nvPr/>
        </p:nvGrpSpPr>
        <p:grpSpPr>
          <a:xfrm>
            <a:off x="36594" y="5851508"/>
            <a:ext cx="293153" cy="337976"/>
            <a:chOff x="4505050" y="4336350"/>
            <a:chExt cx="69000" cy="79550"/>
          </a:xfrm>
        </p:grpSpPr>
        <p:sp>
          <p:nvSpPr>
            <p:cNvPr id="90" name="Google Shape;253;p9">
              <a:extLst>
                <a:ext uri="{FF2B5EF4-FFF2-40B4-BE49-F238E27FC236}">
                  <a16:creationId xmlns:a16="http://schemas.microsoft.com/office/drawing/2014/main" id="{D526A9F9-3C86-4A2D-861F-1A3743E6FFEF}"/>
                </a:ext>
              </a:extLst>
            </p:cNvPr>
            <p:cNvSpPr/>
            <p:nvPr/>
          </p:nvSpPr>
          <p:spPr>
            <a:xfrm>
              <a:off x="4541750" y="4337475"/>
              <a:ext cx="23950" cy="22825"/>
            </a:xfrm>
            <a:custGeom>
              <a:avLst/>
              <a:gdLst/>
              <a:ahLst/>
              <a:cxnLst/>
              <a:rect l="l" t="t" r="r" b="b"/>
              <a:pathLst>
                <a:path w="958" h="913" extrusionOk="0">
                  <a:moveTo>
                    <a:pt x="646" y="0"/>
                  </a:moveTo>
                  <a:lnTo>
                    <a:pt x="513" y="23"/>
                  </a:lnTo>
                  <a:lnTo>
                    <a:pt x="357" y="89"/>
                  </a:lnTo>
                  <a:lnTo>
                    <a:pt x="179" y="223"/>
                  </a:lnTo>
                  <a:lnTo>
                    <a:pt x="1" y="401"/>
                  </a:lnTo>
                  <a:lnTo>
                    <a:pt x="579" y="846"/>
                  </a:lnTo>
                  <a:lnTo>
                    <a:pt x="646" y="912"/>
                  </a:lnTo>
                  <a:lnTo>
                    <a:pt x="779" y="734"/>
                  </a:lnTo>
                  <a:lnTo>
                    <a:pt x="868" y="601"/>
                  </a:lnTo>
                  <a:lnTo>
                    <a:pt x="913" y="467"/>
                  </a:lnTo>
                  <a:lnTo>
                    <a:pt x="957" y="312"/>
                  </a:lnTo>
                  <a:lnTo>
                    <a:pt x="957" y="267"/>
                  </a:lnTo>
                  <a:lnTo>
                    <a:pt x="935" y="201"/>
                  </a:lnTo>
                  <a:lnTo>
                    <a:pt x="935" y="178"/>
                  </a:lnTo>
                  <a:lnTo>
                    <a:pt x="891" y="156"/>
                  </a:lnTo>
                  <a:lnTo>
                    <a:pt x="868" y="134"/>
                  </a:lnTo>
                  <a:lnTo>
                    <a:pt x="779" y="45"/>
                  </a:lnTo>
                  <a:lnTo>
                    <a:pt x="713" y="23"/>
                  </a:lnTo>
                  <a:lnTo>
                    <a:pt x="646" y="0"/>
                  </a:lnTo>
                  <a:close/>
                </a:path>
              </a:pathLst>
            </a:custGeom>
            <a:solidFill>
              <a:srgbClr val="9B8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1" name="Google Shape;254;p9">
              <a:extLst>
                <a:ext uri="{FF2B5EF4-FFF2-40B4-BE49-F238E27FC236}">
                  <a16:creationId xmlns:a16="http://schemas.microsoft.com/office/drawing/2014/main" id="{D4EBF6B1-2329-410F-B4E0-B60313040DB8}"/>
                </a:ext>
              </a:extLst>
            </p:cNvPr>
            <p:cNvSpPr/>
            <p:nvPr/>
          </p:nvSpPr>
          <p:spPr>
            <a:xfrm>
              <a:off x="4506175" y="4341925"/>
              <a:ext cx="66750" cy="72875"/>
            </a:xfrm>
            <a:custGeom>
              <a:avLst/>
              <a:gdLst/>
              <a:ahLst/>
              <a:cxnLst/>
              <a:rect l="l" t="t" r="r" b="b"/>
              <a:pathLst>
                <a:path w="2670" h="2915" extrusionOk="0">
                  <a:moveTo>
                    <a:pt x="2358" y="0"/>
                  </a:moveTo>
                  <a:lnTo>
                    <a:pt x="2358" y="23"/>
                  </a:lnTo>
                  <a:lnTo>
                    <a:pt x="2380" y="89"/>
                  </a:lnTo>
                  <a:lnTo>
                    <a:pt x="2380" y="134"/>
                  </a:lnTo>
                  <a:lnTo>
                    <a:pt x="2336" y="289"/>
                  </a:lnTo>
                  <a:lnTo>
                    <a:pt x="2291" y="423"/>
                  </a:lnTo>
                  <a:lnTo>
                    <a:pt x="2202" y="556"/>
                  </a:lnTo>
                  <a:lnTo>
                    <a:pt x="2069" y="734"/>
                  </a:lnTo>
                  <a:lnTo>
                    <a:pt x="2158" y="801"/>
                  </a:lnTo>
                  <a:lnTo>
                    <a:pt x="2358" y="1201"/>
                  </a:lnTo>
                  <a:lnTo>
                    <a:pt x="2558" y="935"/>
                  </a:lnTo>
                  <a:lnTo>
                    <a:pt x="2670" y="712"/>
                  </a:lnTo>
                  <a:lnTo>
                    <a:pt x="2670" y="668"/>
                  </a:lnTo>
                  <a:lnTo>
                    <a:pt x="2670" y="601"/>
                  </a:lnTo>
                  <a:lnTo>
                    <a:pt x="2625" y="445"/>
                  </a:lnTo>
                  <a:lnTo>
                    <a:pt x="2514" y="245"/>
                  </a:lnTo>
                  <a:lnTo>
                    <a:pt x="2358" y="0"/>
                  </a:lnTo>
                  <a:close/>
                  <a:moveTo>
                    <a:pt x="0" y="1824"/>
                  </a:moveTo>
                  <a:lnTo>
                    <a:pt x="245" y="2336"/>
                  </a:lnTo>
                  <a:lnTo>
                    <a:pt x="734" y="2714"/>
                  </a:lnTo>
                  <a:lnTo>
                    <a:pt x="1024" y="2914"/>
                  </a:lnTo>
                  <a:lnTo>
                    <a:pt x="779" y="2425"/>
                  </a:lnTo>
                  <a:lnTo>
                    <a:pt x="757" y="2425"/>
                  </a:lnTo>
                  <a:lnTo>
                    <a:pt x="468" y="2202"/>
                  </a:lnTo>
                  <a:lnTo>
                    <a:pt x="0" y="1824"/>
                  </a:lnTo>
                  <a:close/>
                </a:path>
              </a:pathLst>
            </a:custGeom>
            <a:solidFill>
              <a:srgbClr val="88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" name="Google Shape;255;p9">
              <a:extLst>
                <a:ext uri="{FF2B5EF4-FFF2-40B4-BE49-F238E27FC236}">
                  <a16:creationId xmlns:a16="http://schemas.microsoft.com/office/drawing/2014/main" id="{2DAE7AF5-5A5D-4A36-B845-419ECF56D5AA}"/>
                </a:ext>
              </a:extLst>
            </p:cNvPr>
            <p:cNvSpPr/>
            <p:nvPr/>
          </p:nvSpPr>
          <p:spPr>
            <a:xfrm>
              <a:off x="4557875" y="4341925"/>
              <a:ext cx="15050" cy="30050"/>
            </a:xfrm>
            <a:custGeom>
              <a:avLst/>
              <a:gdLst/>
              <a:ahLst/>
              <a:cxnLst/>
              <a:rect l="l" t="t" r="r" b="b"/>
              <a:pathLst>
                <a:path w="602" h="1202" fill="none" extrusionOk="0">
                  <a:moveTo>
                    <a:pt x="290" y="0"/>
                  </a:moveTo>
                  <a:lnTo>
                    <a:pt x="290" y="0"/>
                  </a:lnTo>
                  <a:lnTo>
                    <a:pt x="290" y="23"/>
                  </a:lnTo>
                  <a:lnTo>
                    <a:pt x="290" y="23"/>
                  </a:lnTo>
                  <a:lnTo>
                    <a:pt x="312" y="89"/>
                  </a:lnTo>
                  <a:lnTo>
                    <a:pt x="312" y="134"/>
                  </a:lnTo>
                  <a:lnTo>
                    <a:pt x="268" y="289"/>
                  </a:lnTo>
                  <a:lnTo>
                    <a:pt x="268" y="289"/>
                  </a:lnTo>
                  <a:lnTo>
                    <a:pt x="223" y="423"/>
                  </a:lnTo>
                  <a:lnTo>
                    <a:pt x="134" y="556"/>
                  </a:lnTo>
                  <a:lnTo>
                    <a:pt x="134" y="556"/>
                  </a:lnTo>
                  <a:lnTo>
                    <a:pt x="1" y="734"/>
                  </a:lnTo>
                  <a:lnTo>
                    <a:pt x="1" y="734"/>
                  </a:lnTo>
                  <a:lnTo>
                    <a:pt x="90" y="801"/>
                  </a:lnTo>
                  <a:lnTo>
                    <a:pt x="90" y="801"/>
                  </a:lnTo>
                  <a:lnTo>
                    <a:pt x="290" y="1201"/>
                  </a:lnTo>
                  <a:lnTo>
                    <a:pt x="290" y="1201"/>
                  </a:lnTo>
                  <a:lnTo>
                    <a:pt x="490" y="935"/>
                  </a:lnTo>
                  <a:lnTo>
                    <a:pt x="602" y="712"/>
                  </a:lnTo>
                  <a:lnTo>
                    <a:pt x="602" y="712"/>
                  </a:lnTo>
                  <a:lnTo>
                    <a:pt x="602" y="668"/>
                  </a:lnTo>
                  <a:lnTo>
                    <a:pt x="602" y="601"/>
                  </a:lnTo>
                  <a:lnTo>
                    <a:pt x="557" y="445"/>
                  </a:lnTo>
                  <a:lnTo>
                    <a:pt x="446" y="245"/>
                  </a:lnTo>
                  <a:lnTo>
                    <a:pt x="2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3" name="Google Shape;256;p9">
              <a:extLst>
                <a:ext uri="{FF2B5EF4-FFF2-40B4-BE49-F238E27FC236}">
                  <a16:creationId xmlns:a16="http://schemas.microsoft.com/office/drawing/2014/main" id="{D2DD046B-2D88-4C2C-A816-9E0AA16877F3}"/>
                </a:ext>
              </a:extLst>
            </p:cNvPr>
            <p:cNvSpPr/>
            <p:nvPr/>
          </p:nvSpPr>
          <p:spPr>
            <a:xfrm>
              <a:off x="4506175" y="4387525"/>
              <a:ext cx="25600" cy="27275"/>
            </a:xfrm>
            <a:custGeom>
              <a:avLst/>
              <a:gdLst/>
              <a:ahLst/>
              <a:cxnLst/>
              <a:rect l="l" t="t" r="r" b="b"/>
              <a:pathLst>
                <a:path w="1024" h="1091" fill="none" extrusionOk="0">
                  <a:moveTo>
                    <a:pt x="779" y="601"/>
                  </a:moveTo>
                  <a:lnTo>
                    <a:pt x="779" y="601"/>
                  </a:lnTo>
                  <a:lnTo>
                    <a:pt x="779" y="601"/>
                  </a:lnTo>
                  <a:lnTo>
                    <a:pt x="779" y="601"/>
                  </a:lnTo>
                  <a:lnTo>
                    <a:pt x="757" y="601"/>
                  </a:lnTo>
                  <a:lnTo>
                    <a:pt x="757" y="601"/>
                  </a:lnTo>
                  <a:lnTo>
                    <a:pt x="468" y="37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45" y="512"/>
                  </a:lnTo>
                  <a:lnTo>
                    <a:pt x="245" y="512"/>
                  </a:lnTo>
                  <a:lnTo>
                    <a:pt x="734" y="890"/>
                  </a:lnTo>
                  <a:lnTo>
                    <a:pt x="1024" y="1090"/>
                  </a:lnTo>
                  <a:lnTo>
                    <a:pt x="1024" y="1090"/>
                  </a:lnTo>
                  <a:lnTo>
                    <a:pt x="779" y="601"/>
                  </a:lnTo>
                  <a:lnTo>
                    <a:pt x="779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4" name="Google Shape;257;p9">
              <a:extLst>
                <a:ext uri="{FF2B5EF4-FFF2-40B4-BE49-F238E27FC236}">
                  <a16:creationId xmlns:a16="http://schemas.microsoft.com/office/drawing/2014/main" id="{F99BC9FD-F84A-4781-BE66-92FF9DCAFB93}"/>
                </a:ext>
              </a:extLst>
            </p:cNvPr>
            <p:cNvSpPr/>
            <p:nvPr/>
          </p:nvSpPr>
          <p:spPr>
            <a:xfrm>
              <a:off x="4525625" y="4361950"/>
              <a:ext cx="41175" cy="52850"/>
            </a:xfrm>
            <a:custGeom>
              <a:avLst/>
              <a:gdLst/>
              <a:ahLst/>
              <a:cxnLst/>
              <a:rect l="l" t="t" r="r" b="b"/>
              <a:pathLst>
                <a:path w="1647" h="2114" extrusionOk="0">
                  <a:moveTo>
                    <a:pt x="1380" y="0"/>
                  </a:moveTo>
                  <a:lnTo>
                    <a:pt x="1113" y="356"/>
                  </a:lnTo>
                  <a:lnTo>
                    <a:pt x="624" y="934"/>
                  </a:lnTo>
                  <a:lnTo>
                    <a:pt x="1" y="1624"/>
                  </a:lnTo>
                  <a:lnTo>
                    <a:pt x="246" y="2113"/>
                  </a:lnTo>
                  <a:lnTo>
                    <a:pt x="268" y="2113"/>
                  </a:lnTo>
                  <a:lnTo>
                    <a:pt x="868" y="1446"/>
                  </a:lnTo>
                  <a:lnTo>
                    <a:pt x="1358" y="868"/>
                  </a:lnTo>
                  <a:lnTo>
                    <a:pt x="1647" y="512"/>
                  </a:lnTo>
                  <a:lnTo>
                    <a:pt x="1580" y="400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548D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5" name="Google Shape;258;p9">
              <a:extLst>
                <a:ext uri="{FF2B5EF4-FFF2-40B4-BE49-F238E27FC236}">
                  <a16:creationId xmlns:a16="http://schemas.microsoft.com/office/drawing/2014/main" id="{11B1E2AF-DDE1-459D-A268-2FC669BF82DE}"/>
                </a:ext>
              </a:extLst>
            </p:cNvPr>
            <p:cNvSpPr/>
            <p:nvPr/>
          </p:nvSpPr>
          <p:spPr>
            <a:xfrm>
              <a:off x="4506175" y="4346375"/>
              <a:ext cx="53950" cy="56175"/>
            </a:xfrm>
            <a:custGeom>
              <a:avLst/>
              <a:gdLst/>
              <a:ahLst/>
              <a:cxnLst/>
              <a:rect l="l" t="t" r="r" b="b"/>
              <a:pathLst>
                <a:path w="2158" h="2247" extrusionOk="0">
                  <a:moveTo>
                    <a:pt x="1357" y="0"/>
                  </a:moveTo>
                  <a:lnTo>
                    <a:pt x="912" y="556"/>
                  </a:lnTo>
                  <a:lnTo>
                    <a:pt x="0" y="1624"/>
                  </a:lnTo>
                  <a:lnTo>
                    <a:pt x="0" y="1646"/>
                  </a:lnTo>
                  <a:lnTo>
                    <a:pt x="468" y="2024"/>
                  </a:lnTo>
                  <a:lnTo>
                    <a:pt x="757" y="2247"/>
                  </a:lnTo>
                  <a:lnTo>
                    <a:pt x="779" y="2247"/>
                  </a:lnTo>
                  <a:lnTo>
                    <a:pt x="1402" y="1557"/>
                  </a:lnTo>
                  <a:lnTo>
                    <a:pt x="1891" y="979"/>
                  </a:lnTo>
                  <a:lnTo>
                    <a:pt x="2158" y="623"/>
                  </a:lnTo>
                  <a:lnTo>
                    <a:pt x="2069" y="556"/>
                  </a:lnTo>
                  <a:lnTo>
                    <a:pt x="2002" y="490"/>
                  </a:lnTo>
                  <a:lnTo>
                    <a:pt x="1424" y="45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7AAA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6" name="Google Shape;259;p9">
              <a:extLst>
                <a:ext uri="{FF2B5EF4-FFF2-40B4-BE49-F238E27FC236}">
                  <a16:creationId xmlns:a16="http://schemas.microsoft.com/office/drawing/2014/main" id="{AA16E691-C9CE-4EE3-8A5E-C497059DCDE1}"/>
                </a:ext>
              </a:extLst>
            </p:cNvPr>
            <p:cNvSpPr/>
            <p:nvPr/>
          </p:nvSpPr>
          <p:spPr>
            <a:xfrm>
              <a:off x="4539525" y="434525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23" y="1"/>
                  </a:moveTo>
                  <a:lnTo>
                    <a:pt x="1" y="23"/>
                  </a:lnTo>
                  <a:lnTo>
                    <a:pt x="23" y="68"/>
                  </a:lnTo>
                  <a:lnTo>
                    <a:pt x="90" y="112"/>
                  </a:lnTo>
                  <a:lnTo>
                    <a:pt x="112" y="134"/>
                  </a:lnTo>
                  <a:lnTo>
                    <a:pt x="134" y="112"/>
                  </a:lnTo>
                  <a:lnTo>
                    <a:pt x="134" y="90"/>
                  </a:lnTo>
                  <a:lnTo>
                    <a:pt x="112" y="68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7" name="Google Shape;260;p9">
              <a:extLst>
                <a:ext uri="{FF2B5EF4-FFF2-40B4-BE49-F238E27FC236}">
                  <a16:creationId xmlns:a16="http://schemas.microsoft.com/office/drawing/2014/main" id="{F4075576-3408-4D0D-9FD7-895EF32BBA77}"/>
                </a:ext>
              </a:extLst>
            </p:cNvPr>
            <p:cNvSpPr/>
            <p:nvPr/>
          </p:nvSpPr>
          <p:spPr>
            <a:xfrm>
              <a:off x="4527850" y="4345250"/>
              <a:ext cx="13375" cy="15600"/>
            </a:xfrm>
            <a:custGeom>
              <a:avLst/>
              <a:gdLst/>
              <a:ahLst/>
              <a:cxnLst/>
              <a:rect l="l" t="t" r="r" b="b"/>
              <a:pathLst>
                <a:path w="535" h="624" extrusionOk="0">
                  <a:moveTo>
                    <a:pt x="468" y="1"/>
                  </a:moveTo>
                  <a:lnTo>
                    <a:pt x="1" y="557"/>
                  </a:lnTo>
                  <a:lnTo>
                    <a:pt x="1" y="579"/>
                  </a:lnTo>
                  <a:lnTo>
                    <a:pt x="23" y="624"/>
                  </a:lnTo>
                  <a:lnTo>
                    <a:pt x="68" y="624"/>
                  </a:lnTo>
                  <a:lnTo>
                    <a:pt x="535" y="68"/>
                  </a:lnTo>
                  <a:lnTo>
                    <a:pt x="535" y="45"/>
                  </a:lnTo>
                  <a:lnTo>
                    <a:pt x="512" y="23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8" name="Google Shape;261;p9">
              <a:extLst>
                <a:ext uri="{FF2B5EF4-FFF2-40B4-BE49-F238E27FC236}">
                  <a16:creationId xmlns:a16="http://schemas.microsoft.com/office/drawing/2014/main" id="{B37003E1-2DA5-4C5E-BB52-86FFF34AF84F}"/>
                </a:ext>
              </a:extLst>
            </p:cNvPr>
            <p:cNvSpPr/>
            <p:nvPr/>
          </p:nvSpPr>
          <p:spPr>
            <a:xfrm>
              <a:off x="4505050" y="4359150"/>
              <a:ext cx="24500" cy="28950"/>
            </a:xfrm>
            <a:custGeom>
              <a:avLst/>
              <a:gdLst/>
              <a:ahLst/>
              <a:cxnLst/>
              <a:rect l="l" t="t" r="r" b="b"/>
              <a:pathLst>
                <a:path w="980" h="1158" extrusionOk="0">
                  <a:moveTo>
                    <a:pt x="913" y="1"/>
                  </a:moveTo>
                  <a:lnTo>
                    <a:pt x="1" y="1091"/>
                  </a:lnTo>
                  <a:lnTo>
                    <a:pt x="1" y="1113"/>
                  </a:lnTo>
                  <a:lnTo>
                    <a:pt x="23" y="1135"/>
                  </a:lnTo>
                  <a:lnTo>
                    <a:pt x="45" y="1157"/>
                  </a:lnTo>
                  <a:lnTo>
                    <a:pt x="68" y="1157"/>
                  </a:lnTo>
                  <a:lnTo>
                    <a:pt x="980" y="68"/>
                  </a:lnTo>
                  <a:lnTo>
                    <a:pt x="980" y="45"/>
                  </a:lnTo>
                  <a:lnTo>
                    <a:pt x="980" y="23"/>
                  </a:lnTo>
                  <a:lnTo>
                    <a:pt x="9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9" name="Google Shape;262;p9">
              <a:extLst>
                <a:ext uri="{FF2B5EF4-FFF2-40B4-BE49-F238E27FC236}">
                  <a16:creationId xmlns:a16="http://schemas.microsoft.com/office/drawing/2014/main" id="{C480D2A7-7E88-4541-93E9-C1F22E6BBB0C}"/>
                </a:ext>
              </a:extLst>
            </p:cNvPr>
            <p:cNvSpPr/>
            <p:nvPr/>
          </p:nvSpPr>
          <p:spPr>
            <a:xfrm>
              <a:off x="4505050" y="4336350"/>
              <a:ext cx="69000" cy="79550"/>
            </a:xfrm>
            <a:custGeom>
              <a:avLst/>
              <a:gdLst/>
              <a:ahLst/>
              <a:cxnLst/>
              <a:rect l="l" t="t" r="r" b="b"/>
              <a:pathLst>
                <a:path w="2760" h="3182" extrusionOk="0">
                  <a:moveTo>
                    <a:pt x="2114" y="90"/>
                  </a:moveTo>
                  <a:lnTo>
                    <a:pt x="2203" y="112"/>
                  </a:lnTo>
                  <a:lnTo>
                    <a:pt x="2270" y="157"/>
                  </a:lnTo>
                  <a:lnTo>
                    <a:pt x="2336" y="223"/>
                  </a:lnTo>
                  <a:lnTo>
                    <a:pt x="2470" y="379"/>
                  </a:lnTo>
                  <a:lnTo>
                    <a:pt x="2559" y="512"/>
                  </a:lnTo>
                  <a:lnTo>
                    <a:pt x="2603" y="601"/>
                  </a:lnTo>
                  <a:lnTo>
                    <a:pt x="2648" y="713"/>
                  </a:lnTo>
                  <a:lnTo>
                    <a:pt x="2670" y="802"/>
                  </a:lnTo>
                  <a:lnTo>
                    <a:pt x="2670" y="913"/>
                  </a:lnTo>
                  <a:lnTo>
                    <a:pt x="2626" y="1046"/>
                  </a:lnTo>
                  <a:lnTo>
                    <a:pt x="2537" y="1158"/>
                  </a:lnTo>
                  <a:lnTo>
                    <a:pt x="2381" y="1380"/>
                  </a:lnTo>
                  <a:lnTo>
                    <a:pt x="2381" y="1424"/>
                  </a:lnTo>
                  <a:lnTo>
                    <a:pt x="2403" y="1469"/>
                  </a:lnTo>
                  <a:lnTo>
                    <a:pt x="2381" y="1536"/>
                  </a:lnTo>
                  <a:lnTo>
                    <a:pt x="2336" y="1647"/>
                  </a:lnTo>
                  <a:lnTo>
                    <a:pt x="2158" y="1869"/>
                  </a:lnTo>
                  <a:lnTo>
                    <a:pt x="1869" y="2203"/>
                  </a:lnTo>
                  <a:lnTo>
                    <a:pt x="1224" y="2937"/>
                  </a:lnTo>
                  <a:lnTo>
                    <a:pt x="1135" y="3026"/>
                  </a:lnTo>
                  <a:lnTo>
                    <a:pt x="1069" y="3093"/>
                  </a:lnTo>
                  <a:lnTo>
                    <a:pt x="1024" y="3093"/>
                  </a:lnTo>
                  <a:lnTo>
                    <a:pt x="980" y="3070"/>
                  </a:lnTo>
                  <a:lnTo>
                    <a:pt x="935" y="3004"/>
                  </a:lnTo>
                  <a:lnTo>
                    <a:pt x="624" y="2781"/>
                  </a:lnTo>
                  <a:lnTo>
                    <a:pt x="401" y="2581"/>
                  </a:lnTo>
                  <a:lnTo>
                    <a:pt x="312" y="2470"/>
                  </a:lnTo>
                  <a:lnTo>
                    <a:pt x="223" y="2336"/>
                  </a:lnTo>
                  <a:lnTo>
                    <a:pt x="131" y="2151"/>
                  </a:lnTo>
                  <a:lnTo>
                    <a:pt x="223" y="2225"/>
                  </a:lnTo>
                  <a:lnTo>
                    <a:pt x="490" y="2448"/>
                  </a:lnTo>
                  <a:lnTo>
                    <a:pt x="646" y="2581"/>
                  </a:lnTo>
                  <a:lnTo>
                    <a:pt x="735" y="2648"/>
                  </a:lnTo>
                  <a:lnTo>
                    <a:pt x="824" y="2692"/>
                  </a:lnTo>
                  <a:lnTo>
                    <a:pt x="868" y="2670"/>
                  </a:lnTo>
                  <a:lnTo>
                    <a:pt x="1580" y="1869"/>
                  </a:lnTo>
                  <a:lnTo>
                    <a:pt x="2247" y="1046"/>
                  </a:lnTo>
                  <a:lnTo>
                    <a:pt x="2247" y="1024"/>
                  </a:lnTo>
                  <a:lnTo>
                    <a:pt x="2225" y="1002"/>
                  </a:lnTo>
                  <a:lnTo>
                    <a:pt x="1529" y="453"/>
                  </a:lnTo>
                  <a:lnTo>
                    <a:pt x="1529" y="453"/>
                  </a:lnTo>
                  <a:lnTo>
                    <a:pt x="1625" y="357"/>
                  </a:lnTo>
                  <a:lnTo>
                    <a:pt x="1736" y="246"/>
                  </a:lnTo>
                  <a:lnTo>
                    <a:pt x="1869" y="157"/>
                  </a:lnTo>
                  <a:lnTo>
                    <a:pt x="2025" y="90"/>
                  </a:lnTo>
                  <a:close/>
                  <a:moveTo>
                    <a:pt x="2047" y="1"/>
                  </a:moveTo>
                  <a:lnTo>
                    <a:pt x="1958" y="23"/>
                  </a:lnTo>
                  <a:lnTo>
                    <a:pt x="1869" y="45"/>
                  </a:lnTo>
                  <a:lnTo>
                    <a:pt x="1714" y="157"/>
                  </a:lnTo>
                  <a:lnTo>
                    <a:pt x="1558" y="290"/>
                  </a:lnTo>
                  <a:lnTo>
                    <a:pt x="1447" y="424"/>
                  </a:lnTo>
                  <a:lnTo>
                    <a:pt x="1447" y="446"/>
                  </a:lnTo>
                  <a:lnTo>
                    <a:pt x="1469" y="468"/>
                  </a:lnTo>
                  <a:lnTo>
                    <a:pt x="2157" y="1010"/>
                  </a:lnTo>
                  <a:lnTo>
                    <a:pt x="2157" y="1010"/>
                  </a:lnTo>
                  <a:lnTo>
                    <a:pt x="1691" y="1602"/>
                  </a:lnTo>
                  <a:lnTo>
                    <a:pt x="1180" y="2203"/>
                  </a:lnTo>
                  <a:lnTo>
                    <a:pt x="1046" y="2359"/>
                  </a:lnTo>
                  <a:lnTo>
                    <a:pt x="913" y="2492"/>
                  </a:lnTo>
                  <a:lnTo>
                    <a:pt x="824" y="2559"/>
                  </a:lnTo>
                  <a:lnTo>
                    <a:pt x="779" y="2559"/>
                  </a:lnTo>
                  <a:lnTo>
                    <a:pt x="713" y="2537"/>
                  </a:lnTo>
                  <a:lnTo>
                    <a:pt x="646" y="2492"/>
                  </a:lnTo>
                  <a:lnTo>
                    <a:pt x="424" y="2314"/>
                  </a:lnTo>
                  <a:lnTo>
                    <a:pt x="223" y="2181"/>
                  </a:lnTo>
                  <a:lnTo>
                    <a:pt x="134" y="2114"/>
                  </a:lnTo>
                  <a:lnTo>
                    <a:pt x="68" y="2025"/>
                  </a:lnTo>
                  <a:lnTo>
                    <a:pt x="45" y="2003"/>
                  </a:lnTo>
                  <a:lnTo>
                    <a:pt x="1" y="2003"/>
                  </a:lnTo>
                  <a:lnTo>
                    <a:pt x="1" y="2047"/>
                  </a:lnTo>
                  <a:lnTo>
                    <a:pt x="201" y="2403"/>
                  </a:lnTo>
                  <a:lnTo>
                    <a:pt x="268" y="2514"/>
                  </a:lnTo>
                  <a:lnTo>
                    <a:pt x="335" y="2603"/>
                  </a:lnTo>
                  <a:lnTo>
                    <a:pt x="535" y="2781"/>
                  </a:lnTo>
                  <a:lnTo>
                    <a:pt x="779" y="3004"/>
                  </a:lnTo>
                  <a:lnTo>
                    <a:pt x="935" y="3115"/>
                  </a:lnTo>
                  <a:lnTo>
                    <a:pt x="1091" y="3182"/>
                  </a:lnTo>
                  <a:lnTo>
                    <a:pt x="1113" y="3159"/>
                  </a:lnTo>
                  <a:lnTo>
                    <a:pt x="1469" y="2781"/>
                  </a:lnTo>
                  <a:lnTo>
                    <a:pt x="1825" y="2381"/>
                  </a:lnTo>
                  <a:lnTo>
                    <a:pt x="2514" y="1558"/>
                  </a:lnTo>
                  <a:lnTo>
                    <a:pt x="2492" y="1536"/>
                  </a:lnTo>
                  <a:lnTo>
                    <a:pt x="2492" y="1447"/>
                  </a:lnTo>
                  <a:lnTo>
                    <a:pt x="2492" y="1380"/>
                  </a:lnTo>
                  <a:lnTo>
                    <a:pt x="2537" y="1291"/>
                  </a:lnTo>
                  <a:lnTo>
                    <a:pt x="2581" y="1224"/>
                  </a:lnTo>
                  <a:lnTo>
                    <a:pt x="2692" y="1046"/>
                  </a:lnTo>
                  <a:lnTo>
                    <a:pt x="2737" y="980"/>
                  </a:lnTo>
                  <a:lnTo>
                    <a:pt x="2759" y="891"/>
                  </a:lnTo>
                  <a:lnTo>
                    <a:pt x="2759" y="824"/>
                  </a:lnTo>
                  <a:lnTo>
                    <a:pt x="2737" y="757"/>
                  </a:lnTo>
                  <a:lnTo>
                    <a:pt x="2692" y="601"/>
                  </a:lnTo>
                  <a:lnTo>
                    <a:pt x="2603" y="468"/>
                  </a:lnTo>
                  <a:lnTo>
                    <a:pt x="2514" y="357"/>
                  </a:lnTo>
                  <a:lnTo>
                    <a:pt x="2425" y="223"/>
                  </a:lnTo>
                  <a:lnTo>
                    <a:pt x="2336" y="112"/>
                  </a:lnTo>
                  <a:lnTo>
                    <a:pt x="2270" y="68"/>
                  </a:lnTo>
                  <a:lnTo>
                    <a:pt x="2203" y="45"/>
                  </a:lnTo>
                  <a:lnTo>
                    <a:pt x="2136" y="23"/>
                  </a:lnTo>
                  <a:lnTo>
                    <a:pt x="20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0" name="Google Shape;263;p9">
              <a:extLst>
                <a:ext uri="{FF2B5EF4-FFF2-40B4-BE49-F238E27FC236}">
                  <a16:creationId xmlns:a16="http://schemas.microsoft.com/office/drawing/2014/main" id="{D1C987F5-9B2B-4AF2-BD87-ADC10DBAD624}"/>
                </a:ext>
              </a:extLst>
            </p:cNvPr>
            <p:cNvSpPr/>
            <p:nvPr/>
          </p:nvSpPr>
          <p:spPr>
            <a:xfrm>
              <a:off x="4523975" y="4401425"/>
              <a:ext cx="8925" cy="14475"/>
            </a:xfrm>
            <a:custGeom>
              <a:avLst/>
              <a:gdLst/>
              <a:ahLst/>
              <a:cxnLst/>
              <a:rect l="l" t="t" r="r" b="b"/>
              <a:pathLst>
                <a:path w="357" h="579" extrusionOk="0">
                  <a:moveTo>
                    <a:pt x="22" y="0"/>
                  </a:moveTo>
                  <a:lnTo>
                    <a:pt x="0" y="23"/>
                  </a:lnTo>
                  <a:lnTo>
                    <a:pt x="0" y="45"/>
                  </a:lnTo>
                  <a:lnTo>
                    <a:pt x="22" y="67"/>
                  </a:lnTo>
                  <a:lnTo>
                    <a:pt x="67" y="89"/>
                  </a:lnTo>
                  <a:lnTo>
                    <a:pt x="67" y="89"/>
                  </a:lnTo>
                  <a:lnTo>
                    <a:pt x="289" y="534"/>
                  </a:lnTo>
                  <a:lnTo>
                    <a:pt x="312" y="556"/>
                  </a:lnTo>
                  <a:lnTo>
                    <a:pt x="334" y="579"/>
                  </a:lnTo>
                  <a:lnTo>
                    <a:pt x="356" y="556"/>
                  </a:lnTo>
                  <a:lnTo>
                    <a:pt x="356" y="534"/>
                  </a:lnTo>
                  <a:lnTo>
                    <a:pt x="111" y="45"/>
                  </a:lnTo>
                  <a:lnTo>
                    <a:pt x="67" y="2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1" name="Google Shape;264;p9">
              <a:extLst>
                <a:ext uri="{FF2B5EF4-FFF2-40B4-BE49-F238E27FC236}">
                  <a16:creationId xmlns:a16="http://schemas.microsoft.com/office/drawing/2014/main" id="{1AD66CC1-9A21-49C2-B43C-657508A6550C}"/>
                </a:ext>
              </a:extLst>
            </p:cNvPr>
            <p:cNvSpPr/>
            <p:nvPr/>
          </p:nvSpPr>
          <p:spPr>
            <a:xfrm>
              <a:off x="4564000" y="4341375"/>
              <a:ext cx="2800" cy="8900"/>
            </a:xfrm>
            <a:custGeom>
              <a:avLst/>
              <a:gdLst/>
              <a:ahLst/>
              <a:cxnLst/>
              <a:rect l="l" t="t" r="r" b="b"/>
              <a:pathLst>
                <a:path w="112" h="356" extrusionOk="0">
                  <a:moveTo>
                    <a:pt x="1" y="0"/>
                  </a:moveTo>
                  <a:lnTo>
                    <a:pt x="1" y="45"/>
                  </a:lnTo>
                  <a:lnTo>
                    <a:pt x="23" y="89"/>
                  </a:lnTo>
                  <a:lnTo>
                    <a:pt x="23" y="156"/>
                  </a:lnTo>
                  <a:lnTo>
                    <a:pt x="1" y="289"/>
                  </a:lnTo>
                  <a:lnTo>
                    <a:pt x="1" y="311"/>
                  </a:lnTo>
                  <a:lnTo>
                    <a:pt x="23" y="334"/>
                  </a:lnTo>
                  <a:lnTo>
                    <a:pt x="45" y="356"/>
                  </a:lnTo>
                  <a:lnTo>
                    <a:pt x="67" y="334"/>
                  </a:lnTo>
                  <a:lnTo>
                    <a:pt x="90" y="245"/>
                  </a:lnTo>
                  <a:lnTo>
                    <a:pt x="112" y="178"/>
                  </a:lnTo>
                  <a:lnTo>
                    <a:pt x="90" y="111"/>
                  </a:lnTo>
                  <a:lnTo>
                    <a:pt x="67" y="2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2" name="Google Shape;265;p9">
              <a:extLst>
                <a:ext uri="{FF2B5EF4-FFF2-40B4-BE49-F238E27FC236}">
                  <a16:creationId xmlns:a16="http://schemas.microsoft.com/office/drawing/2014/main" id="{78F22DD2-AADC-4A5B-87F2-9FBF5D24F89A}"/>
                </a:ext>
              </a:extLst>
            </p:cNvPr>
            <p:cNvSpPr/>
            <p:nvPr/>
          </p:nvSpPr>
          <p:spPr>
            <a:xfrm>
              <a:off x="4557325" y="4354700"/>
              <a:ext cx="4475" cy="6150"/>
            </a:xfrm>
            <a:custGeom>
              <a:avLst/>
              <a:gdLst/>
              <a:ahLst/>
              <a:cxnLst/>
              <a:rect l="l" t="t" r="r" b="b"/>
              <a:pathLst>
                <a:path w="179" h="246" extrusionOk="0">
                  <a:moveTo>
                    <a:pt x="134" y="1"/>
                  </a:moveTo>
                  <a:lnTo>
                    <a:pt x="112" y="23"/>
                  </a:lnTo>
                  <a:lnTo>
                    <a:pt x="1" y="179"/>
                  </a:lnTo>
                  <a:lnTo>
                    <a:pt x="1" y="223"/>
                  </a:lnTo>
                  <a:lnTo>
                    <a:pt x="23" y="246"/>
                  </a:lnTo>
                  <a:lnTo>
                    <a:pt x="67" y="246"/>
                  </a:lnTo>
                  <a:lnTo>
                    <a:pt x="179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3" name="Google Shape;266;p9">
              <a:extLst>
                <a:ext uri="{FF2B5EF4-FFF2-40B4-BE49-F238E27FC236}">
                  <a16:creationId xmlns:a16="http://schemas.microsoft.com/office/drawing/2014/main" id="{85E3FFDA-1C09-4FFC-85E9-C281A4B02910}"/>
                </a:ext>
              </a:extLst>
            </p:cNvPr>
            <p:cNvSpPr/>
            <p:nvPr/>
          </p:nvSpPr>
          <p:spPr>
            <a:xfrm>
              <a:off x="4559550" y="4360825"/>
              <a:ext cx="6700" cy="11700"/>
            </a:xfrm>
            <a:custGeom>
              <a:avLst/>
              <a:gdLst/>
              <a:ahLst/>
              <a:cxnLst/>
              <a:rect l="l" t="t" r="r" b="b"/>
              <a:pathLst>
                <a:path w="268" h="468" extrusionOk="0">
                  <a:moveTo>
                    <a:pt x="23" y="1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201" y="445"/>
                  </a:lnTo>
                  <a:lnTo>
                    <a:pt x="223" y="468"/>
                  </a:lnTo>
                  <a:lnTo>
                    <a:pt x="268" y="468"/>
                  </a:lnTo>
                  <a:lnTo>
                    <a:pt x="268" y="423"/>
                  </a:lnTo>
                  <a:lnTo>
                    <a:pt x="67" y="23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4" name="Google Shape;267;p9">
            <a:extLst>
              <a:ext uri="{FF2B5EF4-FFF2-40B4-BE49-F238E27FC236}">
                <a16:creationId xmlns:a16="http://schemas.microsoft.com/office/drawing/2014/main" id="{0F267B62-6BD0-4EEA-87CA-F4F1A66F85C4}"/>
              </a:ext>
            </a:extLst>
          </p:cNvPr>
          <p:cNvGrpSpPr/>
          <p:nvPr/>
        </p:nvGrpSpPr>
        <p:grpSpPr>
          <a:xfrm>
            <a:off x="9620059" y="1257867"/>
            <a:ext cx="249392" cy="264900"/>
            <a:chOff x="3861700" y="5390125"/>
            <a:chExt cx="35600" cy="37825"/>
          </a:xfrm>
        </p:grpSpPr>
        <p:sp>
          <p:nvSpPr>
            <p:cNvPr id="105" name="Google Shape;268;p9">
              <a:extLst>
                <a:ext uri="{FF2B5EF4-FFF2-40B4-BE49-F238E27FC236}">
                  <a16:creationId xmlns:a16="http://schemas.microsoft.com/office/drawing/2014/main" id="{A3F090FD-5855-46CF-90D9-6D7BD75F04B3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6" name="Google Shape;269;p9">
              <a:extLst>
                <a:ext uri="{FF2B5EF4-FFF2-40B4-BE49-F238E27FC236}">
                  <a16:creationId xmlns:a16="http://schemas.microsoft.com/office/drawing/2014/main" id="{A22431FA-CF57-421B-AA2D-5A1F446243C2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7" name="Google Shape;270;p9">
              <a:extLst>
                <a:ext uri="{FF2B5EF4-FFF2-40B4-BE49-F238E27FC236}">
                  <a16:creationId xmlns:a16="http://schemas.microsoft.com/office/drawing/2014/main" id="{5C8B004D-3179-464C-8E6D-C33B66127AE7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8" name="Google Shape;271;p9">
              <a:extLst>
                <a:ext uri="{FF2B5EF4-FFF2-40B4-BE49-F238E27FC236}">
                  <a16:creationId xmlns:a16="http://schemas.microsoft.com/office/drawing/2014/main" id="{A4348F87-DA1E-47EE-B64F-6DE7B2186284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9" name="Google Shape;272;p9">
              <a:extLst>
                <a:ext uri="{FF2B5EF4-FFF2-40B4-BE49-F238E27FC236}">
                  <a16:creationId xmlns:a16="http://schemas.microsoft.com/office/drawing/2014/main" id="{1BC8EE81-EDB4-4DB6-ACDC-413277C98469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0" name="Google Shape;273;p9">
              <a:extLst>
                <a:ext uri="{FF2B5EF4-FFF2-40B4-BE49-F238E27FC236}">
                  <a16:creationId xmlns:a16="http://schemas.microsoft.com/office/drawing/2014/main" id="{86B46E91-D651-40A7-A31C-7E2C31753683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12" name="Google Shape;178;p29">
            <a:extLst>
              <a:ext uri="{FF2B5EF4-FFF2-40B4-BE49-F238E27FC236}">
                <a16:creationId xmlns:a16="http://schemas.microsoft.com/office/drawing/2014/main" id="{09661647-87E2-4F76-ABF7-31410A2D57A0}"/>
              </a:ext>
            </a:extLst>
          </p:cNvPr>
          <p:cNvSpPr/>
          <p:nvPr/>
        </p:nvSpPr>
        <p:spPr>
          <a:xfrm>
            <a:off x="2957622" y="656679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" name="Google Shape;179;p29">
            <a:extLst>
              <a:ext uri="{FF2B5EF4-FFF2-40B4-BE49-F238E27FC236}">
                <a16:creationId xmlns:a16="http://schemas.microsoft.com/office/drawing/2014/main" id="{11A8C9B1-9B81-46A4-BDE1-03D0FFB55935}"/>
              </a:ext>
            </a:extLst>
          </p:cNvPr>
          <p:cNvSpPr/>
          <p:nvPr/>
        </p:nvSpPr>
        <p:spPr>
          <a:xfrm>
            <a:off x="8247774" y="719993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8" name="Rectangle 5">
            <a:extLst>
              <a:ext uri="{FF2B5EF4-FFF2-40B4-BE49-F238E27FC236}">
                <a16:creationId xmlns:a16="http://schemas.microsoft.com/office/drawing/2014/main" id="{9AA33209-C679-4D64-A011-95083C59B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2924176"/>
            <a:ext cx="1333500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318CA178-75ED-4E10-AA74-81BB79B0E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2925763"/>
            <a:ext cx="13335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" name="Rectangle 7">
            <a:extLst>
              <a:ext uri="{FF2B5EF4-FFF2-40B4-BE49-F238E27FC236}">
                <a16:creationId xmlns:a16="http://schemas.microsoft.com/office/drawing/2014/main" id="{30128D96-8AE2-4D7B-906A-698AF2ABD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2924176"/>
            <a:ext cx="1333500" cy="546100"/>
          </a:xfrm>
          <a:prstGeom prst="rect">
            <a:avLst/>
          </a:prstGeom>
          <a:solidFill>
            <a:srgbClr val="D0D0C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0" name="Rectangle 8">
            <a:extLst>
              <a:ext uri="{FF2B5EF4-FFF2-40B4-BE49-F238E27FC236}">
                <a16:creationId xmlns:a16="http://schemas.microsoft.com/office/drawing/2014/main" id="{77A22C01-50D2-49A4-B749-7DBD7A3AC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2924176"/>
            <a:ext cx="16176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3" name="Picture 9">
            <a:extLst>
              <a:ext uri="{FF2B5EF4-FFF2-40B4-BE49-F238E27FC236}">
                <a16:creationId xmlns:a16="http://schemas.microsoft.com/office/drawing/2014/main" id="{F14D7A9F-D11B-40D9-B63E-EC0231585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2925763"/>
            <a:ext cx="16176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" name="Rectangle 10">
            <a:extLst>
              <a:ext uri="{FF2B5EF4-FFF2-40B4-BE49-F238E27FC236}">
                <a16:creationId xmlns:a16="http://schemas.microsoft.com/office/drawing/2014/main" id="{7E0858D9-A75F-482C-8F1A-17D1285EA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2924176"/>
            <a:ext cx="1617662" cy="546100"/>
          </a:xfrm>
          <a:prstGeom prst="rect">
            <a:avLst/>
          </a:prstGeom>
          <a:solidFill>
            <a:srgbClr val="D0D0C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33D68111-27FC-4878-9305-7F2ACEC3E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924176"/>
            <a:ext cx="17319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40AF365-3419-49B3-89AF-7D705423B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2925763"/>
            <a:ext cx="17319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" name="Rectangle 13">
            <a:extLst>
              <a:ext uri="{FF2B5EF4-FFF2-40B4-BE49-F238E27FC236}">
                <a16:creationId xmlns:a16="http://schemas.microsoft.com/office/drawing/2014/main" id="{0EA9767D-7D6A-465D-8257-5B46C3F1B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924176"/>
            <a:ext cx="1731962" cy="546100"/>
          </a:xfrm>
          <a:prstGeom prst="rect">
            <a:avLst/>
          </a:prstGeom>
          <a:solidFill>
            <a:srgbClr val="D0D0C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4" name="Rectangle 14">
            <a:extLst>
              <a:ext uri="{FF2B5EF4-FFF2-40B4-BE49-F238E27FC236}">
                <a16:creationId xmlns:a16="http://schemas.microsoft.com/office/drawing/2014/main" id="{5D9305F4-F0BD-4C6B-A6EF-C711E1FFB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4014788"/>
            <a:ext cx="1333500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9" name="Picture 15">
            <a:extLst>
              <a:ext uri="{FF2B5EF4-FFF2-40B4-BE49-F238E27FC236}">
                <a16:creationId xmlns:a16="http://schemas.microsoft.com/office/drawing/2014/main" id="{2B9931D2-AF84-4469-8668-B6F38585F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4014788"/>
            <a:ext cx="13335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" name="Rectangle 16">
            <a:extLst>
              <a:ext uri="{FF2B5EF4-FFF2-40B4-BE49-F238E27FC236}">
                <a16:creationId xmlns:a16="http://schemas.microsoft.com/office/drawing/2014/main" id="{F7611237-7347-4F32-AF8F-F7FD88ED8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4014788"/>
            <a:ext cx="1333500" cy="546100"/>
          </a:xfrm>
          <a:prstGeom prst="rect">
            <a:avLst/>
          </a:prstGeom>
          <a:solidFill>
            <a:srgbClr val="D0D0C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6" name="Rectangle 17">
            <a:extLst>
              <a:ext uri="{FF2B5EF4-FFF2-40B4-BE49-F238E27FC236}">
                <a16:creationId xmlns:a16="http://schemas.microsoft.com/office/drawing/2014/main" id="{1F7C4BC1-52E4-4915-B945-86F593FB8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4014788"/>
            <a:ext cx="16176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42" name="Picture 18">
            <a:extLst>
              <a:ext uri="{FF2B5EF4-FFF2-40B4-BE49-F238E27FC236}">
                <a16:creationId xmlns:a16="http://schemas.microsoft.com/office/drawing/2014/main" id="{006DF65D-3470-4B84-998E-192DC0133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4014788"/>
            <a:ext cx="16176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" name="Rectangle 19">
            <a:extLst>
              <a:ext uri="{FF2B5EF4-FFF2-40B4-BE49-F238E27FC236}">
                <a16:creationId xmlns:a16="http://schemas.microsoft.com/office/drawing/2014/main" id="{99A22885-49CD-4400-896E-73720B1A9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4014788"/>
            <a:ext cx="1617662" cy="546100"/>
          </a:xfrm>
          <a:prstGeom prst="rect">
            <a:avLst/>
          </a:prstGeom>
          <a:solidFill>
            <a:srgbClr val="D0D0C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4" name="Rectangle 20">
            <a:extLst>
              <a:ext uri="{FF2B5EF4-FFF2-40B4-BE49-F238E27FC236}">
                <a16:creationId xmlns:a16="http://schemas.microsoft.com/office/drawing/2014/main" id="{A7A455C7-FEF0-4E7B-8593-BFA44876C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014788"/>
            <a:ext cx="17319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45" name="Picture 21">
            <a:extLst>
              <a:ext uri="{FF2B5EF4-FFF2-40B4-BE49-F238E27FC236}">
                <a16:creationId xmlns:a16="http://schemas.microsoft.com/office/drawing/2014/main" id="{531AD4CB-843E-46F8-AF6C-3758F2E91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4014788"/>
            <a:ext cx="17319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" name="Rectangle 22">
            <a:extLst>
              <a:ext uri="{FF2B5EF4-FFF2-40B4-BE49-F238E27FC236}">
                <a16:creationId xmlns:a16="http://schemas.microsoft.com/office/drawing/2014/main" id="{E2949059-FF49-4D85-A078-B2C9CB724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014788"/>
            <a:ext cx="1731962" cy="546100"/>
          </a:xfrm>
          <a:prstGeom prst="rect">
            <a:avLst/>
          </a:prstGeom>
          <a:solidFill>
            <a:srgbClr val="D0D0C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6" name="Rectangle 23">
            <a:extLst>
              <a:ext uri="{FF2B5EF4-FFF2-40B4-BE49-F238E27FC236}">
                <a16:creationId xmlns:a16="http://schemas.microsoft.com/office/drawing/2014/main" id="{AB977BA6-AE6A-4A25-9264-7BB860FDD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5103813"/>
            <a:ext cx="1333500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48" name="Picture 24">
            <a:extLst>
              <a:ext uri="{FF2B5EF4-FFF2-40B4-BE49-F238E27FC236}">
                <a16:creationId xmlns:a16="http://schemas.microsoft.com/office/drawing/2014/main" id="{34C3F739-1795-4CF2-ABD1-33B9158C0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5103813"/>
            <a:ext cx="13335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5">
            <a:extLst>
              <a:ext uri="{FF2B5EF4-FFF2-40B4-BE49-F238E27FC236}">
                <a16:creationId xmlns:a16="http://schemas.microsoft.com/office/drawing/2014/main" id="{AF419C22-BA10-4F2E-9888-734E9E94F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5103813"/>
            <a:ext cx="1333500" cy="546100"/>
          </a:xfrm>
          <a:prstGeom prst="rect">
            <a:avLst/>
          </a:prstGeom>
          <a:solidFill>
            <a:srgbClr val="D0D0C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8" name="Rectangle 26">
            <a:extLst>
              <a:ext uri="{FF2B5EF4-FFF2-40B4-BE49-F238E27FC236}">
                <a16:creationId xmlns:a16="http://schemas.microsoft.com/office/drawing/2014/main" id="{C0FF9357-999A-4AAD-9723-080A0DB4C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5103813"/>
            <a:ext cx="16176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51" name="Picture 27">
            <a:extLst>
              <a:ext uri="{FF2B5EF4-FFF2-40B4-BE49-F238E27FC236}">
                <a16:creationId xmlns:a16="http://schemas.microsoft.com/office/drawing/2014/main" id="{735D641B-887A-4874-BE87-DECD1E278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5103813"/>
            <a:ext cx="16176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28">
            <a:extLst>
              <a:ext uri="{FF2B5EF4-FFF2-40B4-BE49-F238E27FC236}">
                <a16:creationId xmlns:a16="http://schemas.microsoft.com/office/drawing/2014/main" id="{FFCCFE87-74FA-4C84-90CF-A301488A7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5103813"/>
            <a:ext cx="1617662" cy="546100"/>
          </a:xfrm>
          <a:prstGeom prst="rect">
            <a:avLst/>
          </a:prstGeom>
          <a:solidFill>
            <a:srgbClr val="D0D0C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31" name="Rectangle 29">
            <a:extLst>
              <a:ext uri="{FF2B5EF4-FFF2-40B4-BE49-F238E27FC236}">
                <a16:creationId xmlns:a16="http://schemas.microsoft.com/office/drawing/2014/main" id="{685CF8C8-19D9-4DB8-A078-DC5865B48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03813"/>
            <a:ext cx="17319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54" name="Picture 30">
            <a:extLst>
              <a:ext uri="{FF2B5EF4-FFF2-40B4-BE49-F238E27FC236}">
                <a16:creationId xmlns:a16="http://schemas.microsoft.com/office/drawing/2014/main" id="{4A3BD4C1-8483-47C6-8208-3EF2999AB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5103813"/>
            <a:ext cx="17319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31">
            <a:extLst>
              <a:ext uri="{FF2B5EF4-FFF2-40B4-BE49-F238E27FC236}">
                <a16:creationId xmlns:a16="http://schemas.microsoft.com/office/drawing/2014/main" id="{FBDFEDF3-A0F6-4675-A9BD-831AE8D65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03813"/>
            <a:ext cx="1731962" cy="546100"/>
          </a:xfrm>
          <a:prstGeom prst="rect">
            <a:avLst/>
          </a:prstGeom>
          <a:solidFill>
            <a:srgbClr val="D0D0C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34" name="Line 32">
            <a:extLst>
              <a:ext uri="{FF2B5EF4-FFF2-40B4-BE49-F238E27FC236}">
                <a16:creationId xmlns:a16="http://schemas.microsoft.com/office/drawing/2014/main" id="{32984FBC-7E5B-48A0-8894-9EEA7A25B6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7125" y="2913063"/>
            <a:ext cx="0" cy="3286125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35" name="Line 33">
            <a:extLst>
              <a:ext uri="{FF2B5EF4-FFF2-40B4-BE49-F238E27FC236}">
                <a16:creationId xmlns:a16="http://schemas.microsoft.com/office/drawing/2014/main" id="{8D382F80-3FF5-427D-9A89-7721E2C194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4788" y="1981201"/>
            <a:ext cx="0" cy="4217988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37" name="Line 34">
            <a:extLst>
              <a:ext uri="{FF2B5EF4-FFF2-40B4-BE49-F238E27FC236}">
                <a16:creationId xmlns:a16="http://schemas.microsoft.com/office/drawing/2014/main" id="{37970159-B236-4573-B0F6-0CE79CB247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2925763"/>
            <a:ext cx="4695825" cy="0"/>
          </a:xfrm>
          <a:prstGeom prst="line">
            <a:avLst/>
          </a:prstGeom>
          <a:noFill/>
          <a:ln w="254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38" name="Line 35">
            <a:extLst>
              <a:ext uri="{FF2B5EF4-FFF2-40B4-BE49-F238E27FC236}">
                <a16:creationId xmlns:a16="http://schemas.microsoft.com/office/drawing/2014/main" id="{E6F685F7-EF96-4E63-86B8-8D7B1E3E12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3470276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40" name="Line 36">
            <a:extLst>
              <a:ext uri="{FF2B5EF4-FFF2-40B4-BE49-F238E27FC236}">
                <a16:creationId xmlns:a16="http://schemas.microsoft.com/office/drawing/2014/main" id="{D6539C10-2A53-464E-B248-8CCCCB50E8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4014788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41" name="Line 37">
            <a:extLst>
              <a:ext uri="{FF2B5EF4-FFF2-40B4-BE49-F238E27FC236}">
                <a16:creationId xmlns:a16="http://schemas.microsoft.com/office/drawing/2014/main" id="{08372D26-A246-4B51-AAAF-9711456BE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4559301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43" name="Line 38">
            <a:extLst>
              <a:ext uri="{FF2B5EF4-FFF2-40B4-BE49-F238E27FC236}">
                <a16:creationId xmlns:a16="http://schemas.microsoft.com/office/drawing/2014/main" id="{208C4084-E6D7-4D62-B345-6CEC654FC1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5103813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44" name="Line 39">
            <a:extLst>
              <a:ext uri="{FF2B5EF4-FFF2-40B4-BE49-F238E27FC236}">
                <a16:creationId xmlns:a16="http://schemas.microsoft.com/office/drawing/2014/main" id="{9F8F5953-ABB7-43E0-9050-FF653FFBB2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5648326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46" name="Line 40">
            <a:extLst>
              <a:ext uri="{FF2B5EF4-FFF2-40B4-BE49-F238E27FC236}">
                <a16:creationId xmlns:a16="http://schemas.microsoft.com/office/drawing/2014/main" id="{5B8C8B76-AA04-4D25-AED8-D00A32A924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3625" y="1981201"/>
            <a:ext cx="0" cy="4217988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47" name="Line 41">
            <a:extLst>
              <a:ext uri="{FF2B5EF4-FFF2-40B4-BE49-F238E27FC236}">
                <a16:creationId xmlns:a16="http://schemas.microsoft.com/office/drawing/2014/main" id="{C9299B93-E275-435D-9E3C-F44D270121B3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6750" y="1981201"/>
            <a:ext cx="0" cy="4217988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49" name="Line 42">
            <a:extLst>
              <a:ext uri="{FF2B5EF4-FFF2-40B4-BE49-F238E27FC236}">
                <a16:creationId xmlns:a16="http://schemas.microsoft.com/office/drawing/2014/main" id="{367BDB56-69FF-4EB6-92F7-F9A62256FC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1987551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50" name="Line 43">
            <a:extLst>
              <a:ext uri="{FF2B5EF4-FFF2-40B4-BE49-F238E27FC236}">
                <a16:creationId xmlns:a16="http://schemas.microsoft.com/office/drawing/2014/main" id="{13D971A2-7900-4D07-8913-B7E785CFF0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6194426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52" name="Rectangle 44">
            <a:extLst>
              <a:ext uri="{FF2B5EF4-FFF2-40B4-BE49-F238E27FC236}">
                <a16:creationId xmlns:a16="http://schemas.microsoft.com/office/drawing/2014/main" id="{0138F6A3-7B5F-4DF3-A88C-E4AFF2642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3163" y="2301876"/>
            <a:ext cx="9731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FUTURO 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53" name="Rectangle 45">
            <a:extLst>
              <a:ext uri="{FF2B5EF4-FFF2-40B4-BE49-F238E27FC236}">
                <a16:creationId xmlns:a16="http://schemas.microsoft.com/office/drawing/2014/main" id="{A06F3613-D9DE-41DB-A55B-7B941535D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2301876"/>
            <a:ext cx="20304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ACTIVO INDICATIVO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55" name="Rectangle 46">
            <a:extLst>
              <a:ext uri="{FF2B5EF4-FFF2-40B4-BE49-F238E27FC236}">
                <a16:creationId xmlns:a16="http://schemas.microsoft.com/office/drawing/2014/main" id="{4278B90D-E191-4C1D-BBE6-20AAA9783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3164" y="2301876"/>
            <a:ext cx="103464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Traducción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56" name="Rectangle 47">
            <a:extLst>
              <a:ext uri="{FF2B5EF4-FFF2-40B4-BE49-F238E27FC236}">
                <a16:creationId xmlns:a16="http://schemas.microsoft.com/office/drawing/2014/main" id="{8363BC1D-0FBC-4BF2-A48F-F6FD85025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2967038"/>
            <a:ext cx="1312862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1ª Singular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57" name="Rectangle 48">
            <a:extLst>
              <a:ext uri="{FF2B5EF4-FFF2-40B4-BE49-F238E27FC236}">
                <a16:creationId xmlns:a16="http://schemas.microsoft.com/office/drawing/2014/main" id="{8E4B56EA-EE3A-483E-89B9-D4226C388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429" y="3044826"/>
            <a:ext cx="11406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/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ω</a:t>
            </a:r>
          </a:p>
        </p:txBody>
      </p:sp>
      <p:sp>
        <p:nvSpPr>
          <p:cNvPr id="1060" name="Rectangle 51">
            <a:extLst>
              <a:ext uri="{FF2B5EF4-FFF2-40B4-BE49-F238E27FC236}">
                <a16:creationId xmlns:a16="http://schemas.microsoft.com/office/drawing/2014/main" id="{4F475130-40AF-484D-855B-F15C2DC45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060701"/>
            <a:ext cx="9318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desataré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1" name="Rectangle 52">
            <a:extLst>
              <a:ext uri="{FF2B5EF4-FFF2-40B4-BE49-F238E27FC236}">
                <a16:creationId xmlns:a16="http://schemas.microsoft.com/office/drawing/2014/main" id="{14C69500-8D40-4F92-950E-79682CECA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3511551"/>
            <a:ext cx="1312862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2ª Singular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2" name="Rectangle 53">
            <a:extLst>
              <a:ext uri="{FF2B5EF4-FFF2-40B4-BE49-F238E27FC236}">
                <a16:creationId xmlns:a16="http://schemas.microsoft.com/office/drawing/2014/main" id="{7ED15CBB-37D8-48FD-9C00-7401CCDF2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844" y="3592513"/>
            <a:ext cx="78797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εις</a:t>
            </a:r>
          </a:p>
        </p:txBody>
      </p:sp>
      <p:sp>
        <p:nvSpPr>
          <p:cNvPr id="1065" name="Rectangle 56">
            <a:extLst>
              <a:ext uri="{FF2B5EF4-FFF2-40B4-BE49-F238E27FC236}">
                <a16:creationId xmlns:a16="http://schemas.microsoft.com/office/drawing/2014/main" id="{0ACD83CB-1B8A-4BE4-9883-D0B07B801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075" y="3605213"/>
            <a:ext cx="1016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desatarás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6" name="Rectangle 57">
            <a:extLst>
              <a:ext uri="{FF2B5EF4-FFF2-40B4-BE49-F238E27FC236}">
                <a16:creationId xmlns:a16="http://schemas.microsoft.com/office/drawing/2014/main" id="{5D424ECD-1EF6-41E2-A6C2-9E5DDB0B9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4056063"/>
            <a:ext cx="1312862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3ª Singular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7" name="Rectangle 58">
            <a:extLst>
              <a:ext uri="{FF2B5EF4-FFF2-40B4-BE49-F238E27FC236}">
                <a16:creationId xmlns:a16="http://schemas.microsoft.com/office/drawing/2014/main" id="{868227CD-5275-4EC3-BFAF-292318F34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2722" y="4137025"/>
            <a:ext cx="6549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ει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0" name="Rectangle 61">
            <a:extLst>
              <a:ext uri="{FF2B5EF4-FFF2-40B4-BE49-F238E27FC236}">
                <a16:creationId xmlns:a16="http://schemas.microsoft.com/office/drawing/2014/main" id="{4CE96517-7584-452E-B25F-C2A21EFA8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9925" y="4149726"/>
            <a:ext cx="927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desatará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1" name="Rectangle 62">
            <a:extLst>
              <a:ext uri="{FF2B5EF4-FFF2-40B4-BE49-F238E27FC236}">
                <a16:creationId xmlns:a16="http://schemas.microsoft.com/office/drawing/2014/main" id="{BD1C5C58-8F4B-457F-9F76-8B1F530E4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4600576"/>
            <a:ext cx="10636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1ª Plural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2" name="Rectangle 63">
            <a:extLst>
              <a:ext uri="{FF2B5EF4-FFF2-40B4-BE49-F238E27FC236}">
                <a16:creationId xmlns:a16="http://schemas.microsoft.com/office/drawing/2014/main" id="{92167D8D-2816-4958-9B14-753A3A3ED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1288" y="4681538"/>
            <a:ext cx="10412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ομεν</a:t>
            </a:r>
          </a:p>
        </p:txBody>
      </p:sp>
      <p:sp>
        <p:nvSpPr>
          <p:cNvPr id="1075" name="Rectangle 66">
            <a:extLst>
              <a:ext uri="{FF2B5EF4-FFF2-40B4-BE49-F238E27FC236}">
                <a16:creationId xmlns:a16="http://schemas.microsoft.com/office/drawing/2014/main" id="{E29A8D48-4621-44D7-A2D5-B13CC5E28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00" y="4692651"/>
            <a:ext cx="13239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desataremos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6" name="Rectangle 67">
            <a:extLst>
              <a:ext uri="{FF2B5EF4-FFF2-40B4-BE49-F238E27FC236}">
                <a16:creationId xmlns:a16="http://schemas.microsoft.com/office/drawing/2014/main" id="{9D436714-5801-4111-8405-0A770D864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145088"/>
            <a:ext cx="10636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2ª Plural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7" name="Rectangle 68">
            <a:extLst>
              <a:ext uri="{FF2B5EF4-FFF2-40B4-BE49-F238E27FC236}">
                <a16:creationId xmlns:a16="http://schemas.microsoft.com/office/drawing/2014/main" id="{DB8EDD82-AFFF-4AFF-A4C3-E8E0E215AD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353" y="5214441"/>
            <a:ext cx="8200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ετε</a:t>
            </a:r>
          </a:p>
        </p:txBody>
      </p:sp>
      <p:sp>
        <p:nvSpPr>
          <p:cNvPr id="1080" name="Rectangle 71">
            <a:extLst>
              <a:ext uri="{FF2B5EF4-FFF2-40B4-BE49-F238E27FC236}">
                <a16:creationId xmlns:a16="http://schemas.microsoft.com/office/drawing/2014/main" id="{AABEF5A5-420C-40C3-9CD7-222EAD923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0" y="5237163"/>
            <a:ext cx="10731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desataréis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1" name="Rectangle 72">
            <a:extLst>
              <a:ext uri="{FF2B5EF4-FFF2-40B4-BE49-F238E27FC236}">
                <a16:creationId xmlns:a16="http://schemas.microsoft.com/office/drawing/2014/main" id="{2E6918F7-B7B7-4139-B734-C2F237D79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692776"/>
            <a:ext cx="1012825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3ª Plural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2" name="Rectangle 73">
            <a:extLst>
              <a:ext uri="{FF2B5EF4-FFF2-40B4-BE49-F238E27FC236}">
                <a16:creationId xmlns:a16="http://schemas.microsoft.com/office/drawing/2014/main" id="{60C22ACD-7769-4E2C-AAA2-2567AAE5F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420" y="5764297"/>
            <a:ext cx="14003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ουσι</a:t>
            </a:r>
            <a:r>
              <a:rPr lang="es-ES" sz="2000" b="1" dirty="0">
                <a:solidFill>
                  <a:srgbClr val="FF0000"/>
                </a:solidFill>
                <a:effectLst/>
                <a:latin typeface="Greek" panose="02020500000000000000" pitchFamily="18" charset="0"/>
              </a:rPr>
              <a:t>(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ν</a:t>
            </a:r>
            <a:r>
              <a:rPr lang="es-ES" sz="2000" b="1" dirty="0">
                <a:solidFill>
                  <a:srgbClr val="FF0000"/>
                </a:solidFill>
                <a:effectLst/>
                <a:latin typeface="Greek" panose="02020500000000000000" pitchFamily="18" charset="0"/>
              </a:rPr>
              <a:t>)</a:t>
            </a:r>
            <a:r>
              <a:rPr lang="es-MX" sz="2000" b="1" dirty="0">
                <a:effectLst/>
                <a:latin typeface="Greek" panose="02020500000000000000" pitchFamily="18" charset="0"/>
              </a:rPr>
              <a:t> </a:t>
            </a:r>
            <a:endParaRPr lang="el-G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88" name="Rectangle 79">
            <a:extLst>
              <a:ext uri="{FF2B5EF4-FFF2-40B4-BE49-F238E27FC236}">
                <a16:creationId xmlns:a16="http://schemas.microsoft.com/office/drawing/2014/main" id="{BFE44519-AEE4-4203-AAFB-93C119952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5788" y="5781676"/>
            <a:ext cx="1046162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desatarán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492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6" grpId="0"/>
      <p:bldP spid="1057" grpId="0"/>
      <p:bldP spid="1060" grpId="0"/>
      <p:bldP spid="1061" grpId="0"/>
      <p:bldP spid="1062" grpId="0"/>
      <p:bldP spid="1065" grpId="0"/>
      <p:bldP spid="1066" grpId="0"/>
      <p:bldP spid="1067" grpId="0"/>
      <p:bldP spid="1070" grpId="0"/>
      <p:bldP spid="1071" grpId="0"/>
      <p:bldP spid="1072" grpId="0"/>
      <p:bldP spid="1075" grpId="0"/>
      <p:bldP spid="1076" grpId="0"/>
      <p:bldP spid="1077" grpId="0"/>
      <p:bldP spid="1080" grpId="0"/>
      <p:bldP spid="1081" grpId="0"/>
      <p:bldP spid="1082" grpId="0"/>
      <p:bldP spid="10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A09D330B-2100-448D-BB56-5A7D01F48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8" name="Google Shape;1474;p50">
            <a:extLst>
              <a:ext uri="{FF2B5EF4-FFF2-40B4-BE49-F238E27FC236}">
                <a16:creationId xmlns:a16="http://schemas.microsoft.com/office/drawing/2014/main" id="{B4182F70-15E7-4EB1-B3E4-9399D75B3427}"/>
              </a:ext>
            </a:extLst>
          </p:cNvPr>
          <p:cNvGrpSpPr/>
          <p:nvPr/>
        </p:nvGrpSpPr>
        <p:grpSpPr>
          <a:xfrm>
            <a:off x="735402" y="5422676"/>
            <a:ext cx="870727" cy="428832"/>
            <a:chOff x="4173100" y="4403650"/>
            <a:chExt cx="51175" cy="23925"/>
          </a:xfrm>
        </p:grpSpPr>
        <p:sp>
          <p:nvSpPr>
            <p:cNvPr id="59" name="Google Shape;1475;p50">
              <a:extLst>
                <a:ext uri="{FF2B5EF4-FFF2-40B4-BE49-F238E27FC236}">
                  <a16:creationId xmlns:a16="http://schemas.microsoft.com/office/drawing/2014/main" id="{3D2B9D40-BDA9-4A33-A69A-D258B667B895}"/>
                </a:ext>
              </a:extLst>
            </p:cNvPr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Google Shape;1476;p50">
              <a:extLst>
                <a:ext uri="{FF2B5EF4-FFF2-40B4-BE49-F238E27FC236}">
                  <a16:creationId xmlns:a16="http://schemas.microsoft.com/office/drawing/2014/main" id="{89A66F9D-3E00-4CC6-9750-B27B3958D79F}"/>
                </a:ext>
              </a:extLst>
            </p:cNvPr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Google Shape;1477;p50">
              <a:extLst>
                <a:ext uri="{FF2B5EF4-FFF2-40B4-BE49-F238E27FC236}">
                  <a16:creationId xmlns:a16="http://schemas.microsoft.com/office/drawing/2014/main" id="{40D7E4C2-9541-4C4C-BB77-EEF228F46BC5}"/>
                </a:ext>
              </a:extLst>
            </p:cNvPr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" name="Google Shape;1478;p50">
              <a:extLst>
                <a:ext uri="{FF2B5EF4-FFF2-40B4-BE49-F238E27FC236}">
                  <a16:creationId xmlns:a16="http://schemas.microsoft.com/office/drawing/2014/main" id="{B137EF99-BA93-4DFD-B40C-ABA9A5BF0CD8}"/>
                </a:ext>
              </a:extLst>
            </p:cNvPr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" name="Google Shape;1479;p50">
              <a:extLst>
                <a:ext uri="{FF2B5EF4-FFF2-40B4-BE49-F238E27FC236}">
                  <a16:creationId xmlns:a16="http://schemas.microsoft.com/office/drawing/2014/main" id="{903A674F-0A27-4561-A514-8427CA83F00A}"/>
                </a:ext>
              </a:extLst>
            </p:cNvPr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" name="Google Shape;1480;p50">
              <a:extLst>
                <a:ext uri="{FF2B5EF4-FFF2-40B4-BE49-F238E27FC236}">
                  <a16:creationId xmlns:a16="http://schemas.microsoft.com/office/drawing/2014/main" id="{65215FEA-AD2E-4F4E-AEBE-E383C5BB480E}"/>
                </a:ext>
              </a:extLst>
            </p:cNvPr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5" name="Google Shape;1481;p50">
              <a:extLst>
                <a:ext uri="{FF2B5EF4-FFF2-40B4-BE49-F238E27FC236}">
                  <a16:creationId xmlns:a16="http://schemas.microsoft.com/office/drawing/2014/main" id="{E238DF42-402B-4D2E-838E-4D9F1AF93C3F}"/>
                </a:ext>
              </a:extLst>
            </p:cNvPr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6" name="Google Shape;1482;p50">
              <a:extLst>
                <a:ext uri="{FF2B5EF4-FFF2-40B4-BE49-F238E27FC236}">
                  <a16:creationId xmlns:a16="http://schemas.microsoft.com/office/drawing/2014/main" id="{C748D98A-6123-4F6E-A404-782AD1BF2C3E}"/>
                </a:ext>
              </a:extLst>
            </p:cNvPr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7" name="Google Shape;1483;p50">
            <a:extLst>
              <a:ext uri="{FF2B5EF4-FFF2-40B4-BE49-F238E27FC236}">
                <a16:creationId xmlns:a16="http://schemas.microsoft.com/office/drawing/2014/main" id="{F3928E72-0EEF-4B53-86CC-0983427581E1}"/>
              </a:ext>
            </a:extLst>
          </p:cNvPr>
          <p:cNvGrpSpPr/>
          <p:nvPr/>
        </p:nvGrpSpPr>
        <p:grpSpPr>
          <a:xfrm>
            <a:off x="10185659" y="4415073"/>
            <a:ext cx="931796" cy="766959"/>
            <a:chOff x="7667784" y="2846222"/>
            <a:chExt cx="683255" cy="533862"/>
          </a:xfrm>
        </p:grpSpPr>
        <p:sp>
          <p:nvSpPr>
            <p:cNvPr id="68" name="Google Shape;1484;p50">
              <a:extLst>
                <a:ext uri="{FF2B5EF4-FFF2-40B4-BE49-F238E27FC236}">
                  <a16:creationId xmlns:a16="http://schemas.microsoft.com/office/drawing/2014/main" id="{578AD4C5-ED67-4D19-9990-FCEF76150C47}"/>
                </a:ext>
              </a:extLst>
            </p:cNvPr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9" name="Google Shape;1485;p50">
              <a:extLst>
                <a:ext uri="{FF2B5EF4-FFF2-40B4-BE49-F238E27FC236}">
                  <a16:creationId xmlns:a16="http://schemas.microsoft.com/office/drawing/2014/main" id="{ABA0349C-FE1F-4A87-9B6E-3C2143931CD1}"/>
                </a:ext>
              </a:extLst>
            </p:cNvPr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0" name="Google Shape;1486;p50">
              <a:extLst>
                <a:ext uri="{FF2B5EF4-FFF2-40B4-BE49-F238E27FC236}">
                  <a16:creationId xmlns:a16="http://schemas.microsoft.com/office/drawing/2014/main" id="{A15822CC-415F-4B83-B615-55F65FE6F735}"/>
                </a:ext>
              </a:extLst>
            </p:cNvPr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1" name="Google Shape;1487;p50">
              <a:extLst>
                <a:ext uri="{FF2B5EF4-FFF2-40B4-BE49-F238E27FC236}">
                  <a16:creationId xmlns:a16="http://schemas.microsoft.com/office/drawing/2014/main" id="{E4865AF1-5D71-4319-9451-E6F1409708ED}"/>
                </a:ext>
              </a:extLst>
            </p:cNvPr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2" name="Google Shape;1488;p50">
              <a:extLst>
                <a:ext uri="{FF2B5EF4-FFF2-40B4-BE49-F238E27FC236}">
                  <a16:creationId xmlns:a16="http://schemas.microsoft.com/office/drawing/2014/main" id="{85C1DC69-7EB0-4D74-B2E3-866A3968E0E1}"/>
                </a:ext>
              </a:extLst>
            </p:cNvPr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3" name="Google Shape;1489;p50">
              <a:extLst>
                <a:ext uri="{FF2B5EF4-FFF2-40B4-BE49-F238E27FC236}">
                  <a16:creationId xmlns:a16="http://schemas.microsoft.com/office/drawing/2014/main" id="{7AC8D6D2-9E46-4719-B82F-F67F44CCC02D}"/>
                </a:ext>
              </a:extLst>
            </p:cNvPr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4" name="Google Shape;1490;p50">
              <a:extLst>
                <a:ext uri="{FF2B5EF4-FFF2-40B4-BE49-F238E27FC236}">
                  <a16:creationId xmlns:a16="http://schemas.microsoft.com/office/drawing/2014/main" id="{71939620-36F3-4986-875D-9881BB4E5695}"/>
                </a:ext>
              </a:extLst>
            </p:cNvPr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5" name="Google Shape;1491;p50">
              <a:extLst>
                <a:ext uri="{FF2B5EF4-FFF2-40B4-BE49-F238E27FC236}">
                  <a16:creationId xmlns:a16="http://schemas.microsoft.com/office/drawing/2014/main" id="{65FCBD74-FC10-473E-923F-7C48930C9DE1}"/>
                </a:ext>
              </a:extLst>
            </p:cNvPr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76" name="CuadroTexto 75">
            <a:extLst>
              <a:ext uri="{FF2B5EF4-FFF2-40B4-BE49-F238E27FC236}">
                <a16:creationId xmlns:a16="http://schemas.microsoft.com/office/drawing/2014/main" id="{C3528118-7F59-44C5-A8A7-5020F6CC2EE6}"/>
              </a:ext>
            </a:extLst>
          </p:cNvPr>
          <p:cNvSpPr txBox="1"/>
          <p:nvPr/>
        </p:nvSpPr>
        <p:spPr>
          <a:xfrm>
            <a:off x="2901289" y="1043216"/>
            <a:ext cx="60983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VERBOS EN FUTURO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77" name="Google Shape;239;p9">
            <a:extLst>
              <a:ext uri="{FF2B5EF4-FFF2-40B4-BE49-F238E27FC236}">
                <a16:creationId xmlns:a16="http://schemas.microsoft.com/office/drawing/2014/main" id="{3239DB33-B57D-4A21-8B4C-D0D6F9ED1B8C}"/>
              </a:ext>
            </a:extLst>
          </p:cNvPr>
          <p:cNvGrpSpPr/>
          <p:nvPr/>
        </p:nvGrpSpPr>
        <p:grpSpPr>
          <a:xfrm>
            <a:off x="1585303" y="1249844"/>
            <a:ext cx="254056" cy="241758"/>
            <a:chOff x="2768914" y="655181"/>
            <a:chExt cx="338380" cy="321743"/>
          </a:xfrm>
        </p:grpSpPr>
        <p:sp>
          <p:nvSpPr>
            <p:cNvPr id="78" name="Google Shape;240;p9">
              <a:extLst>
                <a:ext uri="{FF2B5EF4-FFF2-40B4-BE49-F238E27FC236}">
                  <a16:creationId xmlns:a16="http://schemas.microsoft.com/office/drawing/2014/main" id="{0912E399-535A-4EE1-ADEF-4E783B055367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9" name="Google Shape;241;p9">
              <a:extLst>
                <a:ext uri="{FF2B5EF4-FFF2-40B4-BE49-F238E27FC236}">
                  <a16:creationId xmlns:a16="http://schemas.microsoft.com/office/drawing/2014/main" id="{66199CE5-CDDB-46E7-9E7C-981EF1FD6786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0" name="Google Shape;242;p9">
            <a:extLst>
              <a:ext uri="{FF2B5EF4-FFF2-40B4-BE49-F238E27FC236}">
                <a16:creationId xmlns:a16="http://schemas.microsoft.com/office/drawing/2014/main" id="{2F0C6B54-A998-4138-B623-12EE9C30564B}"/>
              </a:ext>
            </a:extLst>
          </p:cNvPr>
          <p:cNvGrpSpPr/>
          <p:nvPr/>
        </p:nvGrpSpPr>
        <p:grpSpPr>
          <a:xfrm>
            <a:off x="11230100" y="1434492"/>
            <a:ext cx="254056" cy="241758"/>
            <a:chOff x="2768914" y="655181"/>
            <a:chExt cx="338380" cy="321743"/>
          </a:xfrm>
        </p:grpSpPr>
        <p:sp>
          <p:nvSpPr>
            <p:cNvPr id="81" name="Google Shape;243;p9">
              <a:extLst>
                <a:ext uri="{FF2B5EF4-FFF2-40B4-BE49-F238E27FC236}">
                  <a16:creationId xmlns:a16="http://schemas.microsoft.com/office/drawing/2014/main" id="{1E9C89E4-8FE5-4EA5-AD69-EB43E65FF7F4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2" name="Google Shape;244;p9">
              <a:extLst>
                <a:ext uri="{FF2B5EF4-FFF2-40B4-BE49-F238E27FC236}">
                  <a16:creationId xmlns:a16="http://schemas.microsoft.com/office/drawing/2014/main" id="{9EBE55CD-F60E-4DBA-A318-735E6F128BDE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3" name="Google Shape;245;p9">
            <a:extLst>
              <a:ext uri="{FF2B5EF4-FFF2-40B4-BE49-F238E27FC236}">
                <a16:creationId xmlns:a16="http://schemas.microsoft.com/office/drawing/2014/main" id="{E983CC6E-248B-46EA-94A4-94FE14A836B4}"/>
              </a:ext>
            </a:extLst>
          </p:cNvPr>
          <p:cNvGrpSpPr/>
          <p:nvPr/>
        </p:nvGrpSpPr>
        <p:grpSpPr>
          <a:xfrm>
            <a:off x="-433603" y="1969367"/>
            <a:ext cx="1115223" cy="505646"/>
            <a:chOff x="-889965" y="517131"/>
            <a:chExt cx="2215821" cy="1003863"/>
          </a:xfrm>
        </p:grpSpPr>
        <p:sp>
          <p:nvSpPr>
            <p:cNvPr id="84" name="Google Shape;246;p9">
              <a:extLst>
                <a:ext uri="{FF2B5EF4-FFF2-40B4-BE49-F238E27FC236}">
                  <a16:creationId xmlns:a16="http://schemas.microsoft.com/office/drawing/2014/main" id="{EC1DD635-AE84-46B9-8E53-E59A74729295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5" name="Google Shape;247;p9">
              <a:extLst>
                <a:ext uri="{FF2B5EF4-FFF2-40B4-BE49-F238E27FC236}">
                  <a16:creationId xmlns:a16="http://schemas.microsoft.com/office/drawing/2014/main" id="{7C74E0DC-B9FF-48DE-8E68-F0300627E21A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6" name="Google Shape;248;p9">
            <a:extLst>
              <a:ext uri="{FF2B5EF4-FFF2-40B4-BE49-F238E27FC236}">
                <a16:creationId xmlns:a16="http://schemas.microsoft.com/office/drawing/2014/main" id="{3B9A485D-E439-4231-BAAB-0D783B57F9A8}"/>
              </a:ext>
            </a:extLst>
          </p:cNvPr>
          <p:cNvGrpSpPr/>
          <p:nvPr/>
        </p:nvGrpSpPr>
        <p:grpSpPr>
          <a:xfrm>
            <a:off x="11463393" y="3086681"/>
            <a:ext cx="1600229" cy="723488"/>
            <a:chOff x="10729875" y="529734"/>
            <a:chExt cx="3232134" cy="1460117"/>
          </a:xfrm>
        </p:grpSpPr>
        <p:sp>
          <p:nvSpPr>
            <p:cNvPr id="87" name="Google Shape;249;p9">
              <a:extLst>
                <a:ext uri="{FF2B5EF4-FFF2-40B4-BE49-F238E27FC236}">
                  <a16:creationId xmlns:a16="http://schemas.microsoft.com/office/drawing/2014/main" id="{E0BCD5DD-4AE8-4AA4-BE01-ED875659CFCD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8" name="Google Shape;250;p9">
              <a:extLst>
                <a:ext uri="{FF2B5EF4-FFF2-40B4-BE49-F238E27FC236}">
                  <a16:creationId xmlns:a16="http://schemas.microsoft.com/office/drawing/2014/main" id="{DE305A05-CB99-463C-8924-650AFE8BA5D6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9" name="Google Shape;252;p9">
            <a:extLst>
              <a:ext uri="{FF2B5EF4-FFF2-40B4-BE49-F238E27FC236}">
                <a16:creationId xmlns:a16="http://schemas.microsoft.com/office/drawing/2014/main" id="{65D175F7-270C-4386-B48C-E1AD103196B8}"/>
              </a:ext>
            </a:extLst>
          </p:cNvPr>
          <p:cNvGrpSpPr/>
          <p:nvPr/>
        </p:nvGrpSpPr>
        <p:grpSpPr>
          <a:xfrm>
            <a:off x="36594" y="5851508"/>
            <a:ext cx="293153" cy="337976"/>
            <a:chOff x="4505050" y="4336350"/>
            <a:chExt cx="69000" cy="79550"/>
          </a:xfrm>
        </p:grpSpPr>
        <p:sp>
          <p:nvSpPr>
            <p:cNvPr id="90" name="Google Shape;253;p9">
              <a:extLst>
                <a:ext uri="{FF2B5EF4-FFF2-40B4-BE49-F238E27FC236}">
                  <a16:creationId xmlns:a16="http://schemas.microsoft.com/office/drawing/2014/main" id="{D526A9F9-3C86-4A2D-861F-1A3743E6FFEF}"/>
                </a:ext>
              </a:extLst>
            </p:cNvPr>
            <p:cNvSpPr/>
            <p:nvPr/>
          </p:nvSpPr>
          <p:spPr>
            <a:xfrm>
              <a:off x="4541750" y="4337475"/>
              <a:ext cx="23950" cy="22825"/>
            </a:xfrm>
            <a:custGeom>
              <a:avLst/>
              <a:gdLst/>
              <a:ahLst/>
              <a:cxnLst/>
              <a:rect l="l" t="t" r="r" b="b"/>
              <a:pathLst>
                <a:path w="958" h="913" extrusionOk="0">
                  <a:moveTo>
                    <a:pt x="646" y="0"/>
                  </a:moveTo>
                  <a:lnTo>
                    <a:pt x="513" y="23"/>
                  </a:lnTo>
                  <a:lnTo>
                    <a:pt x="357" y="89"/>
                  </a:lnTo>
                  <a:lnTo>
                    <a:pt x="179" y="223"/>
                  </a:lnTo>
                  <a:lnTo>
                    <a:pt x="1" y="401"/>
                  </a:lnTo>
                  <a:lnTo>
                    <a:pt x="579" y="846"/>
                  </a:lnTo>
                  <a:lnTo>
                    <a:pt x="646" y="912"/>
                  </a:lnTo>
                  <a:lnTo>
                    <a:pt x="779" y="734"/>
                  </a:lnTo>
                  <a:lnTo>
                    <a:pt x="868" y="601"/>
                  </a:lnTo>
                  <a:lnTo>
                    <a:pt x="913" y="467"/>
                  </a:lnTo>
                  <a:lnTo>
                    <a:pt x="957" y="312"/>
                  </a:lnTo>
                  <a:lnTo>
                    <a:pt x="957" y="267"/>
                  </a:lnTo>
                  <a:lnTo>
                    <a:pt x="935" y="201"/>
                  </a:lnTo>
                  <a:lnTo>
                    <a:pt x="935" y="178"/>
                  </a:lnTo>
                  <a:lnTo>
                    <a:pt x="891" y="156"/>
                  </a:lnTo>
                  <a:lnTo>
                    <a:pt x="868" y="134"/>
                  </a:lnTo>
                  <a:lnTo>
                    <a:pt x="779" y="45"/>
                  </a:lnTo>
                  <a:lnTo>
                    <a:pt x="713" y="23"/>
                  </a:lnTo>
                  <a:lnTo>
                    <a:pt x="646" y="0"/>
                  </a:lnTo>
                  <a:close/>
                </a:path>
              </a:pathLst>
            </a:custGeom>
            <a:solidFill>
              <a:srgbClr val="9B8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1" name="Google Shape;254;p9">
              <a:extLst>
                <a:ext uri="{FF2B5EF4-FFF2-40B4-BE49-F238E27FC236}">
                  <a16:creationId xmlns:a16="http://schemas.microsoft.com/office/drawing/2014/main" id="{D4EBF6B1-2329-410F-B4E0-B60313040DB8}"/>
                </a:ext>
              </a:extLst>
            </p:cNvPr>
            <p:cNvSpPr/>
            <p:nvPr/>
          </p:nvSpPr>
          <p:spPr>
            <a:xfrm>
              <a:off x="4506175" y="4341925"/>
              <a:ext cx="66750" cy="72875"/>
            </a:xfrm>
            <a:custGeom>
              <a:avLst/>
              <a:gdLst/>
              <a:ahLst/>
              <a:cxnLst/>
              <a:rect l="l" t="t" r="r" b="b"/>
              <a:pathLst>
                <a:path w="2670" h="2915" extrusionOk="0">
                  <a:moveTo>
                    <a:pt x="2358" y="0"/>
                  </a:moveTo>
                  <a:lnTo>
                    <a:pt x="2358" y="23"/>
                  </a:lnTo>
                  <a:lnTo>
                    <a:pt x="2380" y="89"/>
                  </a:lnTo>
                  <a:lnTo>
                    <a:pt x="2380" y="134"/>
                  </a:lnTo>
                  <a:lnTo>
                    <a:pt x="2336" y="289"/>
                  </a:lnTo>
                  <a:lnTo>
                    <a:pt x="2291" y="423"/>
                  </a:lnTo>
                  <a:lnTo>
                    <a:pt x="2202" y="556"/>
                  </a:lnTo>
                  <a:lnTo>
                    <a:pt x="2069" y="734"/>
                  </a:lnTo>
                  <a:lnTo>
                    <a:pt x="2158" y="801"/>
                  </a:lnTo>
                  <a:lnTo>
                    <a:pt x="2358" y="1201"/>
                  </a:lnTo>
                  <a:lnTo>
                    <a:pt x="2558" y="935"/>
                  </a:lnTo>
                  <a:lnTo>
                    <a:pt x="2670" y="712"/>
                  </a:lnTo>
                  <a:lnTo>
                    <a:pt x="2670" y="668"/>
                  </a:lnTo>
                  <a:lnTo>
                    <a:pt x="2670" y="601"/>
                  </a:lnTo>
                  <a:lnTo>
                    <a:pt x="2625" y="445"/>
                  </a:lnTo>
                  <a:lnTo>
                    <a:pt x="2514" y="245"/>
                  </a:lnTo>
                  <a:lnTo>
                    <a:pt x="2358" y="0"/>
                  </a:lnTo>
                  <a:close/>
                  <a:moveTo>
                    <a:pt x="0" y="1824"/>
                  </a:moveTo>
                  <a:lnTo>
                    <a:pt x="245" y="2336"/>
                  </a:lnTo>
                  <a:lnTo>
                    <a:pt x="734" y="2714"/>
                  </a:lnTo>
                  <a:lnTo>
                    <a:pt x="1024" y="2914"/>
                  </a:lnTo>
                  <a:lnTo>
                    <a:pt x="779" y="2425"/>
                  </a:lnTo>
                  <a:lnTo>
                    <a:pt x="757" y="2425"/>
                  </a:lnTo>
                  <a:lnTo>
                    <a:pt x="468" y="2202"/>
                  </a:lnTo>
                  <a:lnTo>
                    <a:pt x="0" y="1824"/>
                  </a:lnTo>
                  <a:close/>
                </a:path>
              </a:pathLst>
            </a:custGeom>
            <a:solidFill>
              <a:srgbClr val="88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" name="Google Shape;255;p9">
              <a:extLst>
                <a:ext uri="{FF2B5EF4-FFF2-40B4-BE49-F238E27FC236}">
                  <a16:creationId xmlns:a16="http://schemas.microsoft.com/office/drawing/2014/main" id="{2DAE7AF5-5A5D-4A36-B845-419ECF56D5AA}"/>
                </a:ext>
              </a:extLst>
            </p:cNvPr>
            <p:cNvSpPr/>
            <p:nvPr/>
          </p:nvSpPr>
          <p:spPr>
            <a:xfrm>
              <a:off x="4557875" y="4341925"/>
              <a:ext cx="15050" cy="30050"/>
            </a:xfrm>
            <a:custGeom>
              <a:avLst/>
              <a:gdLst/>
              <a:ahLst/>
              <a:cxnLst/>
              <a:rect l="l" t="t" r="r" b="b"/>
              <a:pathLst>
                <a:path w="602" h="1202" fill="none" extrusionOk="0">
                  <a:moveTo>
                    <a:pt x="290" y="0"/>
                  </a:moveTo>
                  <a:lnTo>
                    <a:pt x="290" y="0"/>
                  </a:lnTo>
                  <a:lnTo>
                    <a:pt x="290" y="23"/>
                  </a:lnTo>
                  <a:lnTo>
                    <a:pt x="290" y="23"/>
                  </a:lnTo>
                  <a:lnTo>
                    <a:pt x="312" y="89"/>
                  </a:lnTo>
                  <a:lnTo>
                    <a:pt x="312" y="134"/>
                  </a:lnTo>
                  <a:lnTo>
                    <a:pt x="268" y="289"/>
                  </a:lnTo>
                  <a:lnTo>
                    <a:pt x="268" y="289"/>
                  </a:lnTo>
                  <a:lnTo>
                    <a:pt x="223" y="423"/>
                  </a:lnTo>
                  <a:lnTo>
                    <a:pt x="134" y="556"/>
                  </a:lnTo>
                  <a:lnTo>
                    <a:pt x="134" y="556"/>
                  </a:lnTo>
                  <a:lnTo>
                    <a:pt x="1" y="734"/>
                  </a:lnTo>
                  <a:lnTo>
                    <a:pt x="1" y="734"/>
                  </a:lnTo>
                  <a:lnTo>
                    <a:pt x="90" y="801"/>
                  </a:lnTo>
                  <a:lnTo>
                    <a:pt x="90" y="801"/>
                  </a:lnTo>
                  <a:lnTo>
                    <a:pt x="290" y="1201"/>
                  </a:lnTo>
                  <a:lnTo>
                    <a:pt x="290" y="1201"/>
                  </a:lnTo>
                  <a:lnTo>
                    <a:pt x="490" y="935"/>
                  </a:lnTo>
                  <a:lnTo>
                    <a:pt x="602" y="712"/>
                  </a:lnTo>
                  <a:lnTo>
                    <a:pt x="602" y="712"/>
                  </a:lnTo>
                  <a:lnTo>
                    <a:pt x="602" y="668"/>
                  </a:lnTo>
                  <a:lnTo>
                    <a:pt x="602" y="601"/>
                  </a:lnTo>
                  <a:lnTo>
                    <a:pt x="557" y="445"/>
                  </a:lnTo>
                  <a:lnTo>
                    <a:pt x="446" y="245"/>
                  </a:lnTo>
                  <a:lnTo>
                    <a:pt x="2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3" name="Google Shape;256;p9">
              <a:extLst>
                <a:ext uri="{FF2B5EF4-FFF2-40B4-BE49-F238E27FC236}">
                  <a16:creationId xmlns:a16="http://schemas.microsoft.com/office/drawing/2014/main" id="{D2DD046B-2D88-4C2C-A816-9E0AA16877F3}"/>
                </a:ext>
              </a:extLst>
            </p:cNvPr>
            <p:cNvSpPr/>
            <p:nvPr/>
          </p:nvSpPr>
          <p:spPr>
            <a:xfrm>
              <a:off x="4506175" y="4387525"/>
              <a:ext cx="25600" cy="27275"/>
            </a:xfrm>
            <a:custGeom>
              <a:avLst/>
              <a:gdLst/>
              <a:ahLst/>
              <a:cxnLst/>
              <a:rect l="l" t="t" r="r" b="b"/>
              <a:pathLst>
                <a:path w="1024" h="1091" fill="none" extrusionOk="0">
                  <a:moveTo>
                    <a:pt x="779" y="601"/>
                  </a:moveTo>
                  <a:lnTo>
                    <a:pt x="779" y="601"/>
                  </a:lnTo>
                  <a:lnTo>
                    <a:pt x="779" y="601"/>
                  </a:lnTo>
                  <a:lnTo>
                    <a:pt x="779" y="601"/>
                  </a:lnTo>
                  <a:lnTo>
                    <a:pt x="757" y="601"/>
                  </a:lnTo>
                  <a:lnTo>
                    <a:pt x="757" y="601"/>
                  </a:lnTo>
                  <a:lnTo>
                    <a:pt x="468" y="37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45" y="512"/>
                  </a:lnTo>
                  <a:lnTo>
                    <a:pt x="245" y="512"/>
                  </a:lnTo>
                  <a:lnTo>
                    <a:pt x="734" y="890"/>
                  </a:lnTo>
                  <a:lnTo>
                    <a:pt x="1024" y="1090"/>
                  </a:lnTo>
                  <a:lnTo>
                    <a:pt x="1024" y="1090"/>
                  </a:lnTo>
                  <a:lnTo>
                    <a:pt x="779" y="601"/>
                  </a:lnTo>
                  <a:lnTo>
                    <a:pt x="779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4" name="Google Shape;257;p9">
              <a:extLst>
                <a:ext uri="{FF2B5EF4-FFF2-40B4-BE49-F238E27FC236}">
                  <a16:creationId xmlns:a16="http://schemas.microsoft.com/office/drawing/2014/main" id="{F99BC9FD-F84A-4781-BE66-92FF9DCAFB93}"/>
                </a:ext>
              </a:extLst>
            </p:cNvPr>
            <p:cNvSpPr/>
            <p:nvPr/>
          </p:nvSpPr>
          <p:spPr>
            <a:xfrm>
              <a:off x="4525625" y="4361950"/>
              <a:ext cx="41175" cy="52850"/>
            </a:xfrm>
            <a:custGeom>
              <a:avLst/>
              <a:gdLst/>
              <a:ahLst/>
              <a:cxnLst/>
              <a:rect l="l" t="t" r="r" b="b"/>
              <a:pathLst>
                <a:path w="1647" h="2114" extrusionOk="0">
                  <a:moveTo>
                    <a:pt x="1380" y="0"/>
                  </a:moveTo>
                  <a:lnTo>
                    <a:pt x="1113" y="356"/>
                  </a:lnTo>
                  <a:lnTo>
                    <a:pt x="624" y="934"/>
                  </a:lnTo>
                  <a:lnTo>
                    <a:pt x="1" y="1624"/>
                  </a:lnTo>
                  <a:lnTo>
                    <a:pt x="246" y="2113"/>
                  </a:lnTo>
                  <a:lnTo>
                    <a:pt x="268" y="2113"/>
                  </a:lnTo>
                  <a:lnTo>
                    <a:pt x="868" y="1446"/>
                  </a:lnTo>
                  <a:lnTo>
                    <a:pt x="1358" y="868"/>
                  </a:lnTo>
                  <a:lnTo>
                    <a:pt x="1647" y="512"/>
                  </a:lnTo>
                  <a:lnTo>
                    <a:pt x="1580" y="400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548D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5" name="Google Shape;258;p9">
              <a:extLst>
                <a:ext uri="{FF2B5EF4-FFF2-40B4-BE49-F238E27FC236}">
                  <a16:creationId xmlns:a16="http://schemas.microsoft.com/office/drawing/2014/main" id="{11B1E2AF-DDE1-459D-A268-2FC669BF82DE}"/>
                </a:ext>
              </a:extLst>
            </p:cNvPr>
            <p:cNvSpPr/>
            <p:nvPr/>
          </p:nvSpPr>
          <p:spPr>
            <a:xfrm>
              <a:off x="4506175" y="4346375"/>
              <a:ext cx="53950" cy="56175"/>
            </a:xfrm>
            <a:custGeom>
              <a:avLst/>
              <a:gdLst/>
              <a:ahLst/>
              <a:cxnLst/>
              <a:rect l="l" t="t" r="r" b="b"/>
              <a:pathLst>
                <a:path w="2158" h="2247" extrusionOk="0">
                  <a:moveTo>
                    <a:pt x="1357" y="0"/>
                  </a:moveTo>
                  <a:lnTo>
                    <a:pt x="912" y="556"/>
                  </a:lnTo>
                  <a:lnTo>
                    <a:pt x="0" y="1624"/>
                  </a:lnTo>
                  <a:lnTo>
                    <a:pt x="0" y="1646"/>
                  </a:lnTo>
                  <a:lnTo>
                    <a:pt x="468" y="2024"/>
                  </a:lnTo>
                  <a:lnTo>
                    <a:pt x="757" y="2247"/>
                  </a:lnTo>
                  <a:lnTo>
                    <a:pt x="779" y="2247"/>
                  </a:lnTo>
                  <a:lnTo>
                    <a:pt x="1402" y="1557"/>
                  </a:lnTo>
                  <a:lnTo>
                    <a:pt x="1891" y="979"/>
                  </a:lnTo>
                  <a:lnTo>
                    <a:pt x="2158" y="623"/>
                  </a:lnTo>
                  <a:lnTo>
                    <a:pt x="2069" y="556"/>
                  </a:lnTo>
                  <a:lnTo>
                    <a:pt x="2002" y="490"/>
                  </a:lnTo>
                  <a:lnTo>
                    <a:pt x="1424" y="45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7AAA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6" name="Google Shape;259;p9">
              <a:extLst>
                <a:ext uri="{FF2B5EF4-FFF2-40B4-BE49-F238E27FC236}">
                  <a16:creationId xmlns:a16="http://schemas.microsoft.com/office/drawing/2014/main" id="{AA16E691-C9CE-4EE3-8A5E-C497059DCDE1}"/>
                </a:ext>
              </a:extLst>
            </p:cNvPr>
            <p:cNvSpPr/>
            <p:nvPr/>
          </p:nvSpPr>
          <p:spPr>
            <a:xfrm>
              <a:off x="4539525" y="434525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23" y="1"/>
                  </a:moveTo>
                  <a:lnTo>
                    <a:pt x="1" y="23"/>
                  </a:lnTo>
                  <a:lnTo>
                    <a:pt x="23" y="68"/>
                  </a:lnTo>
                  <a:lnTo>
                    <a:pt x="90" y="112"/>
                  </a:lnTo>
                  <a:lnTo>
                    <a:pt x="112" y="134"/>
                  </a:lnTo>
                  <a:lnTo>
                    <a:pt x="134" y="112"/>
                  </a:lnTo>
                  <a:lnTo>
                    <a:pt x="134" y="90"/>
                  </a:lnTo>
                  <a:lnTo>
                    <a:pt x="112" y="68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7" name="Google Shape;260;p9">
              <a:extLst>
                <a:ext uri="{FF2B5EF4-FFF2-40B4-BE49-F238E27FC236}">
                  <a16:creationId xmlns:a16="http://schemas.microsoft.com/office/drawing/2014/main" id="{F4075576-3408-4D0D-9FD7-895EF32BBA77}"/>
                </a:ext>
              </a:extLst>
            </p:cNvPr>
            <p:cNvSpPr/>
            <p:nvPr/>
          </p:nvSpPr>
          <p:spPr>
            <a:xfrm>
              <a:off x="4527850" y="4345250"/>
              <a:ext cx="13375" cy="15600"/>
            </a:xfrm>
            <a:custGeom>
              <a:avLst/>
              <a:gdLst/>
              <a:ahLst/>
              <a:cxnLst/>
              <a:rect l="l" t="t" r="r" b="b"/>
              <a:pathLst>
                <a:path w="535" h="624" extrusionOk="0">
                  <a:moveTo>
                    <a:pt x="468" y="1"/>
                  </a:moveTo>
                  <a:lnTo>
                    <a:pt x="1" y="557"/>
                  </a:lnTo>
                  <a:lnTo>
                    <a:pt x="1" y="579"/>
                  </a:lnTo>
                  <a:lnTo>
                    <a:pt x="23" y="624"/>
                  </a:lnTo>
                  <a:lnTo>
                    <a:pt x="68" y="624"/>
                  </a:lnTo>
                  <a:lnTo>
                    <a:pt x="535" y="68"/>
                  </a:lnTo>
                  <a:lnTo>
                    <a:pt x="535" y="45"/>
                  </a:lnTo>
                  <a:lnTo>
                    <a:pt x="512" y="23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8" name="Google Shape;261;p9">
              <a:extLst>
                <a:ext uri="{FF2B5EF4-FFF2-40B4-BE49-F238E27FC236}">
                  <a16:creationId xmlns:a16="http://schemas.microsoft.com/office/drawing/2014/main" id="{B37003E1-2DA5-4C5E-BB52-86FFF34AF84F}"/>
                </a:ext>
              </a:extLst>
            </p:cNvPr>
            <p:cNvSpPr/>
            <p:nvPr/>
          </p:nvSpPr>
          <p:spPr>
            <a:xfrm>
              <a:off x="4505050" y="4359150"/>
              <a:ext cx="24500" cy="28950"/>
            </a:xfrm>
            <a:custGeom>
              <a:avLst/>
              <a:gdLst/>
              <a:ahLst/>
              <a:cxnLst/>
              <a:rect l="l" t="t" r="r" b="b"/>
              <a:pathLst>
                <a:path w="980" h="1158" extrusionOk="0">
                  <a:moveTo>
                    <a:pt x="913" y="1"/>
                  </a:moveTo>
                  <a:lnTo>
                    <a:pt x="1" y="1091"/>
                  </a:lnTo>
                  <a:lnTo>
                    <a:pt x="1" y="1113"/>
                  </a:lnTo>
                  <a:lnTo>
                    <a:pt x="23" y="1135"/>
                  </a:lnTo>
                  <a:lnTo>
                    <a:pt x="45" y="1157"/>
                  </a:lnTo>
                  <a:lnTo>
                    <a:pt x="68" y="1157"/>
                  </a:lnTo>
                  <a:lnTo>
                    <a:pt x="980" y="68"/>
                  </a:lnTo>
                  <a:lnTo>
                    <a:pt x="980" y="45"/>
                  </a:lnTo>
                  <a:lnTo>
                    <a:pt x="980" y="23"/>
                  </a:lnTo>
                  <a:lnTo>
                    <a:pt x="9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9" name="Google Shape;262;p9">
              <a:extLst>
                <a:ext uri="{FF2B5EF4-FFF2-40B4-BE49-F238E27FC236}">
                  <a16:creationId xmlns:a16="http://schemas.microsoft.com/office/drawing/2014/main" id="{C480D2A7-7E88-4541-93E9-C1F22E6BBB0C}"/>
                </a:ext>
              </a:extLst>
            </p:cNvPr>
            <p:cNvSpPr/>
            <p:nvPr/>
          </p:nvSpPr>
          <p:spPr>
            <a:xfrm>
              <a:off x="4505050" y="4336350"/>
              <a:ext cx="69000" cy="79550"/>
            </a:xfrm>
            <a:custGeom>
              <a:avLst/>
              <a:gdLst/>
              <a:ahLst/>
              <a:cxnLst/>
              <a:rect l="l" t="t" r="r" b="b"/>
              <a:pathLst>
                <a:path w="2760" h="3182" extrusionOk="0">
                  <a:moveTo>
                    <a:pt x="2114" y="90"/>
                  </a:moveTo>
                  <a:lnTo>
                    <a:pt x="2203" y="112"/>
                  </a:lnTo>
                  <a:lnTo>
                    <a:pt x="2270" y="157"/>
                  </a:lnTo>
                  <a:lnTo>
                    <a:pt x="2336" y="223"/>
                  </a:lnTo>
                  <a:lnTo>
                    <a:pt x="2470" y="379"/>
                  </a:lnTo>
                  <a:lnTo>
                    <a:pt x="2559" y="512"/>
                  </a:lnTo>
                  <a:lnTo>
                    <a:pt x="2603" y="601"/>
                  </a:lnTo>
                  <a:lnTo>
                    <a:pt x="2648" y="713"/>
                  </a:lnTo>
                  <a:lnTo>
                    <a:pt x="2670" y="802"/>
                  </a:lnTo>
                  <a:lnTo>
                    <a:pt x="2670" y="913"/>
                  </a:lnTo>
                  <a:lnTo>
                    <a:pt x="2626" y="1046"/>
                  </a:lnTo>
                  <a:lnTo>
                    <a:pt x="2537" y="1158"/>
                  </a:lnTo>
                  <a:lnTo>
                    <a:pt x="2381" y="1380"/>
                  </a:lnTo>
                  <a:lnTo>
                    <a:pt x="2381" y="1424"/>
                  </a:lnTo>
                  <a:lnTo>
                    <a:pt x="2403" y="1469"/>
                  </a:lnTo>
                  <a:lnTo>
                    <a:pt x="2381" y="1536"/>
                  </a:lnTo>
                  <a:lnTo>
                    <a:pt x="2336" y="1647"/>
                  </a:lnTo>
                  <a:lnTo>
                    <a:pt x="2158" y="1869"/>
                  </a:lnTo>
                  <a:lnTo>
                    <a:pt x="1869" y="2203"/>
                  </a:lnTo>
                  <a:lnTo>
                    <a:pt x="1224" y="2937"/>
                  </a:lnTo>
                  <a:lnTo>
                    <a:pt x="1135" y="3026"/>
                  </a:lnTo>
                  <a:lnTo>
                    <a:pt x="1069" y="3093"/>
                  </a:lnTo>
                  <a:lnTo>
                    <a:pt x="1024" y="3093"/>
                  </a:lnTo>
                  <a:lnTo>
                    <a:pt x="980" y="3070"/>
                  </a:lnTo>
                  <a:lnTo>
                    <a:pt x="935" y="3004"/>
                  </a:lnTo>
                  <a:lnTo>
                    <a:pt x="624" y="2781"/>
                  </a:lnTo>
                  <a:lnTo>
                    <a:pt x="401" y="2581"/>
                  </a:lnTo>
                  <a:lnTo>
                    <a:pt x="312" y="2470"/>
                  </a:lnTo>
                  <a:lnTo>
                    <a:pt x="223" y="2336"/>
                  </a:lnTo>
                  <a:lnTo>
                    <a:pt x="131" y="2151"/>
                  </a:lnTo>
                  <a:lnTo>
                    <a:pt x="223" y="2225"/>
                  </a:lnTo>
                  <a:lnTo>
                    <a:pt x="490" y="2448"/>
                  </a:lnTo>
                  <a:lnTo>
                    <a:pt x="646" y="2581"/>
                  </a:lnTo>
                  <a:lnTo>
                    <a:pt x="735" y="2648"/>
                  </a:lnTo>
                  <a:lnTo>
                    <a:pt x="824" y="2692"/>
                  </a:lnTo>
                  <a:lnTo>
                    <a:pt x="868" y="2670"/>
                  </a:lnTo>
                  <a:lnTo>
                    <a:pt x="1580" y="1869"/>
                  </a:lnTo>
                  <a:lnTo>
                    <a:pt x="2247" y="1046"/>
                  </a:lnTo>
                  <a:lnTo>
                    <a:pt x="2247" y="1024"/>
                  </a:lnTo>
                  <a:lnTo>
                    <a:pt x="2225" y="1002"/>
                  </a:lnTo>
                  <a:lnTo>
                    <a:pt x="1529" y="453"/>
                  </a:lnTo>
                  <a:lnTo>
                    <a:pt x="1529" y="453"/>
                  </a:lnTo>
                  <a:lnTo>
                    <a:pt x="1625" y="357"/>
                  </a:lnTo>
                  <a:lnTo>
                    <a:pt x="1736" y="246"/>
                  </a:lnTo>
                  <a:lnTo>
                    <a:pt x="1869" y="157"/>
                  </a:lnTo>
                  <a:lnTo>
                    <a:pt x="2025" y="90"/>
                  </a:lnTo>
                  <a:close/>
                  <a:moveTo>
                    <a:pt x="2047" y="1"/>
                  </a:moveTo>
                  <a:lnTo>
                    <a:pt x="1958" y="23"/>
                  </a:lnTo>
                  <a:lnTo>
                    <a:pt x="1869" y="45"/>
                  </a:lnTo>
                  <a:lnTo>
                    <a:pt x="1714" y="157"/>
                  </a:lnTo>
                  <a:lnTo>
                    <a:pt x="1558" y="290"/>
                  </a:lnTo>
                  <a:lnTo>
                    <a:pt x="1447" y="424"/>
                  </a:lnTo>
                  <a:lnTo>
                    <a:pt x="1447" y="446"/>
                  </a:lnTo>
                  <a:lnTo>
                    <a:pt x="1469" y="468"/>
                  </a:lnTo>
                  <a:lnTo>
                    <a:pt x="2157" y="1010"/>
                  </a:lnTo>
                  <a:lnTo>
                    <a:pt x="2157" y="1010"/>
                  </a:lnTo>
                  <a:lnTo>
                    <a:pt x="1691" y="1602"/>
                  </a:lnTo>
                  <a:lnTo>
                    <a:pt x="1180" y="2203"/>
                  </a:lnTo>
                  <a:lnTo>
                    <a:pt x="1046" y="2359"/>
                  </a:lnTo>
                  <a:lnTo>
                    <a:pt x="913" y="2492"/>
                  </a:lnTo>
                  <a:lnTo>
                    <a:pt x="824" y="2559"/>
                  </a:lnTo>
                  <a:lnTo>
                    <a:pt x="779" y="2559"/>
                  </a:lnTo>
                  <a:lnTo>
                    <a:pt x="713" y="2537"/>
                  </a:lnTo>
                  <a:lnTo>
                    <a:pt x="646" y="2492"/>
                  </a:lnTo>
                  <a:lnTo>
                    <a:pt x="424" y="2314"/>
                  </a:lnTo>
                  <a:lnTo>
                    <a:pt x="223" y="2181"/>
                  </a:lnTo>
                  <a:lnTo>
                    <a:pt x="134" y="2114"/>
                  </a:lnTo>
                  <a:lnTo>
                    <a:pt x="68" y="2025"/>
                  </a:lnTo>
                  <a:lnTo>
                    <a:pt x="45" y="2003"/>
                  </a:lnTo>
                  <a:lnTo>
                    <a:pt x="1" y="2003"/>
                  </a:lnTo>
                  <a:lnTo>
                    <a:pt x="1" y="2047"/>
                  </a:lnTo>
                  <a:lnTo>
                    <a:pt x="201" y="2403"/>
                  </a:lnTo>
                  <a:lnTo>
                    <a:pt x="268" y="2514"/>
                  </a:lnTo>
                  <a:lnTo>
                    <a:pt x="335" y="2603"/>
                  </a:lnTo>
                  <a:lnTo>
                    <a:pt x="535" y="2781"/>
                  </a:lnTo>
                  <a:lnTo>
                    <a:pt x="779" y="3004"/>
                  </a:lnTo>
                  <a:lnTo>
                    <a:pt x="935" y="3115"/>
                  </a:lnTo>
                  <a:lnTo>
                    <a:pt x="1091" y="3182"/>
                  </a:lnTo>
                  <a:lnTo>
                    <a:pt x="1113" y="3159"/>
                  </a:lnTo>
                  <a:lnTo>
                    <a:pt x="1469" y="2781"/>
                  </a:lnTo>
                  <a:lnTo>
                    <a:pt x="1825" y="2381"/>
                  </a:lnTo>
                  <a:lnTo>
                    <a:pt x="2514" y="1558"/>
                  </a:lnTo>
                  <a:lnTo>
                    <a:pt x="2492" y="1536"/>
                  </a:lnTo>
                  <a:lnTo>
                    <a:pt x="2492" y="1447"/>
                  </a:lnTo>
                  <a:lnTo>
                    <a:pt x="2492" y="1380"/>
                  </a:lnTo>
                  <a:lnTo>
                    <a:pt x="2537" y="1291"/>
                  </a:lnTo>
                  <a:lnTo>
                    <a:pt x="2581" y="1224"/>
                  </a:lnTo>
                  <a:lnTo>
                    <a:pt x="2692" y="1046"/>
                  </a:lnTo>
                  <a:lnTo>
                    <a:pt x="2737" y="980"/>
                  </a:lnTo>
                  <a:lnTo>
                    <a:pt x="2759" y="891"/>
                  </a:lnTo>
                  <a:lnTo>
                    <a:pt x="2759" y="824"/>
                  </a:lnTo>
                  <a:lnTo>
                    <a:pt x="2737" y="757"/>
                  </a:lnTo>
                  <a:lnTo>
                    <a:pt x="2692" y="601"/>
                  </a:lnTo>
                  <a:lnTo>
                    <a:pt x="2603" y="468"/>
                  </a:lnTo>
                  <a:lnTo>
                    <a:pt x="2514" y="357"/>
                  </a:lnTo>
                  <a:lnTo>
                    <a:pt x="2425" y="223"/>
                  </a:lnTo>
                  <a:lnTo>
                    <a:pt x="2336" y="112"/>
                  </a:lnTo>
                  <a:lnTo>
                    <a:pt x="2270" y="68"/>
                  </a:lnTo>
                  <a:lnTo>
                    <a:pt x="2203" y="45"/>
                  </a:lnTo>
                  <a:lnTo>
                    <a:pt x="2136" y="23"/>
                  </a:lnTo>
                  <a:lnTo>
                    <a:pt x="20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0" name="Google Shape;263;p9">
              <a:extLst>
                <a:ext uri="{FF2B5EF4-FFF2-40B4-BE49-F238E27FC236}">
                  <a16:creationId xmlns:a16="http://schemas.microsoft.com/office/drawing/2014/main" id="{D1C987F5-9B2B-4AF2-BD87-ADC10DBAD624}"/>
                </a:ext>
              </a:extLst>
            </p:cNvPr>
            <p:cNvSpPr/>
            <p:nvPr/>
          </p:nvSpPr>
          <p:spPr>
            <a:xfrm>
              <a:off x="4523975" y="4401425"/>
              <a:ext cx="8925" cy="14475"/>
            </a:xfrm>
            <a:custGeom>
              <a:avLst/>
              <a:gdLst/>
              <a:ahLst/>
              <a:cxnLst/>
              <a:rect l="l" t="t" r="r" b="b"/>
              <a:pathLst>
                <a:path w="357" h="579" extrusionOk="0">
                  <a:moveTo>
                    <a:pt x="22" y="0"/>
                  </a:moveTo>
                  <a:lnTo>
                    <a:pt x="0" y="23"/>
                  </a:lnTo>
                  <a:lnTo>
                    <a:pt x="0" y="45"/>
                  </a:lnTo>
                  <a:lnTo>
                    <a:pt x="22" y="67"/>
                  </a:lnTo>
                  <a:lnTo>
                    <a:pt x="67" y="89"/>
                  </a:lnTo>
                  <a:lnTo>
                    <a:pt x="67" y="89"/>
                  </a:lnTo>
                  <a:lnTo>
                    <a:pt x="289" y="534"/>
                  </a:lnTo>
                  <a:lnTo>
                    <a:pt x="312" y="556"/>
                  </a:lnTo>
                  <a:lnTo>
                    <a:pt x="334" y="579"/>
                  </a:lnTo>
                  <a:lnTo>
                    <a:pt x="356" y="556"/>
                  </a:lnTo>
                  <a:lnTo>
                    <a:pt x="356" y="534"/>
                  </a:lnTo>
                  <a:lnTo>
                    <a:pt x="111" y="45"/>
                  </a:lnTo>
                  <a:lnTo>
                    <a:pt x="67" y="2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1" name="Google Shape;264;p9">
              <a:extLst>
                <a:ext uri="{FF2B5EF4-FFF2-40B4-BE49-F238E27FC236}">
                  <a16:creationId xmlns:a16="http://schemas.microsoft.com/office/drawing/2014/main" id="{1AD66CC1-9A21-49C2-B43C-657508A6550C}"/>
                </a:ext>
              </a:extLst>
            </p:cNvPr>
            <p:cNvSpPr/>
            <p:nvPr/>
          </p:nvSpPr>
          <p:spPr>
            <a:xfrm>
              <a:off x="4564000" y="4341375"/>
              <a:ext cx="2800" cy="8900"/>
            </a:xfrm>
            <a:custGeom>
              <a:avLst/>
              <a:gdLst/>
              <a:ahLst/>
              <a:cxnLst/>
              <a:rect l="l" t="t" r="r" b="b"/>
              <a:pathLst>
                <a:path w="112" h="356" extrusionOk="0">
                  <a:moveTo>
                    <a:pt x="1" y="0"/>
                  </a:moveTo>
                  <a:lnTo>
                    <a:pt x="1" y="45"/>
                  </a:lnTo>
                  <a:lnTo>
                    <a:pt x="23" y="89"/>
                  </a:lnTo>
                  <a:lnTo>
                    <a:pt x="23" y="156"/>
                  </a:lnTo>
                  <a:lnTo>
                    <a:pt x="1" y="289"/>
                  </a:lnTo>
                  <a:lnTo>
                    <a:pt x="1" y="311"/>
                  </a:lnTo>
                  <a:lnTo>
                    <a:pt x="23" y="334"/>
                  </a:lnTo>
                  <a:lnTo>
                    <a:pt x="45" y="356"/>
                  </a:lnTo>
                  <a:lnTo>
                    <a:pt x="67" y="334"/>
                  </a:lnTo>
                  <a:lnTo>
                    <a:pt x="90" y="245"/>
                  </a:lnTo>
                  <a:lnTo>
                    <a:pt x="112" y="178"/>
                  </a:lnTo>
                  <a:lnTo>
                    <a:pt x="90" y="111"/>
                  </a:lnTo>
                  <a:lnTo>
                    <a:pt x="67" y="2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2" name="Google Shape;265;p9">
              <a:extLst>
                <a:ext uri="{FF2B5EF4-FFF2-40B4-BE49-F238E27FC236}">
                  <a16:creationId xmlns:a16="http://schemas.microsoft.com/office/drawing/2014/main" id="{78F22DD2-AADC-4A5B-87F2-9FBF5D24F89A}"/>
                </a:ext>
              </a:extLst>
            </p:cNvPr>
            <p:cNvSpPr/>
            <p:nvPr/>
          </p:nvSpPr>
          <p:spPr>
            <a:xfrm>
              <a:off x="4557325" y="4354700"/>
              <a:ext cx="4475" cy="6150"/>
            </a:xfrm>
            <a:custGeom>
              <a:avLst/>
              <a:gdLst/>
              <a:ahLst/>
              <a:cxnLst/>
              <a:rect l="l" t="t" r="r" b="b"/>
              <a:pathLst>
                <a:path w="179" h="246" extrusionOk="0">
                  <a:moveTo>
                    <a:pt x="134" y="1"/>
                  </a:moveTo>
                  <a:lnTo>
                    <a:pt x="112" y="23"/>
                  </a:lnTo>
                  <a:lnTo>
                    <a:pt x="1" y="179"/>
                  </a:lnTo>
                  <a:lnTo>
                    <a:pt x="1" y="223"/>
                  </a:lnTo>
                  <a:lnTo>
                    <a:pt x="23" y="246"/>
                  </a:lnTo>
                  <a:lnTo>
                    <a:pt x="67" y="246"/>
                  </a:lnTo>
                  <a:lnTo>
                    <a:pt x="179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3" name="Google Shape;266;p9">
              <a:extLst>
                <a:ext uri="{FF2B5EF4-FFF2-40B4-BE49-F238E27FC236}">
                  <a16:creationId xmlns:a16="http://schemas.microsoft.com/office/drawing/2014/main" id="{85E3FFDA-1C09-4FFC-85E9-C281A4B02910}"/>
                </a:ext>
              </a:extLst>
            </p:cNvPr>
            <p:cNvSpPr/>
            <p:nvPr/>
          </p:nvSpPr>
          <p:spPr>
            <a:xfrm>
              <a:off x="4559550" y="4360825"/>
              <a:ext cx="6700" cy="11700"/>
            </a:xfrm>
            <a:custGeom>
              <a:avLst/>
              <a:gdLst/>
              <a:ahLst/>
              <a:cxnLst/>
              <a:rect l="l" t="t" r="r" b="b"/>
              <a:pathLst>
                <a:path w="268" h="468" extrusionOk="0">
                  <a:moveTo>
                    <a:pt x="23" y="1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201" y="445"/>
                  </a:lnTo>
                  <a:lnTo>
                    <a:pt x="223" y="468"/>
                  </a:lnTo>
                  <a:lnTo>
                    <a:pt x="268" y="468"/>
                  </a:lnTo>
                  <a:lnTo>
                    <a:pt x="268" y="423"/>
                  </a:lnTo>
                  <a:lnTo>
                    <a:pt x="67" y="23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4" name="Google Shape;267;p9">
            <a:extLst>
              <a:ext uri="{FF2B5EF4-FFF2-40B4-BE49-F238E27FC236}">
                <a16:creationId xmlns:a16="http://schemas.microsoft.com/office/drawing/2014/main" id="{0F267B62-6BD0-4EEA-87CA-F4F1A66F85C4}"/>
              </a:ext>
            </a:extLst>
          </p:cNvPr>
          <p:cNvGrpSpPr/>
          <p:nvPr/>
        </p:nvGrpSpPr>
        <p:grpSpPr>
          <a:xfrm>
            <a:off x="9620059" y="1257867"/>
            <a:ext cx="249392" cy="264900"/>
            <a:chOff x="3861700" y="5390125"/>
            <a:chExt cx="35600" cy="37825"/>
          </a:xfrm>
        </p:grpSpPr>
        <p:sp>
          <p:nvSpPr>
            <p:cNvPr id="105" name="Google Shape;268;p9">
              <a:extLst>
                <a:ext uri="{FF2B5EF4-FFF2-40B4-BE49-F238E27FC236}">
                  <a16:creationId xmlns:a16="http://schemas.microsoft.com/office/drawing/2014/main" id="{A3F090FD-5855-46CF-90D9-6D7BD75F04B3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6" name="Google Shape;269;p9">
              <a:extLst>
                <a:ext uri="{FF2B5EF4-FFF2-40B4-BE49-F238E27FC236}">
                  <a16:creationId xmlns:a16="http://schemas.microsoft.com/office/drawing/2014/main" id="{A22431FA-CF57-421B-AA2D-5A1F446243C2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7" name="Google Shape;270;p9">
              <a:extLst>
                <a:ext uri="{FF2B5EF4-FFF2-40B4-BE49-F238E27FC236}">
                  <a16:creationId xmlns:a16="http://schemas.microsoft.com/office/drawing/2014/main" id="{5C8B004D-3179-464C-8E6D-C33B66127AE7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8" name="Google Shape;271;p9">
              <a:extLst>
                <a:ext uri="{FF2B5EF4-FFF2-40B4-BE49-F238E27FC236}">
                  <a16:creationId xmlns:a16="http://schemas.microsoft.com/office/drawing/2014/main" id="{A4348F87-DA1E-47EE-B64F-6DE7B2186284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9" name="Google Shape;272;p9">
              <a:extLst>
                <a:ext uri="{FF2B5EF4-FFF2-40B4-BE49-F238E27FC236}">
                  <a16:creationId xmlns:a16="http://schemas.microsoft.com/office/drawing/2014/main" id="{1BC8EE81-EDB4-4DB6-ACDC-413277C98469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0" name="Google Shape;273;p9">
              <a:extLst>
                <a:ext uri="{FF2B5EF4-FFF2-40B4-BE49-F238E27FC236}">
                  <a16:creationId xmlns:a16="http://schemas.microsoft.com/office/drawing/2014/main" id="{86B46E91-D651-40A7-A31C-7E2C31753683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12" name="Google Shape;178;p29">
            <a:extLst>
              <a:ext uri="{FF2B5EF4-FFF2-40B4-BE49-F238E27FC236}">
                <a16:creationId xmlns:a16="http://schemas.microsoft.com/office/drawing/2014/main" id="{09661647-87E2-4F76-ABF7-31410A2D57A0}"/>
              </a:ext>
            </a:extLst>
          </p:cNvPr>
          <p:cNvSpPr/>
          <p:nvPr/>
        </p:nvSpPr>
        <p:spPr>
          <a:xfrm>
            <a:off x="2957622" y="128114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" name="Google Shape;179;p29">
            <a:extLst>
              <a:ext uri="{FF2B5EF4-FFF2-40B4-BE49-F238E27FC236}">
                <a16:creationId xmlns:a16="http://schemas.microsoft.com/office/drawing/2014/main" id="{11A8C9B1-9B81-46A4-BDE1-03D0FFB55935}"/>
              </a:ext>
            </a:extLst>
          </p:cNvPr>
          <p:cNvSpPr/>
          <p:nvPr/>
        </p:nvSpPr>
        <p:spPr>
          <a:xfrm>
            <a:off x="8247774" y="1344460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DF2D4E1-7A5B-4585-B6E0-80B560D10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2924176"/>
            <a:ext cx="1333500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76786FF9-8825-4738-8C2F-5E901B8F7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2925763"/>
            <a:ext cx="13335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68B3B6D-80EE-46A1-8152-99CA7A78C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2924176"/>
            <a:ext cx="1333500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90045F-C8E7-417E-8E1C-4948809CA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2924176"/>
            <a:ext cx="16176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7" name="Picture 9">
            <a:extLst>
              <a:ext uri="{FF2B5EF4-FFF2-40B4-BE49-F238E27FC236}">
                <a16:creationId xmlns:a16="http://schemas.microsoft.com/office/drawing/2014/main" id="{57D8455A-2762-4F3C-81E4-FD991E29A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2925763"/>
            <a:ext cx="16176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AF553150-49B9-4DF6-B3C4-F169B0862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2924176"/>
            <a:ext cx="1617662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DADB9EF4-378E-45CD-B011-37E1BF425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924176"/>
            <a:ext cx="17319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60" name="Picture 12">
            <a:extLst>
              <a:ext uri="{FF2B5EF4-FFF2-40B4-BE49-F238E27FC236}">
                <a16:creationId xmlns:a16="http://schemas.microsoft.com/office/drawing/2014/main" id="{0AD5CD0A-D69E-4D74-AFD9-4E4884682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2925763"/>
            <a:ext cx="17319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3">
            <a:extLst>
              <a:ext uri="{FF2B5EF4-FFF2-40B4-BE49-F238E27FC236}">
                <a16:creationId xmlns:a16="http://schemas.microsoft.com/office/drawing/2014/main" id="{0C186642-C913-4CDC-BFC5-7DC3FF4A8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924176"/>
            <a:ext cx="1731962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8993BBE3-2005-4228-AF75-CE0C2F52D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4014788"/>
            <a:ext cx="1333500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63" name="Picture 15">
            <a:extLst>
              <a:ext uri="{FF2B5EF4-FFF2-40B4-BE49-F238E27FC236}">
                <a16:creationId xmlns:a16="http://schemas.microsoft.com/office/drawing/2014/main" id="{35050D0B-92F9-4813-88AC-5CAA62487D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4014788"/>
            <a:ext cx="13335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6">
            <a:extLst>
              <a:ext uri="{FF2B5EF4-FFF2-40B4-BE49-F238E27FC236}">
                <a16:creationId xmlns:a16="http://schemas.microsoft.com/office/drawing/2014/main" id="{EC84E6C8-7C1D-4968-9C0D-58A180599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4014788"/>
            <a:ext cx="1333500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Rectangle 17">
            <a:extLst>
              <a:ext uri="{FF2B5EF4-FFF2-40B4-BE49-F238E27FC236}">
                <a16:creationId xmlns:a16="http://schemas.microsoft.com/office/drawing/2014/main" id="{6D6A18DB-A569-4855-86FE-48F06D56B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4014788"/>
            <a:ext cx="16176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66" name="Picture 18">
            <a:extLst>
              <a:ext uri="{FF2B5EF4-FFF2-40B4-BE49-F238E27FC236}">
                <a16:creationId xmlns:a16="http://schemas.microsoft.com/office/drawing/2014/main" id="{86A9F482-EAF7-4446-A020-2A7373C7F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4014788"/>
            <a:ext cx="16176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9">
            <a:extLst>
              <a:ext uri="{FF2B5EF4-FFF2-40B4-BE49-F238E27FC236}">
                <a16:creationId xmlns:a16="http://schemas.microsoft.com/office/drawing/2014/main" id="{FDD13E6A-010B-408C-8F64-D828794D5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4014788"/>
            <a:ext cx="1617662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8DF6115F-FF21-43D7-8F3B-95DA176CD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014788"/>
            <a:ext cx="17319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69" name="Picture 21">
            <a:extLst>
              <a:ext uri="{FF2B5EF4-FFF2-40B4-BE49-F238E27FC236}">
                <a16:creationId xmlns:a16="http://schemas.microsoft.com/office/drawing/2014/main" id="{B1221F30-5578-477F-92D4-5D93B1BFA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4014788"/>
            <a:ext cx="17319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2">
            <a:extLst>
              <a:ext uri="{FF2B5EF4-FFF2-40B4-BE49-F238E27FC236}">
                <a16:creationId xmlns:a16="http://schemas.microsoft.com/office/drawing/2014/main" id="{D28100C1-0DCF-4715-916F-CA55280F8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014788"/>
            <a:ext cx="1731962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956234A6-6F7E-4D4D-901F-13374A060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5103813"/>
            <a:ext cx="1333500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72" name="Picture 24">
            <a:extLst>
              <a:ext uri="{FF2B5EF4-FFF2-40B4-BE49-F238E27FC236}">
                <a16:creationId xmlns:a16="http://schemas.microsoft.com/office/drawing/2014/main" id="{83BD8E9E-53C8-43B7-8EFF-6ECB1CC13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5103813"/>
            <a:ext cx="13335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25">
            <a:extLst>
              <a:ext uri="{FF2B5EF4-FFF2-40B4-BE49-F238E27FC236}">
                <a16:creationId xmlns:a16="http://schemas.microsoft.com/office/drawing/2014/main" id="{D4CC3B55-E98C-45A7-90B4-CC1A18712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5103813"/>
            <a:ext cx="1333500" cy="546100"/>
          </a:xfrm>
          <a:prstGeom prst="rect">
            <a:avLst/>
          </a:prstGeom>
          <a:solidFill>
            <a:srgbClr val="D0D2D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1" name="Rectangle 26">
            <a:extLst>
              <a:ext uri="{FF2B5EF4-FFF2-40B4-BE49-F238E27FC236}">
                <a16:creationId xmlns:a16="http://schemas.microsoft.com/office/drawing/2014/main" id="{4F35BBBA-BEFD-4E97-BF2E-5EFF3693A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5103813"/>
            <a:ext cx="16176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75" name="Picture 27">
            <a:extLst>
              <a:ext uri="{FF2B5EF4-FFF2-40B4-BE49-F238E27FC236}">
                <a16:creationId xmlns:a16="http://schemas.microsoft.com/office/drawing/2014/main" id="{0CA65200-1BB4-4E18-9C97-B11FC8A23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5103813"/>
            <a:ext cx="16176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8">
            <a:extLst>
              <a:ext uri="{FF2B5EF4-FFF2-40B4-BE49-F238E27FC236}">
                <a16:creationId xmlns:a16="http://schemas.microsoft.com/office/drawing/2014/main" id="{EF77A95B-D829-4B32-9C09-8182725AD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5103813"/>
            <a:ext cx="1617662" cy="546100"/>
          </a:xfrm>
          <a:prstGeom prst="rect">
            <a:avLst/>
          </a:prstGeom>
          <a:solidFill>
            <a:srgbClr val="D0D2D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3" name="Rectangle 29">
            <a:extLst>
              <a:ext uri="{FF2B5EF4-FFF2-40B4-BE49-F238E27FC236}">
                <a16:creationId xmlns:a16="http://schemas.microsoft.com/office/drawing/2014/main" id="{D40F2C6A-9935-4D3A-953C-BDC194AC0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03813"/>
            <a:ext cx="17319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78" name="Picture 30">
            <a:extLst>
              <a:ext uri="{FF2B5EF4-FFF2-40B4-BE49-F238E27FC236}">
                <a16:creationId xmlns:a16="http://schemas.microsoft.com/office/drawing/2014/main" id="{5808D0B8-C08F-4147-BA49-E1A3651565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5103813"/>
            <a:ext cx="17319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31">
            <a:extLst>
              <a:ext uri="{FF2B5EF4-FFF2-40B4-BE49-F238E27FC236}">
                <a16:creationId xmlns:a16="http://schemas.microsoft.com/office/drawing/2014/main" id="{C1365927-A849-4A4F-A9E3-A5DA17A91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03813"/>
            <a:ext cx="1731962" cy="546100"/>
          </a:xfrm>
          <a:prstGeom prst="rect">
            <a:avLst/>
          </a:prstGeom>
          <a:solidFill>
            <a:srgbClr val="D0D2D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5" name="Line 32">
            <a:extLst>
              <a:ext uri="{FF2B5EF4-FFF2-40B4-BE49-F238E27FC236}">
                <a16:creationId xmlns:a16="http://schemas.microsoft.com/office/drawing/2014/main" id="{8EE15B02-1A74-4722-9509-C4BCD5C1B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7125" y="2913063"/>
            <a:ext cx="0" cy="3286125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6" name="Line 33">
            <a:extLst>
              <a:ext uri="{FF2B5EF4-FFF2-40B4-BE49-F238E27FC236}">
                <a16:creationId xmlns:a16="http://schemas.microsoft.com/office/drawing/2014/main" id="{5CAFABC6-DA09-493B-BA03-326868376B8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4788" y="1981201"/>
            <a:ext cx="0" cy="4217988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7" name="Line 34">
            <a:extLst>
              <a:ext uri="{FF2B5EF4-FFF2-40B4-BE49-F238E27FC236}">
                <a16:creationId xmlns:a16="http://schemas.microsoft.com/office/drawing/2014/main" id="{BA75A0C4-7087-4F10-B603-003BD1B6F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2925763"/>
            <a:ext cx="4695825" cy="0"/>
          </a:xfrm>
          <a:prstGeom prst="line">
            <a:avLst/>
          </a:prstGeom>
          <a:noFill/>
          <a:ln w="254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8" name="Line 35">
            <a:extLst>
              <a:ext uri="{FF2B5EF4-FFF2-40B4-BE49-F238E27FC236}">
                <a16:creationId xmlns:a16="http://schemas.microsoft.com/office/drawing/2014/main" id="{A416C76B-AE95-4067-BFE1-A4D537E7DE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3470276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Line 36">
            <a:extLst>
              <a:ext uri="{FF2B5EF4-FFF2-40B4-BE49-F238E27FC236}">
                <a16:creationId xmlns:a16="http://schemas.microsoft.com/office/drawing/2014/main" id="{2B74E556-3839-41B5-8C50-C3CDBE37E4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4014788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" name="Line 37">
            <a:extLst>
              <a:ext uri="{FF2B5EF4-FFF2-40B4-BE49-F238E27FC236}">
                <a16:creationId xmlns:a16="http://schemas.microsoft.com/office/drawing/2014/main" id="{4D37654F-3A44-4ADF-9ACF-49DA092211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4559301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" name="Line 38">
            <a:extLst>
              <a:ext uri="{FF2B5EF4-FFF2-40B4-BE49-F238E27FC236}">
                <a16:creationId xmlns:a16="http://schemas.microsoft.com/office/drawing/2014/main" id="{6D64DE73-8FB4-48E3-96EF-6B228F556E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5103813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2" name="Line 39">
            <a:extLst>
              <a:ext uri="{FF2B5EF4-FFF2-40B4-BE49-F238E27FC236}">
                <a16:creationId xmlns:a16="http://schemas.microsoft.com/office/drawing/2014/main" id="{13980BAC-FE98-46BA-A725-0278A03728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5648326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3" name="Line 40">
            <a:extLst>
              <a:ext uri="{FF2B5EF4-FFF2-40B4-BE49-F238E27FC236}">
                <a16:creationId xmlns:a16="http://schemas.microsoft.com/office/drawing/2014/main" id="{60F2B7B3-AF2B-4905-B6C8-3038681038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3625" y="1981201"/>
            <a:ext cx="0" cy="4217988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4" name="Line 41">
            <a:extLst>
              <a:ext uri="{FF2B5EF4-FFF2-40B4-BE49-F238E27FC236}">
                <a16:creationId xmlns:a16="http://schemas.microsoft.com/office/drawing/2014/main" id="{B51521D6-6E89-459B-90C3-F57D1596B99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6750" y="1981201"/>
            <a:ext cx="0" cy="4217988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5" name="Line 42">
            <a:extLst>
              <a:ext uri="{FF2B5EF4-FFF2-40B4-BE49-F238E27FC236}">
                <a16:creationId xmlns:a16="http://schemas.microsoft.com/office/drawing/2014/main" id="{1C9A32AD-BDD7-4E16-A685-DF503BBA45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1987551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" name="Line 43">
            <a:extLst>
              <a:ext uri="{FF2B5EF4-FFF2-40B4-BE49-F238E27FC236}">
                <a16:creationId xmlns:a16="http://schemas.microsoft.com/office/drawing/2014/main" id="{E6C874A1-4545-4821-A366-835A7DAEC12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6192838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7" name="Rectangle 44">
            <a:extLst>
              <a:ext uri="{FF2B5EF4-FFF2-40B4-BE49-F238E27FC236}">
                <a16:creationId xmlns:a16="http://schemas.microsoft.com/office/drawing/2014/main" id="{6EF2D92A-3241-493A-820C-B56DDE2D5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301876"/>
            <a:ext cx="16954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FUTURO MEDIO 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45">
            <a:extLst>
              <a:ext uri="{FF2B5EF4-FFF2-40B4-BE49-F238E27FC236}">
                <a16:creationId xmlns:a16="http://schemas.microsoft.com/office/drawing/2014/main" id="{EDB7FBE1-E30E-4E6D-9EAA-864062282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013" y="2301876"/>
            <a:ext cx="12573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INDICATIVO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Rectangle 46">
            <a:extLst>
              <a:ext uri="{FF2B5EF4-FFF2-40B4-BE49-F238E27FC236}">
                <a16:creationId xmlns:a16="http://schemas.microsoft.com/office/drawing/2014/main" id="{0E1D1F5B-0509-4A77-9858-9A913A33A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25" y="2301876"/>
            <a:ext cx="11636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Traducción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ectangle 47">
            <a:extLst>
              <a:ext uri="{FF2B5EF4-FFF2-40B4-BE49-F238E27FC236}">
                <a16:creationId xmlns:a16="http://schemas.microsoft.com/office/drawing/2014/main" id="{9D74DDA2-5A23-41AE-80D9-457F555CC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2967038"/>
            <a:ext cx="12509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1ª Singular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Rectangle 48">
            <a:extLst>
              <a:ext uri="{FF2B5EF4-FFF2-40B4-BE49-F238E27FC236}">
                <a16:creationId xmlns:a16="http://schemas.microsoft.com/office/drawing/2014/main" id="{A6429108-3E82-4A4D-8415-0797B7139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409" y="3043437"/>
            <a:ext cx="10043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ομαι</a:t>
            </a:r>
          </a:p>
        </p:txBody>
      </p:sp>
      <p:sp>
        <p:nvSpPr>
          <p:cNvPr id="44" name="Rectangle 51">
            <a:extLst>
              <a:ext uri="{FF2B5EF4-FFF2-40B4-BE49-F238E27FC236}">
                <a16:creationId xmlns:a16="http://schemas.microsoft.com/office/drawing/2014/main" id="{6E3AA1E0-4F8E-4977-952A-DFB565FFB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5" y="3060701"/>
            <a:ext cx="1279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 desataré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52">
            <a:extLst>
              <a:ext uri="{FF2B5EF4-FFF2-40B4-BE49-F238E27FC236}">
                <a16:creationId xmlns:a16="http://schemas.microsoft.com/office/drawing/2014/main" id="{9D9427F0-8A8A-424A-8848-3FEE61D08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3511551"/>
            <a:ext cx="12509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2ª Singular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ectangle 53">
            <a:extLst>
              <a:ext uri="{FF2B5EF4-FFF2-40B4-BE49-F238E27FC236}">
                <a16:creationId xmlns:a16="http://schemas.microsoft.com/office/drawing/2014/main" id="{D3E2BAB8-211C-41A2-A693-07EA679D3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7389" y="3589533"/>
            <a:ext cx="6196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ῃ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3A4DA85A-72F7-438E-97B2-9E7278C2E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9425" y="3605213"/>
            <a:ext cx="12604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 desatarás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3325CB30-EF99-4E8E-A535-834CE4E1A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4056063"/>
            <a:ext cx="1312862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3ª Singular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Rectangle 58">
            <a:extLst>
              <a:ext uri="{FF2B5EF4-FFF2-40B4-BE49-F238E27FC236}">
                <a16:creationId xmlns:a16="http://schemas.microsoft.com/office/drawing/2014/main" id="{1222B473-F4EC-41BE-98A2-8B96D63E1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063" y="4133851"/>
            <a:ext cx="91871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εται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4" name="Rectangle 61">
            <a:extLst>
              <a:ext uri="{FF2B5EF4-FFF2-40B4-BE49-F238E27FC236}">
                <a16:creationId xmlns:a16="http://schemas.microsoft.com/office/drawing/2014/main" id="{0DEA13C6-D0CA-4B67-A684-55C93088A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2925" y="4149726"/>
            <a:ext cx="11826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 desatará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5" name="Rectangle 62">
            <a:extLst>
              <a:ext uri="{FF2B5EF4-FFF2-40B4-BE49-F238E27FC236}">
                <a16:creationId xmlns:a16="http://schemas.microsoft.com/office/drawing/2014/main" id="{CEA0066C-2BB5-4F81-9512-86E8AAFEF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4600576"/>
            <a:ext cx="10636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1ª Plural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Rectangle 63">
            <a:extLst>
              <a:ext uri="{FF2B5EF4-FFF2-40B4-BE49-F238E27FC236}">
                <a16:creationId xmlns:a16="http://schemas.microsoft.com/office/drawing/2014/main" id="{BE895231-0FF8-411A-8544-2621EA86C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825" y="4678363"/>
            <a:ext cx="119353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000" b="1" dirty="0">
                <a:effectLst/>
              </a:rPr>
              <a:t>λυ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όμεθα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0" name="Rectangle 67">
            <a:extLst>
              <a:ext uri="{FF2B5EF4-FFF2-40B4-BE49-F238E27FC236}">
                <a16:creationId xmlns:a16="http://schemas.microsoft.com/office/drawing/2014/main" id="{9FFF380C-EAFE-4B7C-9CED-91AD4AA9F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0" y="4694238"/>
            <a:ext cx="17065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nos desataremos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1" name="Rectangle 68">
            <a:extLst>
              <a:ext uri="{FF2B5EF4-FFF2-40B4-BE49-F238E27FC236}">
                <a16:creationId xmlns:a16="http://schemas.microsoft.com/office/drawing/2014/main" id="{D244E9A1-6C95-4C79-B285-40AD49A9B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145088"/>
            <a:ext cx="10636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2ª Plural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2" name="Rectangle 69">
            <a:extLst>
              <a:ext uri="{FF2B5EF4-FFF2-40B4-BE49-F238E27FC236}">
                <a16:creationId xmlns:a16="http://schemas.microsoft.com/office/drawing/2014/main" id="{2F43253F-5F91-4FFE-9A0C-0016BC5DC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5222876"/>
            <a:ext cx="10188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εσθε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6" name="Rectangle 72">
            <a:extLst>
              <a:ext uri="{FF2B5EF4-FFF2-40B4-BE49-F238E27FC236}">
                <a16:creationId xmlns:a16="http://schemas.microsoft.com/office/drawing/2014/main" id="{D9DEC7E2-4084-4B0B-BF0A-F265C808F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9738" y="5238751"/>
            <a:ext cx="13366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os desataréis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8" name="Rectangle 73">
            <a:extLst>
              <a:ext uri="{FF2B5EF4-FFF2-40B4-BE49-F238E27FC236}">
                <a16:creationId xmlns:a16="http://schemas.microsoft.com/office/drawing/2014/main" id="{D53E4D36-6541-40DA-AE17-3EED85523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689601"/>
            <a:ext cx="10636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3ª Plural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9" name="Rectangle 74">
            <a:extLst>
              <a:ext uri="{FF2B5EF4-FFF2-40B4-BE49-F238E27FC236}">
                <a16:creationId xmlns:a16="http://schemas.microsoft.com/office/drawing/2014/main" id="{ADB6E7F9-4E1E-41BC-A6C8-10ABBA142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938" y="5765801"/>
            <a:ext cx="10966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000" b="1" dirty="0">
                <a:effectLst/>
              </a:rPr>
              <a:t>λύ</a:t>
            </a:r>
            <a:r>
              <a:rPr lang="el-GR" sz="2000" b="1" dirty="0">
                <a:solidFill>
                  <a:srgbClr val="3333FF"/>
                </a:solidFill>
                <a:effectLst/>
              </a:rPr>
              <a:t>σ</a:t>
            </a:r>
            <a:r>
              <a:rPr lang="el-GR" sz="2000" b="1" dirty="0">
                <a:solidFill>
                  <a:srgbClr val="FF0000"/>
                </a:solidFill>
                <a:effectLst/>
              </a:rPr>
              <a:t>ονται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64" name="Rectangle 77">
            <a:extLst>
              <a:ext uri="{FF2B5EF4-FFF2-40B4-BE49-F238E27FC236}">
                <a16:creationId xmlns:a16="http://schemas.microsoft.com/office/drawing/2014/main" id="{834B4284-EE0B-4560-9AA4-E81584F7C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7200" y="5783263"/>
            <a:ext cx="1303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 desatarán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2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4" grpId="0"/>
      <p:bldP spid="46" grpId="0"/>
      <p:bldP spid="49" grpId="0"/>
      <p:bldP spid="50" grpId="0"/>
      <p:bldP spid="51" grpId="0"/>
      <p:bldP spid="54" grpId="0"/>
      <p:bldP spid="55" grpId="0"/>
      <p:bldP spid="56" grpId="0"/>
      <p:bldP spid="2050" grpId="0"/>
      <p:bldP spid="2051" grpId="0"/>
      <p:bldP spid="2052" grpId="0"/>
      <p:bldP spid="2056" grpId="0"/>
      <p:bldP spid="2058" grpId="0"/>
      <p:bldP spid="2059" grpId="0"/>
      <p:bldP spid="20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E68CBD81-BC2D-4AEA-9FA9-F23F72177C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6D89C36C-B453-4310-8410-975766CC1E60}"/>
              </a:ext>
            </a:extLst>
          </p:cNvPr>
          <p:cNvSpPr txBox="1"/>
          <p:nvPr/>
        </p:nvSpPr>
        <p:spPr>
          <a:xfrm>
            <a:off x="2080738" y="994008"/>
            <a:ext cx="8651232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MX" dirty="0">
                <a:latin typeface="#Logos 8 Resource"/>
              </a:rPr>
              <a:t>No todos los verbos griegos en futuro se forman agregando una sigma (</a:t>
            </a:r>
            <a:r>
              <a:rPr lang="el-GR" sz="1800" dirty="0">
                <a:latin typeface="#Logos 8 Resource"/>
              </a:rPr>
              <a:t>σ</a:t>
            </a:r>
            <a:r>
              <a:rPr lang="es-MX" dirty="0">
                <a:latin typeface="#Logos 8 Resource"/>
              </a:rPr>
              <a:t>) a la raíz</a:t>
            </a:r>
            <a:r>
              <a:rPr lang="es-MX" sz="1800" dirty="0">
                <a:latin typeface="#Logos 8 Resource"/>
              </a:rPr>
              <a:t>. Cuando la raíz de un verbo termina en consonante muda, se produce un cambio que se muestra en la tabla siguiente:</a:t>
            </a:r>
            <a:endParaRPr lang="el-GR" sz="1800" dirty="0">
              <a:latin typeface="#Logos 8 Resource"/>
            </a:endParaRPr>
          </a:p>
        </p:txBody>
      </p:sp>
      <p:grpSp>
        <p:nvGrpSpPr>
          <p:cNvPr id="9" name="Google Shape;1474;p50">
            <a:extLst>
              <a:ext uri="{FF2B5EF4-FFF2-40B4-BE49-F238E27FC236}">
                <a16:creationId xmlns:a16="http://schemas.microsoft.com/office/drawing/2014/main" id="{DC572824-0FEE-4C9D-B84D-459C6551DFBC}"/>
              </a:ext>
            </a:extLst>
          </p:cNvPr>
          <p:cNvGrpSpPr/>
          <p:nvPr/>
        </p:nvGrpSpPr>
        <p:grpSpPr>
          <a:xfrm>
            <a:off x="209874" y="5181750"/>
            <a:ext cx="870727" cy="428832"/>
            <a:chOff x="4173100" y="4403650"/>
            <a:chExt cx="51175" cy="23925"/>
          </a:xfrm>
        </p:grpSpPr>
        <p:sp>
          <p:nvSpPr>
            <p:cNvPr id="10" name="Google Shape;1475;p50">
              <a:extLst>
                <a:ext uri="{FF2B5EF4-FFF2-40B4-BE49-F238E27FC236}">
                  <a16:creationId xmlns:a16="http://schemas.microsoft.com/office/drawing/2014/main" id="{D5996987-F452-4064-8E99-3CE1E8726EAE}"/>
                </a:ext>
              </a:extLst>
            </p:cNvPr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Google Shape;1476;p50">
              <a:extLst>
                <a:ext uri="{FF2B5EF4-FFF2-40B4-BE49-F238E27FC236}">
                  <a16:creationId xmlns:a16="http://schemas.microsoft.com/office/drawing/2014/main" id="{A74CC8AA-F998-4D32-A902-310C276BC6E3}"/>
                </a:ext>
              </a:extLst>
            </p:cNvPr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Google Shape;1477;p50">
              <a:extLst>
                <a:ext uri="{FF2B5EF4-FFF2-40B4-BE49-F238E27FC236}">
                  <a16:creationId xmlns:a16="http://schemas.microsoft.com/office/drawing/2014/main" id="{070A3D36-4BE4-4BC4-B0DD-B33E42EEEC3B}"/>
                </a:ext>
              </a:extLst>
            </p:cNvPr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Google Shape;1478;p50">
              <a:extLst>
                <a:ext uri="{FF2B5EF4-FFF2-40B4-BE49-F238E27FC236}">
                  <a16:creationId xmlns:a16="http://schemas.microsoft.com/office/drawing/2014/main" id="{47337A76-D705-4A24-8134-67DFE87F3363}"/>
                </a:ext>
              </a:extLst>
            </p:cNvPr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Google Shape;1479;p50">
              <a:extLst>
                <a:ext uri="{FF2B5EF4-FFF2-40B4-BE49-F238E27FC236}">
                  <a16:creationId xmlns:a16="http://schemas.microsoft.com/office/drawing/2014/main" id="{8F472545-BFBE-408C-B330-E89952A59409}"/>
                </a:ext>
              </a:extLst>
            </p:cNvPr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" name="Google Shape;1480;p50">
              <a:extLst>
                <a:ext uri="{FF2B5EF4-FFF2-40B4-BE49-F238E27FC236}">
                  <a16:creationId xmlns:a16="http://schemas.microsoft.com/office/drawing/2014/main" id="{D2313576-E284-474A-84C6-E0D4531ADA18}"/>
                </a:ext>
              </a:extLst>
            </p:cNvPr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Google Shape;1481;p50">
              <a:extLst>
                <a:ext uri="{FF2B5EF4-FFF2-40B4-BE49-F238E27FC236}">
                  <a16:creationId xmlns:a16="http://schemas.microsoft.com/office/drawing/2014/main" id="{2409D743-97FE-4D93-8191-521172D2FC6C}"/>
                </a:ext>
              </a:extLst>
            </p:cNvPr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482;p50">
              <a:extLst>
                <a:ext uri="{FF2B5EF4-FFF2-40B4-BE49-F238E27FC236}">
                  <a16:creationId xmlns:a16="http://schemas.microsoft.com/office/drawing/2014/main" id="{D10DE16E-1228-467F-82FE-1D818EEDEB4A}"/>
                </a:ext>
              </a:extLst>
            </p:cNvPr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8" name="Google Shape;1483;p50">
            <a:extLst>
              <a:ext uri="{FF2B5EF4-FFF2-40B4-BE49-F238E27FC236}">
                <a16:creationId xmlns:a16="http://schemas.microsoft.com/office/drawing/2014/main" id="{0AFBA28B-4BC7-45D3-A636-AE9F95D3B966}"/>
              </a:ext>
            </a:extLst>
          </p:cNvPr>
          <p:cNvGrpSpPr/>
          <p:nvPr/>
        </p:nvGrpSpPr>
        <p:grpSpPr>
          <a:xfrm>
            <a:off x="10840293" y="5117276"/>
            <a:ext cx="931796" cy="766959"/>
            <a:chOff x="7667784" y="2846222"/>
            <a:chExt cx="683255" cy="533862"/>
          </a:xfrm>
        </p:grpSpPr>
        <p:sp>
          <p:nvSpPr>
            <p:cNvPr id="19" name="Google Shape;1484;p50">
              <a:extLst>
                <a:ext uri="{FF2B5EF4-FFF2-40B4-BE49-F238E27FC236}">
                  <a16:creationId xmlns:a16="http://schemas.microsoft.com/office/drawing/2014/main" id="{A89B5AF5-ADD9-46CF-8466-4B36C92AD4D3}"/>
                </a:ext>
              </a:extLst>
            </p:cNvPr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1485;p50">
              <a:extLst>
                <a:ext uri="{FF2B5EF4-FFF2-40B4-BE49-F238E27FC236}">
                  <a16:creationId xmlns:a16="http://schemas.microsoft.com/office/drawing/2014/main" id="{30494CFD-C162-40F4-8A08-20E63E62EA20}"/>
                </a:ext>
              </a:extLst>
            </p:cNvPr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1486;p50">
              <a:extLst>
                <a:ext uri="{FF2B5EF4-FFF2-40B4-BE49-F238E27FC236}">
                  <a16:creationId xmlns:a16="http://schemas.microsoft.com/office/drawing/2014/main" id="{25C88E35-45DF-4216-A108-5EA35033F41C}"/>
                </a:ext>
              </a:extLst>
            </p:cNvPr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1487;p50">
              <a:extLst>
                <a:ext uri="{FF2B5EF4-FFF2-40B4-BE49-F238E27FC236}">
                  <a16:creationId xmlns:a16="http://schemas.microsoft.com/office/drawing/2014/main" id="{E3BDC510-4776-475E-8BF3-49A70BB59D05}"/>
                </a:ext>
              </a:extLst>
            </p:cNvPr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Google Shape;1488;p50">
              <a:extLst>
                <a:ext uri="{FF2B5EF4-FFF2-40B4-BE49-F238E27FC236}">
                  <a16:creationId xmlns:a16="http://schemas.microsoft.com/office/drawing/2014/main" id="{AE33C3A4-CC4E-44D4-98C5-21FC91805E85}"/>
                </a:ext>
              </a:extLst>
            </p:cNvPr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489;p50">
              <a:extLst>
                <a:ext uri="{FF2B5EF4-FFF2-40B4-BE49-F238E27FC236}">
                  <a16:creationId xmlns:a16="http://schemas.microsoft.com/office/drawing/2014/main" id="{B9928826-7173-4EC5-AC46-817472E1AAE5}"/>
                </a:ext>
              </a:extLst>
            </p:cNvPr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1490;p50">
              <a:extLst>
                <a:ext uri="{FF2B5EF4-FFF2-40B4-BE49-F238E27FC236}">
                  <a16:creationId xmlns:a16="http://schemas.microsoft.com/office/drawing/2014/main" id="{6E6336B6-5A59-44A4-A207-CB58B51CE9E5}"/>
                </a:ext>
              </a:extLst>
            </p:cNvPr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1491;p50">
              <a:extLst>
                <a:ext uri="{FF2B5EF4-FFF2-40B4-BE49-F238E27FC236}">
                  <a16:creationId xmlns:a16="http://schemas.microsoft.com/office/drawing/2014/main" id="{56CC86BE-27E3-4244-99FC-51C01190A538}"/>
                </a:ext>
              </a:extLst>
            </p:cNvPr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6E4A741-3449-455E-938A-610B49E9C855}"/>
              </a:ext>
            </a:extLst>
          </p:cNvPr>
          <p:cNvSpPr txBox="1"/>
          <p:nvPr/>
        </p:nvSpPr>
        <p:spPr>
          <a:xfrm>
            <a:off x="3038330" y="182799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VERBOS EN FUTURO DE RAIZ MUDA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28" name="Google Shape;239;p9">
            <a:extLst>
              <a:ext uri="{FF2B5EF4-FFF2-40B4-BE49-F238E27FC236}">
                <a16:creationId xmlns:a16="http://schemas.microsoft.com/office/drawing/2014/main" id="{0C16A8EC-B7C3-4B89-A43F-65806639BEDF}"/>
              </a:ext>
            </a:extLst>
          </p:cNvPr>
          <p:cNvGrpSpPr/>
          <p:nvPr/>
        </p:nvGrpSpPr>
        <p:grpSpPr>
          <a:xfrm>
            <a:off x="1718165" y="1230419"/>
            <a:ext cx="254056" cy="241758"/>
            <a:chOff x="2768914" y="655181"/>
            <a:chExt cx="338380" cy="321743"/>
          </a:xfrm>
        </p:grpSpPr>
        <p:sp>
          <p:nvSpPr>
            <p:cNvPr id="29" name="Google Shape;240;p9">
              <a:extLst>
                <a:ext uri="{FF2B5EF4-FFF2-40B4-BE49-F238E27FC236}">
                  <a16:creationId xmlns:a16="http://schemas.microsoft.com/office/drawing/2014/main" id="{CFF8F973-D327-4CED-9DA4-EC2AEF8CC9B2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241;p9">
              <a:extLst>
                <a:ext uri="{FF2B5EF4-FFF2-40B4-BE49-F238E27FC236}">
                  <a16:creationId xmlns:a16="http://schemas.microsoft.com/office/drawing/2014/main" id="{4C71F957-036C-4CCF-86B6-C1E96CC50B59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1" name="Google Shape;242;p9">
            <a:extLst>
              <a:ext uri="{FF2B5EF4-FFF2-40B4-BE49-F238E27FC236}">
                <a16:creationId xmlns:a16="http://schemas.microsoft.com/office/drawing/2014/main" id="{D0FC7C30-728A-46AD-8819-AFD96DD9F2AE}"/>
              </a:ext>
            </a:extLst>
          </p:cNvPr>
          <p:cNvGrpSpPr/>
          <p:nvPr/>
        </p:nvGrpSpPr>
        <p:grpSpPr>
          <a:xfrm>
            <a:off x="11362962" y="1415067"/>
            <a:ext cx="254056" cy="241758"/>
            <a:chOff x="2768914" y="655181"/>
            <a:chExt cx="338380" cy="321743"/>
          </a:xfrm>
        </p:grpSpPr>
        <p:sp>
          <p:nvSpPr>
            <p:cNvPr id="32" name="Google Shape;243;p9">
              <a:extLst>
                <a:ext uri="{FF2B5EF4-FFF2-40B4-BE49-F238E27FC236}">
                  <a16:creationId xmlns:a16="http://schemas.microsoft.com/office/drawing/2014/main" id="{4E942F45-A2BE-4F22-8854-A7CDC2D861F0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Google Shape;244;p9">
              <a:extLst>
                <a:ext uri="{FF2B5EF4-FFF2-40B4-BE49-F238E27FC236}">
                  <a16:creationId xmlns:a16="http://schemas.microsoft.com/office/drawing/2014/main" id="{BAC22FFB-3F0F-4AFB-B589-4A37AF692B1D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4" name="Google Shape;245;p9">
            <a:extLst>
              <a:ext uri="{FF2B5EF4-FFF2-40B4-BE49-F238E27FC236}">
                <a16:creationId xmlns:a16="http://schemas.microsoft.com/office/drawing/2014/main" id="{6746A476-5E50-4D81-8376-89F073512853}"/>
              </a:ext>
            </a:extLst>
          </p:cNvPr>
          <p:cNvGrpSpPr/>
          <p:nvPr/>
        </p:nvGrpSpPr>
        <p:grpSpPr>
          <a:xfrm>
            <a:off x="-300741" y="1949942"/>
            <a:ext cx="1115223" cy="505646"/>
            <a:chOff x="-889965" y="517131"/>
            <a:chExt cx="2215821" cy="1003863"/>
          </a:xfrm>
        </p:grpSpPr>
        <p:sp>
          <p:nvSpPr>
            <p:cNvPr id="35" name="Google Shape;246;p9">
              <a:extLst>
                <a:ext uri="{FF2B5EF4-FFF2-40B4-BE49-F238E27FC236}">
                  <a16:creationId xmlns:a16="http://schemas.microsoft.com/office/drawing/2014/main" id="{1205999D-D007-4C96-BA30-3B47FBC67646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247;p9">
              <a:extLst>
                <a:ext uri="{FF2B5EF4-FFF2-40B4-BE49-F238E27FC236}">
                  <a16:creationId xmlns:a16="http://schemas.microsoft.com/office/drawing/2014/main" id="{BD812077-AB64-4E09-9ED6-E4A44C17BEA6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7" name="Google Shape;248;p9">
            <a:extLst>
              <a:ext uri="{FF2B5EF4-FFF2-40B4-BE49-F238E27FC236}">
                <a16:creationId xmlns:a16="http://schemas.microsoft.com/office/drawing/2014/main" id="{E7EC6188-4E12-47EE-BE01-58DC3D5D8BA0}"/>
              </a:ext>
            </a:extLst>
          </p:cNvPr>
          <p:cNvGrpSpPr/>
          <p:nvPr/>
        </p:nvGrpSpPr>
        <p:grpSpPr>
          <a:xfrm>
            <a:off x="11596255" y="3067256"/>
            <a:ext cx="1600229" cy="723488"/>
            <a:chOff x="10729875" y="529734"/>
            <a:chExt cx="3232134" cy="1460117"/>
          </a:xfrm>
        </p:grpSpPr>
        <p:sp>
          <p:nvSpPr>
            <p:cNvPr id="38" name="Google Shape;249;p9">
              <a:extLst>
                <a:ext uri="{FF2B5EF4-FFF2-40B4-BE49-F238E27FC236}">
                  <a16:creationId xmlns:a16="http://schemas.microsoft.com/office/drawing/2014/main" id="{2C999E82-435C-49F4-8D57-09C11A72554D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250;p9">
              <a:extLst>
                <a:ext uri="{FF2B5EF4-FFF2-40B4-BE49-F238E27FC236}">
                  <a16:creationId xmlns:a16="http://schemas.microsoft.com/office/drawing/2014/main" id="{477F96EC-E710-4F18-B08B-0BFD499971BF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0" name="Google Shape;252;p9">
            <a:extLst>
              <a:ext uri="{FF2B5EF4-FFF2-40B4-BE49-F238E27FC236}">
                <a16:creationId xmlns:a16="http://schemas.microsoft.com/office/drawing/2014/main" id="{5629F7C6-B8FC-42EB-B38E-9BE51868CF94}"/>
              </a:ext>
            </a:extLst>
          </p:cNvPr>
          <p:cNvGrpSpPr/>
          <p:nvPr/>
        </p:nvGrpSpPr>
        <p:grpSpPr>
          <a:xfrm>
            <a:off x="169456" y="5832083"/>
            <a:ext cx="293153" cy="337976"/>
            <a:chOff x="4505050" y="4336350"/>
            <a:chExt cx="69000" cy="79550"/>
          </a:xfrm>
        </p:grpSpPr>
        <p:sp>
          <p:nvSpPr>
            <p:cNvPr id="41" name="Google Shape;253;p9">
              <a:extLst>
                <a:ext uri="{FF2B5EF4-FFF2-40B4-BE49-F238E27FC236}">
                  <a16:creationId xmlns:a16="http://schemas.microsoft.com/office/drawing/2014/main" id="{8AC0C9F7-BDC1-4C3C-A337-90A6419B54B0}"/>
                </a:ext>
              </a:extLst>
            </p:cNvPr>
            <p:cNvSpPr/>
            <p:nvPr/>
          </p:nvSpPr>
          <p:spPr>
            <a:xfrm>
              <a:off x="4541750" y="4337475"/>
              <a:ext cx="23950" cy="22825"/>
            </a:xfrm>
            <a:custGeom>
              <a:avLst/>
              <a:gdLst/>
              <a:ahLst/>
              <a:cxnLst/>
              <a:rect l="l" t="t" r="r" b="b"/>
              <a:pathLst>
                <a:path w="958" h="913" extrusionOk="0">
                  <a:moveTo>
                    <a:pt x="646" y="0"/>
                  </a:moveTo>
                  <a:lnTo>
                    <a:pt x="513" y="23"/>
                  </a:lnTo>
                  <a:lnTo>
                    <a:pt x="357" y="89"/>
                  </a:lnTo>
                  <a:lnTo>
                    <a:pt x="179" y="223"/>
                  </a:lnTo>
                  <a:lnTo>
                    <a:pt x="1" y="401"/>
                  </a:lnTo>
                  <a:lnTo>
                    <a:pt x="579" y="846"/>
                  </a:lnTo>
                  <a:lnTo>
                    <a:pt x="646" y="912"/>
                  </a:lnTo>
                  <a:lnTo>
                    <a:pt x="779" y="734"/>
                  </a:lnTo>
                  <a:lnTo>
                    <a:pt x="868" y="601"/>
                  </a:lnTo>
                  <a:lnTo>
                    <a:pt x="913" y="467"/>
                  </a:lnTo>
                  <a:lnTo>
                    <a:pt x="957" y="312"/>
                  </a:lnTo>
                  <a:lnTo>
                    <a:pt x="957" y="267"/>
                  </a:lnTo>
                  <a:lnTo>
                    <a:pt x="935" y="201"/>
                  </a:lnTo>
                  <a:lnTo>
                    <a:pt x="935" y="178"/>
                  </a:lnTo>
                  <a:lnTo>
                    <a:pt x="891" y="156"/>
                  </a:lnTo>
                  <a:lnTo>
                    <a:pt x="868" y="134"/>
                  </a:lnTo>
                  <a:lnTo>
                    <a:pt x="779" y="45"/>
                  </a:lnTo>
                  <a:lnTo>
                    <a:pt x="713" y="23"/>
                  </a:lnTo>
                  <a:lnTo>
                    <a:pt x="646" y="0"/>
                  </a:lnTo>
                  <a:close/>
                </a:path>
              </a:pathLst>
            </a:custGeom>
            <a:solidFill>
              <a:srgbClr val="9B8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254;p9">
              <a:extLst>
                <a:ext uri="{FF2B5EF4-FFF2-40B4-BE49-F238E27FC236}">
                  <a16:creationId xmlns:a16="http://schemas.microsoft.com/office/drawing/2014/main" id="{8184A12E-E235-48E5-BD12-3B2C84AB457B}"/>
                </a:ext>
              </a:extLst>
            </p:cNvPr>
            <p:cNvSpPr/>
            <p:nvPr/>
          </p:nvSpPr>
          <p:spPr>
            <a:xfrm>
              <a:off x="4506175" y="4341925"/>
              <a:ext cx="66750" cy="72875"/>
            </a:xfrm>
            <a:custGeom>
              <a:avLst/>
              <a:gdLst/>
              <a:ahLst/>
              <a:cxnLst/>
              <a:rect l="l" t="t" r="r" b="b"/>
              <a:pathLst>
                <a:path w="2670" h="2915" extrusionOk="0">
                  <a:moveTo>
                    <a:pt x="2358" y="0"/>
                  </a:moveTo>
                  <a:lnTo>
                    <a:pt x="2358" y="23"/>
                  </a:lnTo>
                  <a:lnTo>
                    <a:pt x="2380" y="89"/>
                  </a:lnTo>
                  <a:lnTo>
                    <a:pt x="2380" y="134"/>
                  </a:lnTo>
                  <a:lnTo>
                    <a:pt x="2336" y="289"/>
                  </a:lnTo>
                  <a:lnTo>
                    <a:pt x="2291" y="423"/>
                  </a:lnTo>
                  <a:lnTo>
                    <a:pt x="2202" y="556"/>
                  </a:lnTo>
                  <a:lnTo>
                    <a:pt x="2069" y="734"/>
                  </a:lnTo>
                  <a:lnTo>
                    <a:pt x="2158" y="801"/>
                  </a:lnTo>
                  <a:lnTo>
                    <a:pt x="2358" y="1201"/>
                  </a:lnTo>
                  <a:lnTo>
                    <a:pt x="2558" y="935"/>
                  </a:lnTo>
                  <a:lnTo>
                    <a:pt x="2670" y="712"/>
                  </a:lnTo>
                  <a:lnTo>
                    <a:pt x="2670" y="668"/>
                  </a:lnTo>
                  <a:lnTo>
                    <a:pt x="2670" y="601"/>
                  </a:lnTo>
                  <a:lnTo>
                    <a:pt x="2625" y="445"/>
                  </a:lnTo>
                  <a:lnTo>
                    <a:pt x="2514" y="245"/>
                  </a:lnTo>
                  <a:lnTo>
                    <a:pt x="2358" y="0"/>
                  </a:lnTo>
                  <a:close/>
                  <a:moveTo>
                    <a:pt x="0" y="1824"/>
                  </a:moveTo>
                  <a:lnTo>
                    <a:pt x="245" y="2336"/>
                  </a:lnTo>
                  <a:lnTo>
                    <a:pt x="734" y="2714"/>
                  </a:lnTo>
                  <a:lnTo>
                    <a:pt x="1024" y="2914"/>
                  </a:lnTo>
                  <a:lnTo>
                    <a:pt x="779" y="2425"/>
                  </a:lnTo>
                  <a:lnTo>
                    <a:pt x="757" y="2425"/>
                  </a:lnTo>
                  <a:lnTo>
                    <a:pt x="468" y="2202"/>
                  </a:lnTo>
                  <a:lnTo>
                    <a:pt x="0" y="1824"/>
                  </a:lnTo>
                  <a:close/>
                </a:path>
              </a:pathLst>
            </a:custGeom>
            <a:solidFill>
              <a:srgbClr val="88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255;p9">
              <a:extLst>
                <a:ext uri="{FF2B5EF4-FFF2-40B4-BE49-F238E27FC236}">
                  <a16:creationId xmlns:a16="http://schemas.microsoft.com/office/drawing/2014/main" id="{55A93BAA-D5AE-41E2-8D8A-F9C34B46BB82}"/>
                </a:ext>
              </a:extLst>
            </p:cNvPr>
            <p:cNvSpPr/>
            <p:nvPr/>
          </p:nvSpPr>
          <p:spPr>
            <a:xfrm>
              <a:off x="4557875" y="4341925"/>
              <a:ext cx="15050" cy="30050"/>
            </a:xfrm>
            <a:custGeom>
              <a:avLst/>
              <a:gdLst/>
              <a:ahLst/>
              <a:cxnLst/>
              <a:rect l="l" t="t" r="r" b="b"/>
              <a:pathLst>
                <a:path w="602" h="1202" fill="none" extrusionOk="0">
                  <a:moveTo>
                    <a:pt x="290" y="0"/>
                  </a:moveTo>
                  <a:lnTo>
                    <a:pt x="290" y="0"/>
                  </a:lnTo>
                  <a:lnTo>
                    <a:pt x="290" y="23"/>
                  </a:lnTo>
                  <a:lnTo>
                    <a:pt x="290" y="23"/>
                  </a:lnTo>
                  <a:lnTo>
                    <a:pt x="312" y="89"/>
                  </a:lnTo>
                  <a:lnTo>
                    <a:pt x="312" y="134"/>
                  </a:lnTo>
                  <a:lnTo>
                    <a:pt x="268" y="289"/>
                  </a:lnTo>
                  <a:lnTo>
                    <a:pt x="268" y="289"/>
                  </a:lnTo>
                  <a:lnTo>
                    <a:pt x="223" y="423"/>
                  </a:lnTo>
                  <a:lnTo>
                    <a:pt x="134" y="556"/>
                  </a:lnTo>
                  <a:lnTo>
                    <a:pt x="134" y="556"/>
                  </a:lnTo>
                  <a:lnTo>
                    <a:pt x="1" y="734"/>
                  </a:lnTo>
                  <a:lnTo>
                    <a:pt x="1" y="734"/>
                  </a:lnTo>
                  <a:lnTo>
                    <a:pt x="90" y="801"/>
                  </a:lnTo>
                  <a:lnTo>
                    <a:pt x="90" y="801"/>
                  </a:lnTo>
                  <a:lnTo>
                    <a:pt x="290" y="1201"/>
                  </a:lnTo>
                  <a:lnTo>
                    <a:pt x="290" y="1201"/>
                  </a:lnTo>
                  <a:lnTo>
                    <a:pt x="490" y="935"/>
                  </a:lnTo>
                  <a:lnTo>
                    <a:pt x="602" y="712"/>
                  </a:lnTo>
                  <a:lnTo>
                    <a:pt x="602" y="712"/>
                  </a:lnTo>
                  <a:lnTo>
                    <a:pt x="602" y="668"/>
                  </a:lnTo>
                  <a:lnTo>
                    <a:pt x="602" y="601"/>
                  </a:lnTo>
                  <a:lnTo>
                    <a:pt x="557" y="445"/>
                  </a:lnTo>
                  <a:lnTo>
                    <a:pt x="446" y="245"/>
                  </a:lnTo>
                  <a:lnTo>
                    <a:pt x="2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4" name="Google Shape;256;p9">
              <a:extLst>
                <a:ext uri="{FF2B5EF4-FFF2-40B4-BE49-F238E27FC236}">
                  <a16:creationId xmlns:a16="http://schemas.microsoft.com/office/drawing/2014/main" id="{71828BBC-1A30-4D41-A07E-19A00281D571}"/>
                </a:ext>
              </a:extLst>
            </p:cNvPr>
            <p:cNvSpPr/>
            <p:nvPr/>
          </p:nvSpPr>
          <p:spPr>
            <a:xfrm>
              <a:off x="4506175" y="4387525"/>
              <a:ext cx="25600" cy="27275"/>
            </a:xfrm>
            <a:custGeom>
              <a:avLst/>
              <a:gdLst/>
              <a:ahLst/>
              <a:cxnLst/>
              <a:rect l="l" t="t" r="r" b="b"/>
              <a:pathLst>
                <a:path w="1024" h="1091" fill="none" extrusionOk="0">
                  <a:moveTo>
                    <a:pt x="779" y="601"/>
                  </a:moveTo>
                  <a:lnTo>
                    <a:pt x="779" y="601"/>
                  </a:lnTo>
                  <a:lnTo>
                    <a:pt x="779" y="601"/>
                  </a:lnTo>
                  <a:lnTo>
                    <a:pt x="779" y="601"/>
                  </a:lnTo>
                  <a:lnTo>
                    <a:pt x="757" y="601"/>
                  </a:lnTo>
                  <a:lnTo>
                    <a:pt x="757" y="601"/>
                  </a:lnTo>
                  <a:lnTo>
                    <a:pt x="468" y="37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45" y="512"/>
                  </a:lnTo>
                  <a:lnTo>
                    <a:pt x="245" y="512"/>
                  </a:lnTo>
                  <a:lnTo>
                    <a:pt x="734" y="890"/>
                  </a:lnTo>
                  <a:lnTo>
                    <a:pt x="1024" y="1090"/>
                  </a:lnTo>
                  <a:lnTo>
                    <a:pt x="1024" y="1090"/>
                  </a:lnTo>
                  <a:lnTo>
                    <a:pt x="779" y="601"/>
                  </a:lnTo>
                  <a:lnTo>
                    <a:pt x="779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5" name="Google Shape;257;p9">
              <a:extLst>
                <a:ext uri="{FF2B5EF4-FFF2-40B4-BE49-F238E27FC236}">
                  <a16:creationId xmlns:a16="http://schemas.microsoft.com/office/drawing/2014/main" id="{DB440458-3769-4183-BD55-F9622A2E8722}"/>
                </a:ext>
              </a:extLst>
            </p:cNvPr>
            <p:cNvSpPr/>
            <p:nvPr/>
          </p:nvSpPr>
          <p:spPr>
            <a:xfrm>
              <a:off x="4525625" y="4361950"/>
              <a:ext cx="41175" cy="52850"/>
            </a:xfrm>
            <a:custGeom>
              <a:avLst/>
              <a:gdLst/>
              <a:ahLst/>
              <a:cxnLst/>
              <a:rect l="l" t="t" r="r" b="b"/>
              <a:pathLst>
                <a:path w="1647" h="2114" extrusionOk="0">
                  <a:moveTo>
                    <a:pt x="1380" y="0"/>
                  </a:moveTo>
                  <a:lnTo>
                    <a:pt x="1113" y="356"/>
                  </a:lnTo>
                  <a:lnTo>
                    <a:pt x="624" y="934"/>
                  </a:lnTo>
                  <a:lnTo>
                    <a:pt x="1" y="1624"/>
                  </a:lnTo>
                  <a:lnTo>
                    <a:pt x="246" y="2113"/>
                  </a:lnTo>
                  <a:lnTo>
                    <a:pt x="268" y="2113"/>
                  </a:lnTo>
                  <a:lnTo>
                    <a:pt x="868" y="1446"/>
                  </a:lnTo>
                  <a:lnTo>
                    <a:pt x="1358" y="868"/>
                  </a:lnTo>
                  <a:lnTo>
                    <a:pt x="1647" y="512"/>
                  </a:lnTo>
                  <a:lnTo>
                    <a:pt x="1580" y="400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548D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258;p9">
              <a:extLst>
                <a:ext uri="{FF2B5EF4-FFF2-40B4-BE49-F238E27FC236}">
                  <a16:creationId xmlns:a16="http://schemas.microsoft.com/office/drawing/2014/main" id="{78B5CE56-85EB-4BB9-B3E9-81E124545034}"/>
                </a:ext>
              </a:extLst>
            </p:cNvPr>
            <p:cNvSpPr/>
            <p:nvPr/>
          </p:nvSpPr>
          <p:spPr>
            <a:xfrm>
              <a:off x="4506175" y="4346375"/>
              <a:ext cx="53950" cy="56175"/>
            </a:xfrm>
            <a:custGeom>
              <a:avLst/>
              <a:gdLst/>
              <a:ahLst/>
              <a:cxnLst/>
              <a:rect l="l" t="t" r="r" b="b"/>
              <a:pathLst>
                <a:path w="2158" h="2247" extrusionOk="0">
                  <a:moveTo>
                    <a:pt x="1357" y="0"/>
                  </a:moveTo>
                  <a:lnTo>
                    <a:pt x="912" y="556"/>
                  </a:lnTo>
                  <a:lnTo>
                    <a:pt x="0" y="1624"/>
                  </a:lnTo>
                  <a:lnTo>
                    <a:pt x="0" y="1646"/>
                  </a:lnTo>
                  <a:lnTo>
                    <a:pt x="468" y="2024"/>
                  </a:lnTo>
                  <a:lnTo>
                    <a:pt x="757" y="2247"/>
                  </a:lnTo>
                  <a:lnTo>
                    <a:pt x="779" y="2247"/>
                  </a:lnTo>
                  <a:lnTo>
                    <a:pt x="1402" y="1557"/>
                  </a:lnTo>
                  <a:lnTo>
                    <a:pt x="1891" y="979"/>
                  </a:lnTo>
                  <a:lnTo>
                    <a:pt x="2158" y="623"/>
                  </a:lnTo>
                  <a:lnTo>
                    <a:pt x="2069" y="556"/>
                  </a:lnTo>
                  <a:lnTo>
                    <a:pt x="2002" y="490"/>
                  </a:lnTo>
                  <a:lnTo>
                    <a:pt x="1424" y="45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7AAA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Google Shape;259;p9">
              <a:extLst>
                <a:ext uri="{FF2B5EF4-FFF2-40B4-BE49-F238E27FC236}">
                  <a16:creationId xmlns:a16="http://schemas.microsoft.com/office/drawing/2014/main" id="{9C8E9EB6-848E-4CFF-8629-086CEE753032}"/>
                </a:ext>
              </a:extLst>
            </p:cNvPr>
            <p:cNvSpPr/>
            <p:nvPr/>
          </p:nvSpPr>
          <p:spPr>
            <a:xfrm>
              <a:off x="4539525" y="434525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23" y="1"/>
                  </a:moveTo>
                  <a:lnTo>
                    <a:pt x="1" y="23"/>
                  </a:lnTo>
                  <a:lnTo>
                    <a:pt x="23" y="68"/>
                  </a:lnTo>
                  <a:lnTo>
                    <a:pt x="90" y="112"/>
                  </a:lnTo>
                  <a:lnTo>
                    <a:pt x="112" y="134"/>
                  </a:lnTo>
                  <a:lnTo>
                    <a:pt x="134" y="112"/>
                  </a:lnTo>
                  <a:lnTo>
                    <a:pt x="134" y="90"/>
                  </a:lnTo>
                  <a:lnTo>
                    <a:pt x="112" y="68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Google Shape;260;p9">
              <a:extLst>
                <a:ext uri="{FF2B5EF4-FFF2-40B4-BE49-F238E27FC236}">
                  <a16:creationId xmlns:a16="http://schemas.microsoft.com/office/drawing/2014/main" id="{A4DF59D0-DE64-47C4-921C-F1D36FF9A679}"/>
                </a:ext>
              </a:extLst>
            </p:cNvPr>
            <p:cNvSpPr/>
            <p:nvPr/>
          </p:nvSpPr>
          <p:spPr>
            <a:xfrm>
              <a:off x="4527850" y="4345250"/>
              <a:ext cx="13375" cy="15600"/>
            </a:xfrm>
            <a:custGeom>
              <a:avLst/>
              <a:gdLst/>
              <a:ahLst/>
              <a:cxnLst/>
              <a:rect l="l" t="t" r="r" b="b"/>
              <a:pathLst>
                <a:path w="535" h="624" extrusionOk="0">
                  <a:moveTo>
                    <a:pt x="468" y="1"/>
                  </a:moveTo>
                  <a:lnTo>
                    <a:pt x="1" y="557"/>
                  </a:lnTo>
                  <a:lnTo>
                    <a:pt x="1" y="579"/>
                  </a:lnTo>
                  <a:lnTo>
                    <a:pt x="23" y="624"/>
                  </a:lnTo>
                  <a:lnTo>
                    <a:pt x="68" y="624"/>
                  </a:lnTo>
                  <a:lnTo>
                    <a:pt x="535" y="68"/>
                  </a:lnTo>
                  <a:lnTo>
                    <a:pt x="535" y="45"/>
                  </a:lnTo>
                  <a:lnTo>
                    <a:pt x="512" y="23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" name="Google Shape;261;p9">
              <a:extLst>
                <a:ext uri="{FF2B5EF4-FFF2-40B4-BE49-F238E27FC236}">
                  <a16:creationId xmlns:a16="http://schemas.microsoft.com/office/drawing/2014/main" id="{FBB40B69-AC55-4A7A-9726-78632844D6B3}"/>
                </a:ext>
              </a:extLst>
            </p:cNvPr>
            <p:cNvSpPr/>
            <p:nvPr/>
          </p:nvSpPr>
          <p:spPr>
            <a:xfrm>
              <a:off x="4505050" y="4359150"/>
              <a:ext cx="24500" cy="28950"/>
            </a:xfrm>
            <a:custGeom>
              <a:avLst/>
              <a:gdLst/>
              <a:ahLst/>
              <a:cxnLst/>
              <a:rect l="l" t="t" r="r" b="b"/>
              <a:pathLst>
                <a:path w="980" h="1158" extrusionOk="0">
                  <a:moveTo>
                    <a:pt x="913" y="1"/>
                  </a:moveTo>
                  <a:lnTo>
                    <a:pt x="1" y="1091"/>
                  </a:lnTo>
                  <a:lnTo>
                    <a:pt x="1" y="1113"/>
                  </a:lnTo>
                  <a:lnTo>
                    <a:pt x="23" y="1135"/>
                  </a:lnTo>
                  <a:lnTo>
                    <a:pt x="45" y="1157"/>
                  </a:lnTo>
                  <a:lnTo>
                    <a:pt x="68" y="1157"/>
                  </a:lnTo>
                  <a:lnTo>
                    <a:pt x="980" y="68"/>
                  </a:lnTo>
                  <a:lnTo>
                    <a:pt x="980" y="45"/>
                  </a:lnTo>
                  <a:lnTo>
                    <a:pt x="980" y="23"/>
                  </a:lnTo>
                  <a:lnTo>
                    <a:pt x="9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Google Shape;262;p9">
              <a:extLst>
                <a:ext uri="{FF2B5EF4-FFF2-40B4-BE49-F238E27FC236}">
                  <a16:creationId xmlns:a16="http://schemas.microsoft.com/office/drawing/2014/main" id="{957BCD7C-4DB6-441A-9BDA-3E06F7C2A4B3}"/>
                </a:ext>
              </a:extLst>
            </p:cNvPr>
            <p:cNvSpPr/>
            <p:nvPr/>
          </p:nvSpPr>
          <p:spPr>
            <a:xfrm>
              <a:off x="4505050" y="4336350"/>
              <a:ext cx="69000" cy="79550"/>
            </a:xfrm>
            <a:custGeom>
              <a:avLst/>
              <a:gdLst/>
              <a:ahLst/>
              <a:cxnLst/>
              <a:rect l="l" t="t" r="r" b="b"/>
              <a:pathLst>
                <a:path w="2760" h="3182" extrusionOk="0">
                  <a:moveTo>
                    <a:pt x="2114" y="90"/>
                  </a:moveTo>
                  <a:lnTo>
                    <a:pt x="2203" y="112"/>
                  </a:lnTo>
                  <a:lnTo>
                    <a:pt x="2270" y="157"/>
                  </a:lnTo>
                  <a:lnTo>
                    <a:pt x="2336" y="223"/>
                  </a:lnTo>
                  <a:lnTo>
                    <a:pt x="2470" y="379"/>
                  </a:lnTo>
                  <a:lnTo>
                    <a:pt x="2559" y="512"/>
                  </a:lnTo>
                  <a:lnTo>
                    <a:pt x="2603" y="601"/>
                  </a:lnTo>
                  <a:lnTo>
                    <a:pt x="2648" y="713"/>
                  </a:lnTo>
                  <a:lnTo>
                    <a:pt x="2670" y="802"/>
                  </a:lnTo>
                  <a:lnTo>
                    <a:pt x="2670" y="913"/>
                  </a:lnTo>
                  <a:lnTo>
                    <a:pt x="2626" y="1046"/>
                  </a:lnTo>
                  <a:lnTo>
                    <a:pt x="2537" y="1158"/>
                  </a:lnTo>
                  <a:lnTo>
                    <a:pt x="2381" y="1380"/>
                  </a:lnTo>
                  <a:lnTo>
                    <a:pt x="2381" y="1424"/>
                  </a:lnTo>
                  <a:lnTo>
                    <a:pt x="2403" y="1469"/>
                  </a:lnTo>
                  <a:lnTo>
                    <a:pt x="2381" y="1536"/>
                  </a:lnTo>
                  <a:lnTo>
                    <a:pt x="2336" y="1647"/>
                  </a:lnTo>
                  <a:lnTo>
                    <a:pt x="2158" y="1869"/>
                  </a:lnTo>
                  <a:lnTo>
                    <a:pt x="1869" y="2203"/>
                  </a:lnTo>
                  <a:lnTo>
                    <a:pt x="1224" y="2937"/>
                  </a:lnTo>
                  <a:lnTo>
                    <a:pt x="1135" y="3026"/>
                  </a:lnTo>
                  <a:lnTo>
                    <a:pt x="1069" y="3093"/>
                  </a:lnTo>
                  <a:lnTo>
                    <a:pt x="1024" y="3093"/>
                  </a:lnTo>
                  <a:lnTo>
                    <a:pt x="980" y="3070"/>
                  </a:lnTo>
                  <a:lnTo>
                    <a:pt x="935" y="3004"/>
                  </a:lnTo>
                  <a:lnTo>
                    <a:pt x="624" y="2781"/>
                  </a:lnTo>
                  <a:lnTo>
                    <a:pt x="401" y="2581"/>
                  </a:lnTo>
                  <a:lnTo>
                    <a:pt x="312" y="2470"/>
                  </a:lnTo>
                  <a:lnTo>
                    <a:pt x="223" y="2336"/>
                  </a:lnTo>
                  <a:lnTo>
                    <a:pt x="131" y="2151"/>
                  </a:lnTo>
                  <a:lnTo>
                    <a:pt x="223" y="2225"/>
                  </a:lnTo>
                  <a:lnTo>
                    <a:pt x="490" y="2448"/>
                  </a:lnTo>
                  <a:lnTo>
                    <a:pt x="646" y="2581"/>
                  </a:lnTo>
                  <a:lnTo>
                    <a:pt x="735" y="2648"/>
                  </a:lnTo>
                  <a:lnTo>
                    <a:pt x="824" y="2692"/>
                  </a:lnTo>
                  <a:lnTo>
                    <a:pt x="868" y="2670"/>
                  </a:lnTo>
                  <a:lnTo>
                    <a:pt x="1580" y="1869"/>
                  </a:lnTo>
                  <a:lnTo>
                    <a:pt x="2247" y="1046"/>
                  </a:lnTo>
                  <a:lnTo>
                    <a:pt x="2247" y="1024"/>
                  </a:lnTo>
                  <a:lnTo>
                    <a:pt x="2225" y="1002"/>
                  </a:lnTo>
                  <a:lnTo>
                    <a:pt x="1529" y="453"/>
                  </a:lnTo>
                  <a:lnTo>
                    <a:pt x="1529" y="453"/>
                  </a:lnTo>
                  <a:lnTo>
                    <a:pt x="1625" y="357"/>
                  </a:lnTo>
                  <a:lnTo>
                    <a:pt x="1736" y="246"/>
                  </a:lnTo>
                  <a:lnTo>
                    <a:pt x="1869" y="157"/>
                  </a:lnTo>
                  <a:lnTo>
                    <a:pt x="2025" y="90"/>
                  </a:lnTo>
                  <a:close/>
                  <a:moveTo>
                    <a:pt x="2047" y="1"/>
                  </a:moveTo>
                  <a:lnTo>
                    <a:pt x="1958" y="23"/>
                  </a:lnTo>
                  <a:lnTo>
                    <a:pt x="1869" y="45"/>
                  </a:lnTo>
                  <a:lnTo>
                    <a:pt x="1714" y="157"/>
                  </a:lnTo>
                  <a:lnTo>
                    <a:pt x="1558" y="290"/>
                  </a:lnTo>
                  <a:lnTo>
                    <a:pt x="1447" y="424"/>
                  </a:lnTo>
                  <a:lnTo>
                    <a:pt x="1447" y="446"/>
                  </a:lnTo>
                  <a:lnTo>
                    <a:pt x="1469" y="468"/>
                  </a:lnTo>
                  <a:lnTo>
                    <a:pt x="2157" y="1010"/>
                  </a:lnTo>
                  <a:lnTo>
                    <a:pt x="2157" y="1010"/>
                  </a:lnTo>
                  <a:lnTo>
                    <a:pt x="1691" y="1602"/>
                  </a:lnTo>
                  <a:lnTo>
                    <a:pt x="1180" y="2203"/>
                  </a:lnTo>
                  <a:lnTo>
                    <a:pt x="1046" y="2359"/>
                  </a:lnTo>
                  <a:lnTo>
                    <a:pt x="913" y="2492"/>
                  </a:lnTo>
                  <a:lnTo>
                    <a:pt x="824" y="2559"/>
                  </a:lnTo>
                  <a:lnTo>
                    <a:pt x="779" y="2559"/>
                  </a:lnTo>
                  <a:lnTo>
                    <a:pt x="713" y="2537"/>
                  </a:lnTo>
                  <a:lnTo>
                    <a:pt x="646" y="2492"/>
                  </a:lnTo>
                  <a:lnTo>
                    <a:pt x="424" y="2314"/>
                  </a:lnTo>
                  <a:lnTo>
                    <a:pt x="223" y="2181"/>
                  </a:lnTo>
                  <a:lnTo>
                    <a:pt x="134" y="2114"/>
                  </a:lnTo>
                  <a:lnTo>
                    <a:pt x="68" y="2025"/>
                  </a:lnTo>
                  <a:lnTo>
                    <a:pt x="45" y="2003"/>
                  </a:lnTo>
                  <a:lnTo>
                    <a:pt x="1" y="2003"/>
                  </a:lnTo>
                  <a:lnTo>
                    <a:pt x="1" y="2047"/>
                  </a:lnTo>
                  <a:lnTo>
                    <a:pt x="201" y="2403"/>
                  </a:lnTo>
                  <a:lnTo>
                    <a:pt x="268" y="2514"/>
                  </a:lnTo>
                  <a:lnTo>
                    <a:pt x="335" y="2603"/>
                  </a:lnTo>
                  <a:lnTo>
                    <a:pt x="535" y="2781"/>
                  </a:lnTo>
                  <a:lnTo>
                    <a:pt x="779" y="3004"/>
                  </a:lnTo>
                  <a:lnTo>
                    <a:pt x="935" y="3115"/>
                  </a:lnTo>
                  <a:lnTo>
                    <a:pt x="1091" y="3182"/>
                  </a:lnTo>
                  <a:lnTo>
                    <a:pt x="1113" y="3159"/>
                  </a:lnTo>
                  <a:lnTo>
                    <a:pt x="1469" y="2781"/>
                  </a:lnTo>
                  <a:lnTo>
                    <a:pt x="1825" y="2381"/>
                  </a:lnTo>
                  <a:lnTo>
                    <a:pt x="2514" y="1558"/>
                  </a:lnTo>
                  <a:lnTo>
                    <a:pt x="2492" y="1536"/>
                  </a:lnTo>
                  <a:lnTo>
                    <a:pt x="2492" y="1447"/>
                  </a:lnTo>
                  <a:lnTo>
                    <a:pt x="2492" y="1380"/>
                  </a:lnTo>
                  <a:lnTo>
                    <a:pt x="2537" y="1291"/>
                  </a:lnTo>
                  <a:lnTo>
                    <a:pt x="2581" y="1224"/>
                  </a:lnTo>
                  <a:lnTo>
                    <a:pt x="2692" y="1046"/>
                  </a:lnTo>
                  <a:lnTo>
                    <a:pt x="2737" y="980"/>
                  </a:lnTo>
                  <a:lnTo>
                    <a:pt x="2759" y="891"/>
                  </a:lnTo>
                  <a:lnTo>
                    <a:pt x="2759" y="824"/>
                  </a:lnTo>
                  <a:lnTo>
                    <a:pt x="2737" y="757"/>
                  </a:lnTo>
                  <a:lnTo>
                    <a:pt x="2692" y="601"/>
                  </a:lnTo>
                  <a:lnTo>
                    <a:pt x="2603" y="468"/>
                  </a:lnTo>
                  <a:lnTo>
                    <a:pt x="2514" y="357"/>
                  </a:lnTo>
                  <a:lnTo>
                    <a:pt x="2425" y="223"/>
                  </a:lnTo>
                  <a:lnTo>
                    <a:pt x="2336" y="112"/>
                  </a:lnTo>
                  <a:lnTo>
                    <a:pt x="2270" y="68"/>
                  </a:lnTo>
                  <a:lnTo>
                    <a:pt x="2203" y="45"/>
                  </a:lnTo>
                  <a:lnTo>
                    <a:pt x="2136" y="23"/>
                  </a:lnTo>
                  <a:lnTo>
                    <a:pt x="20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263;p9">
              <a:extLst>
                <a:ext uri="{FF2B5EF4-FFF2-40B4-BE49-F238E27FC236}">
                  <a16:creationId xmlns:a16="http://schemas.microsoft.com/office/drawing/2014/main" id="{BBE6821A-18CD-487E-9396-D97F3870AED2}"/>
                </a:ext>
              </a:extLst>
            </p:cNvPr>
            <p:cNvSpPr/>
            <p:nvPr/>
          </p:nvSpPr>
          <p:spPr>
            <a:xfrm>
              <a:off x="4523975" y="4401425"/>
              <a:ext cx="8925" cy="14475"/>
            </a:xfrm>
            <a:custGeom>
              <a:avLst/>
              <a:gdLst/>
              <a:ahLst/>
              <a:cxnLst/>
              <a:rect l="l" t="t" r="r" b="b"/>
              <a:pathLst>
                <a:path w="357" h="579" extrusionOk="0">
                  <a:moveTo>
                    <a:pt x="22" y="0"/>
                  </a:moveTo>
                  <a:lnTo>
                    <a:pt x="0" y="23"/>
                  </a:lnTo>
                  <a:lnTo>
                    <a:pt x="0" y="45"/>
                  </a:lnTo>
                  <a:lnTo>
                    <a:pt x="22" y="67"/>
                  </a:lnTo>
                  <a:lnTo>
                    <a:pt x="67" y="89"/>
                  </a:lnTo>
                  <a:lnTo>
                    <a:pt x="67" y="89"/>
                  </a:lnTo>
                  <a:lnTo>
                    <a:pt x="289" y="534"/>
                  </a:lnTo>
                  <a:lnTo>
                    <a:pt x="312" y="556"/>
                  </a:lnTo>
                  <a:lnTo>
                    <a:pt x="334" y="579"/>
                  </a:lnTo>
                  <a:lnTo>
                    <a:pt x="356" y="556"/>
                  </a:lnTo>
                  <a:lnTo>
                    <a:pt x="356" y="534"/>
                  </a:lnTo>
                  <a:lnTo>
                    <a:pt x="111" y="45"/>
                  </a:lnTo>
                  <a:lnTo>
                    <a:pt x="67" y="2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2" name="Google Shape;264;p9">
              <a:extLst>
                <a:ext uri="{FF2B5EF4-FFF2-40B4-BE49-F238E27FC236}">
                  <a16:creationId xmlns:a16="http://schemas.microsoft.com/office/drawing/2014/main" id="{2A608775-E761-4F10-9656-B26F32207EF3}"/>
                </a:ext>
              </a:extLst>
            </p:cNvPr>
            <p:cNvSpPr/>
            <p:nvPr/>
          </p:nvSpPr>
          <p:spPr>
            <a:xfrm>
              <a:off x="4564000" y="4341375"/>
              <a:ext cx="2800" cy="8900"/>
            </a:xfrm>
            <a:custGeom>
              <a:avLst/>
              <a:gdLst/>
              <a:ahLst/>
              <a:cxnLst/>
              <a:rect l="l" t="t" r="r" b="b"/>
              <a:pathLst>
                <a:path w="112" h="356" extrusionOk="0">
                  <a:moveTo>
                    <a:pt x="1" y="0"/>
                  </a:moveTo>
                  <a:lnTo>
                    <a:pt x="1" y="45"/>
                  </a:lnTo>
                  <a:lnTo>
                    <a:pt x="23" y="89"/>
                  </a:lnTo>
                  <a:lnTo>
                    <a:pt x="23" y="156"/>
                  </a:lnTo>
                  <a:lnTo>
                    <a:pt x="1" y="289"/>
                  </a:lnTo>
                  <a:lnTo>
                    <a:pt x="1" y="311"/>
                  </a:lnTo>
                  <a:lnTo>
                    <a:pt x="23" y="334"/>
                  </a:lnTo>
                  <a:lnTo>
                    <a:pt x="45" y="356"/>
                  </a:lnTo>
                  <a:lnTo>
                    <a:pt x="67" y="334"/>
                  </a:lnTo>
                  <a:lnTo>
                    <a:pt x="90" y="245"/>
                  </a:lnTo>
                  <a:lnTo>
                    <a:pt x="112" y="178"/>
                  </a:lnTo>
                  <a:lnTo>
                    <a:pt x="90" y="111"/>
                  </a:lnTo>
                  <a:lnTo>
                    <a:pt x="67" y="2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3" name="Google Shape;265;p9">
              <a:extLst>
                <a:ext uri="{FF2B5EF4-FFF2-40B4-BE49-F238E27FC236}">
                  <a16:creationId xmlns:a16="http://schemas.microsoft.com/office/drawing/2014/main" id="{7838E60F-ABE1-4628-8B07-314216CFB624}"/>
                </a:ext>
              </a:extLst>
            </p:cNvPr>
            <p:cNvSpPr/>
            <p:nvPr/>
          </p:nvSpPr>
          <p:spPr>
            <a:xfrm>
              <a:off x="4557325" y="4354700"/>
              <a:ext cx="4475" cy="6150"/>
            </a:xfrm>
            <a:custGeom>
              <a:avLst/>
              <a:gdLst/>
              <a:ahLst/>
              <a:cxnLst/>
              <a:rect l="l" t="t" r="r" b="b"/>
              <a:pathLst>
                <a:path w="179" h="246" extrusionOk="0">
                  <a:moveTo>
                    <a:pt x="134" y="1"/>
                  </a:moveTo>
                  <a:lnTo>
                    <a:pt x="112" y="23"/>
                  </a:lnTo>
                  <a:lnTo>
                    <a:pt x="1" y="179"/>
                  </a:lnTo>
                  <a:lnTo>
                    <a:pt x="1" y="223"/>
                  </a:lnTo>
                  <a:lnTo>
                    <a:pt x="23" y="246"/>
                  </a:lnTo>
                  <a:lnTo>
                    <a:pt x="67" y="246"/>
                  </a:lnTo>
                  <a:lnTo>
                    <a:pt x="179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4" name="Google Shape;266;p9">
              <a:extLst>
                <a:ext uri="{FF2B5EF4-FFF2-40B4-BE49-F238E27FC236}">
                  <a16:creationId xmlns:a16="http://schemas.microsoft.com/office/drawing/2014/main" id="{8766BFD3-55EE-47B8-ADDE-AF3244FE439F}"/>
                </a:ext>
              </a:extLst>
            </p:cNvPr>
            <p:cNvSpPr/>
            <p:nvPr/>
          </p:nvSpPr>
          <p:spPr>
            <a:xfrm>
              <a:off x="4559550" y="4360825"/>
              <a:ext cx="6700" cy="11700"/>
            </a:xfrm>
            <a:custGeom>
              <a:avLst/>
              <a:gdLst/>
              <a:ahLst/>
              <a:cxnLst/>
              <a:rect l="l" t="t" r="r" b="b"/>
              <a:pathLst>
                <a:path w="268" h="468" extrusionOk="0">
                  <a:moveTo>
                    <a:pt x="23" y="1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201" y="445"/>
                  </a:lnTo>
                  <a:lnTo>
                    <a:pt x="223" y="468"/>
                  </a:lnTo>
                  <a:lnTo>
                    <a:pt x="268" y="468"/>
                  </a:lnTo>
                  <a:lnTo>
                    <a:pt x="268" y="423"/>
                  </a:lnTo>
                  <a:lnTo>
                    <a:pt x="67" y="23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5" name="Google Shape;267;p9">
            <a:extLst>
              <a:ext uri="{FF2B5EF4-FFF2-40B4-BE49-F238E27FC236}">
                <a16:creationId xmlns:a16="http://schemas.microsoft.com/office/drawing/2014/main" id="{64BC5B45-1856-4DBA-BB29-9A96E9A7E8C8}"/>
              </a:ext>
            </a:extLst>
          </p:cNvPr>
          <p:cNvGrpSpPr/>
          <p:nvPr/>
        </p:nvGrpSpPr>
        <p:grpSpPr>
          <a:xfrm>
            <a:off x="10031700" y="491312"/>
            <a:ext cx="249392" cy="264900"/>
            <a:chOff x="3861700" y="5390125"/>
            <a:chExt cx="35600" cy="37825"/>
          </a:xfrm>
        </p:grpSpPr>
        <p:sp>
          <p:nvSpPr>
            <p:cNvPr id="56" name="Google Shape;268;p9">
              <a:extLst>
                <a:ext uri="{FF2B5EF4-FFF2-40B4-BE49-F238E27FC236}">
                  <a16:creationId xmlns:a16="http://schemas.microsoft.com/office/drawing/2014/main" id="{B88621FD-C8FB-4785-B50C-E25CE0709142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" name="Google Shape;269;p9">
              <a:extLst>
                <a:ext uri="{FF2B5EF4-FFF2-40B4-BE49-F238E27FC236}">
                  <a16:creationId xmlns:a16="http://schemas.microsoft.com/office/drawing/2014/main" id="{4978A9DF-8588-4999-A905-8336EF168661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" name="Google Shape;270;p9">
              <a:extLst>
                <a:ext uri="{FF2B5EF4-FFF2-40B4-BE49-F238E27FC236}">
                  <a16:creationId xmlns:a16="http://schemas.microsoft.com/office/drawing/2014/main" id="{458408D5-F58A-4AF7-8477-FA525E923F16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" name="Google Shape;271;p9">
              <a:extLst>
                <a:ext uri="{FF2B5EF4-FFF2-40B4-BE49-F238E27FC236}">
                  <a16:creationId xmlns:a16="http://schemas.microsoft.com/office/drawing/2014/main" id="{2CCE7512-D969-4D94-8A12-BC05C87D406F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Google Shape;272;p9">
              <a:extLst>
                <a:ext uri="{FF2B5EF4-FFF2-40B4-BE49-F238E27FC236}">
                  <a16:creationId xmlns:a16="http://schemas.microsoft.com/office/drawing/2014/main" id="{F04FB8F3-056C-414C-8A6C-03EBA0393403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Google Shape;273;p9">
              <a:extLst>
                <a:ext uri="{FF2B5EF4-FFF2-40B4-BE49-F238E27FC236}">
                  <a16:creationId xmlns:a16="http://schemas.microsoft.com/office/drawing/2014/main" id="{70DC6216-A9E6-4E0F-A384-493A0B704757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2" name="Google Shape;178;p29">
            <a:extLst>
              <a:ext uri="{FF2B5EF4-FFF2-40B4-BE49-F238E27FC236}">
                <a16:creationId xmlns:a16="http://schemas.microsoft.com/office/drawing/2014/main" id="{A3F5EBDA-7F16-4AE9-BA62-E520166D029D}"/>
              </a:ext>
            </a:extLst>
          </p:cNvPr>
          <p:cNvSpPr/>
          <p:nvPr/>
        </p:nvSpPr>
        <p:spPr>
          <a:xfrm>
            <a:off x="2366613" y="377898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Google Shape;179;p29">
            <a:extLst>
              <a:ext uri="{FF2B5EF4-FFF2-40B4-BE49-F238E27FC236}">
                <a16:creationId xmlns:a16="http://schemas.microsoft.com/office/drawing/2014/main" id="{17214D90-984F-4813-B89A-29630E171FC6}"/>
              </a:ext>
            </a:extLst>
          </p:cNvPr>
          <p:cNvSpPr/>
          <p:nvPr/>
        </p:nvSpPr>
        <p:spPr>
          <a:xfrm>
            <a:off x="9128719" y="460319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AutoShape 3">
            <a:extLst>
              <a:ext uri="{FF2B5EF4-FFF2-40B4-BE49-F238E27FC236}">
                <a16:creationId xmlns:a16="http://schemas.microsoft.com/office/drawing/2014/main" id="{359CB225-5DEF-4D02-A5C9-BD2DE28DCE59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825625" y="2527300"/>
            <a:ext cx="8540750" cy="242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6" name="Rectangle 5">
            <a:extLst>
              <a:ext uri="{FF2B5EF4-FFF2-40B4-BE49-F238E27FC236}">
                <a16:creationId xmlns:a16="http://schemas.microsoft.com/office/drawing/2014/main" id="{D9ACC88A-66FD-488C-8CEF-DDFF8A918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975" y="2586038"/>
            <a:ext cx="1012825" cy="622300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7" name="Rectangle 6">
            <a:extLst>
              <a:ext uri="{FF2B5EF4-FFF2-40B4-BE49-F238E27FC236}">
                <a16:creationId xmlns:a16="http://schemas.microsoft.com/office/drawing/2014/main" id="{E03F792B-6003-42E8-A863-3A7DACDA5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800" y="2586038"/>
            <a:ext cx="1250950" cy="622300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8" name="Rectangle 7">
            <a:extLst>
              <a:ext uri="{FF2B5EF4-FFF2-40B4-BE49-F238E27FC236}">
                <a16:creationId xmlns:a16="http://schemas.microsoft.com/office/drawing/2014/main" id="{BA8EC26C-1EC6-4BCF-BFCC-41543714B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2586038"/>
            <a:ext cx="1081088" cy="622300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9" name="Rectangle 8">
            <a:extLst>
              <a:ext uri="{FF2B5EF4-FFF2-40B4-BE49-F238E27FC236}">
                <a16:creationId xmlns:a16="http://schemas.microsoft.com/office/drawing/2014/main" id="{25249CB1-D7E1-4F78-BC21-76DC82121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8425" y="2586038"/>
            <a:ext cx="1069975" cy="622300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0" name="Rectangle 9">
            <a:extLst>
              <a:ext uri="{FF2B5EF4-FFF2-40B4-BE49-F238E27FC236}">
                <a16:creationId xmlns:a16="http://schemas.microsoft.com/office/drawing/2014/main" id="{297A8C3F-4D36-4ADC-80AF-53A7E8B28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586038"/>
            <a:ext cx="1416050" cy="622300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1" name="Rectangle 10">
            <a:extLst>
              <a:ext uri="{FF2B5EF4-FFF2-40B4-BE49-F238E27FC236}">
                <a16:creationId xmlns:a16="http://schemas.microsoft.com/office/drawing/2014/main" id="{D913989E-ECCC-4C68-9A3A-A1C03D751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4450" y="2586038"/>
            <a:ext cx="1149350" cy="622300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2" name="Rectangle 11">
            <a:extLst>
              <a:ext uri="{FF2B5EF4-FFF2-40B4-BE49-F238E27FC236}">
                <a16:creationId xmlns:a16="http://schemas.microsoft.com/office/drawing/2014/main" id="{608D26F7-5904-4CCE-9E9E-E67E7F6AF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800" y="2586038"/>
            <a:ext cx="1527175" cy="622300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3" name="Rectangle 12">
            <a:extLst>
              <a:ext uri="{FF2B5EF4-FFF2-40B4-BE49-F238E27FC236}">
                <a16:creationId xmlns:a16="http://schemas.microsoft.com/office/drawing/2014/main" id="{8E19E9D6-A59A-4745-AB75-9D625690E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975" y="3208338"/>
            <a:ext cx="1012825" cy="547688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4" name="Rectangle 13">
            <a:extLst>
              <a:ext uri="{FF2B5EF4-FFF2-40B4-BE49-F238E27FC236}">
                <a16:creationId xmlns:a16="http://schemas.microsoft.com/office/drawing/2014/main" id="{FD864472-E6D0-4181-A97F-0A2B75951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3208338"/>
            <a:ext cx="1250950" cy="547688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5" name="Rectangle 14">
            <a:extLst>
              <a:ext uri="{FF2B5EF4-FFF2-40B4-BE49-F238E27FC236}">
                <a16:creationId xmlns:a16="http://schemas.microsoft.com/office/drawing/2014/main" id="{BB9DB512-EFA3-46DF-9D6C-CFA7ABB35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208338"/>
            <a:ext cx="1081088" cy="547688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6" name="Rectangle 15">
            <a:extLst>
              <a:ext uri="{FF2B5EF4-FFF2-40B4-BE49-F238E27FC236}">
                <a16:creationId xmlns:a16="http://schemas.microsoft.com/office/drawing/2014/main" id="{6C42E5C7-E5A7-4749-89B6-BC373202D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8425" y="3208338"/>
            <a:ext cx="1069975" cy="547688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7" name="Rectangle 16">
            <a:extLst>
              <a:ext uri="{FF2B5EF4-FFF2-40B4-BE49-F238E27FC236}">
                <a16:creationId xmlns:a16="http://schemas.microsoft.com/office/drawing/2014/main" id="{378EA58B-38EB-466F-831B-12B119B97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208338"/>
            <a:ext cx="1416050" cy="547688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8" name="Rectangle 17">
            <a:extLst>
              <a:ext uri="{FF2B5EF4-FFF2-40B4-BE49-F238E27FC236}">
                <a16:creationId xmlns:a16="http://schemas.microsoft.com/office/drawing/2014/main" id="{87DFE919-0D57-4A09-A3B6-E291E06B3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4450" y="3208338"/>
            <a:ext cx="1149350" cy="547688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9" name="Rectangle 18">
            <a:extLst>
              <a:ext uri="{FF2B5EF4-FFF2-40B4-BE49-F238E27FC236}">
                <a16:creationId xmlns:a16="http://schemas.microsoft.com/office/drawing/2014/main" id="{27D5C79C-703F-4252-A28E-E30E1CCE8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800" y="3208338"/>
            <a:ext cx="1527175" cy="547688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0" name="Rectangle 19">
            <a:extLst>
              <a:ext uri="{FF2B5EF4-FFF2-40B4-BE49-F238E27FC236}">
                <a16:creationId xmlns:a16="http://schemas.microsoft.com/office/drawing/2014/main" id="{9570F182-0779-429E-A877-998A91724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975" y="3756025"/>
            <a:ext cx="1012825" cy="555625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1" name="Rectangle 20">
            <a:extLst>
              <a:ext uri="{FF2B5EF4-FFF2-40B4-BE49-F238E27FC236}">
                <a16:creationId xmlns:a16="http://schemas.microsoft.com/office/drawing/2014/main" id="{821341A0-5E22-44E8-BE3C-DD2A8247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800" y="3756025"/>
            <a:ext cx="1250950" cy="555625"/>
          </a:xfrm>
          <a:prstGeom prst="rect">
            <a:avLst/>
          </a:prstGeom>
          <a:solidFill>
            <a:srgbClr val="FCEC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2" name="Rectangle 21">
            <a:extLst>
              <a:ext uri="{FF2B5EF4-FFF2-40B4-BE49-F238E27FC236}">
                <a16:creationId xmlns:a16="http://schemas.microsoft.com/office/drawing/2014/main" id="{166B69F2-7DD4-4E62-BD9D-A4394D4DD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756025"/>
            <a:ext cx="1081088" cy="554038"/>
          </a:xfrm>
          <a:prstGeom prst="rect">
            <a:avLst/>
          </a:prstGeom>
          <a:solidFill>
            <a:srgbClr val="FCEC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3" name="Rectangle 22">
            <a:extLst>
              <a:ext uri="{FF2B5EF4-FFF2-40B4-BE49-F238E27FC236}">
                <a16:creationId xmlns:a16="http://schemas.microsoft.com/office/drawing/2014/main" id="{6FDE17F9-FF53-4D37-B64A-E0F3AE222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8425" y="3756025"/>
            <a:ext cx="1069975" cy="554038"/>
          </a:xfrm>
          <a:prstGeom prst="rect">
            <a:avLst/>
          </a:prstGeom>
          <a:solidFill>
            <a:srgbClr val="FCEC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4" name="Rectangle 23">
            <a:extLst>
              <a:ext uri="{FF2B5EF4-FFF2-40B4-BE49-F238E27FC236}">
                <a16:creationId xmlns:a16="http://schemas.microsoft.com/office/drawing/2014/main" id="{F89FD91F-618F-4120-91D7-1ABC083C1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756025"/>
            <a:ext cx="1416050" cy="554038"/>
          </a:xfrm>
          <a:prstGeom prst="rect">
            <a:avLst/>
          </a:prstGeom>
          <a:solidFill>
            <a:srgbClr val="FCEC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5" name="Rectangle 24">
            <a:extLst>
              <a:ext uri="{FF2B5EF4-FFF2-40B4-BE49-F238E27FC236}">
                <a16:creationId xmlns:a16="http://schemas.microsoft.com/office/drawing/2014/main" id="{AC9F7AAB-3D1F-4D2B-A11D-9747102B5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4450" y="3756025"/>
            <a:ext cx="1149350" cy="555625"/>
          </a:xfrm>
          <a:prstGeom prst="rect">
            <a:avLst/>
          </a:prstGeom>
          <a:solidFill>
            <a:srgbClr val="FCEC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6" name="Rectangle 25">
            <a:extLst>
              <a:ext uri="{FF2B5EF4-FFF2-40B4-BE49-F238E27FC236}">
                <a16:creationId xmlns:a16="http://schemas.microsoft.com/office/drawing/2014/main" id="{90242AA1-123D-4863-A336-69E7127BA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800" y="3756025"/>
            <a:ext cx="1527175" cy="555625"/>
          </a:xfrm>
          <a:prstGeom prst="rect">
            <a:avLst/>
          </a:prstGeom>
          <a:solidFill>
            <a:srgbClr val="FCEC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7" name="Rectangle 26">
            <a:extLst>
              <a:ext uri="{FF2B5EF4-FFF2-40B4-BE49-F238E27FC236}">
                <a16:creationId xmlns:a16="http://schemas.microsoft.com/office/drawing/2014/main" id="{D68FB56C-CC8A-4CA2-8E03-58C13171D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975" y="4311650"/>
            <a:ext cx="1012825" cy="628650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8" name="Rectangle 27">
            <a:extLst>
              <a:ext uri="{FF2B5EF4-FFF2-40B4-BE49-F238E27FC236}">
                <a16:creationId xmlns:a16="http://schemas.microsoft.com/office/drawing/2014/main" id="{2DC466CB-D28B-4F18-A5B5-58AEFF06F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800" y="4311650"/>
            <a:ext cx="1250950" cy="628650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9" name="Rectangle 28">
            <a:extLst>
              <a:ext uri="{FF2B5EF4-FFF2-40B4-BE49-F238E27FC236}">
                <a16:creationId xmlns:a16="http://schemas.microsoft.com/office/drawing/2014/main" id="{8B831756-9FA7-48E6-AAA4-65A723636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4310063"/>
            <a:ext cx="1081088" cy="630238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0" name="Rectangle 29">
            <a:extLst>
              <a:ext uri="{FF2B5EF4-FFF2-40B4-BE49-F238E27FC236}">
                <a16:creationId xmlns:a16="http://schemas.microsoft.com/office/drawing/2014/main" id="{88626596-0286-4813-BB86-AF59EC5B9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8425" y="4310063"/>
            <a:ext cx="1069975" cy="630238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1" name="Rectangle 30">
            <a:extLst>
              <a:ext uri="{FF2B5EF4-FFF2-40B4-BE49-F238E27FC236}">
                <a16:creationId xmlns:a16="http://schemas.microsoft.com/office/drawing/2014/main" id="{B75E2654-705F-4CAB-BAA0-5728014F2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310063"/>
            <a:ext cx="1416050" cy="630238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2" name="Rectangle 31">
            <a:extLst>
              <a:ext uri="{FF2B5EF4-FFF2-40B4-BE49-F238E27FC236}">
                <a16:creationId xmlns:a16="http://schemas.microsoft.com/office/drawing/2014/main" id="{B178C51A-E8C2-4930-923C-55E5AE7DE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4450" y="4311650"/>
            <a:ext cx="1149350" cy="628650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3" name="Rectangle 32">
            <a:extLst>
              <a:ext uri="{FF2B5EF4-FFF2-40B4-BE49-F238E27FC236}">
                <a16:creationId xmlns:a16="http://schemas.microsoft.com/office/drawing/2014/main" id="{03FFDB0B-6C17-4DF7-9154-B96A39FC4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800" y="4311650"/>
            <a:ext cx="1527175" cy="628650"/>
          </a:xfrm>
          <a:prstGeom prst="rect">
            <a:avLst/>
          </a:prstGeom>
          <a:solidFill>
            <a:srgbClr val="F8D7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4" name="Line 33">
            <a:extLst>
              <a:ext uri="{FF2B5EF4-FFF2-40B4-BE49-F238E27FC236}">
                <a16:creationId xmlns:a16="http://schemas.microsoft.com/office/drawing/2014/main" id="{59211300-BA59-41B2-AC80-D46F3FCB12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2579688"/>
            <a:ext cx="0" cy="2366963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5" name="Line 34">
            <a:extLst>
              <a:ext uri="{FF2B5EF4-FFF2-40B4-BE49-F238E27FC236}">
                <a16:creationId xmlns:a16="http://schemas.microsoft.com/office/drawing/2014/main" id="{526273DC-5ABF-4365-8EC0-E68D357741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95750" y="2579688"/>
            <a:ext cx="0" cy="2366963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6" name="Line 35">
            <a:extLst>
              <a:ext uri="{FF2B5EF4-FFF2-40B4-BE49-F238E27FC236}">
                <a16:creationId xmlns:a16="http://schemas.microsoft.com/office/drawing/2014/main" id="{A3D76553-2CF4-4B26-A29D-A149960892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8425" y="2579688"/>
            <a:ext cx="0" cy="2366963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7" name="Line 36">
            <a:extLst>
              <a:ext uri="{FF2B5EF4-FFF2-40B4-BE49-F238E27FC236}">
                <a16:creationId xmlns:a16="http://schemas.microsoft.com/office/drawing/2014/main" id="{D843D8D7-E503-4F9B-9CBA-2BF89D59CC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2579688"/>
            <a:ext cx="0" cy="2366963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8" name="Line 37">
            <a:extLst>
              <a:ext uri="{FF2B5EF4-FFF2-40B4-BE49-F238E27FC236}">
                <a16:creationId xmlns:a16="http://schemas.microsoft.com/office/drawing/2014/main" id="{0C972F39-6D09-4B28-AB18-0CCC3E2539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64450" y="2579688"/>
            <a:ext cx="0" cy="2366963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9" name="Line 38">
            <a:extLst>
              <a:ext uri="{FF2B5EF4-FFF2-40B4-BE49-F238E27FC236}">
                <a16:creationId xmlns:a16="http://schemas.microsoft.com/office/drawing/2014/main" id="{E41CE7B7-72FC-46FA-8A5A-39794B2AF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3800" y="2579688"/>
            <a:ext cx="0" cy="236855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0" name="Line 39">
            <a:extLst>
              <a:ext uri="{FF2B5EF4-FFF2-40B4-BE49-F238E27FC236}">
                <a16:creationId xmlns:a16="http://schemas.microsoft.com/office/drawing/2014/main" id="{41386F71-227D-409D-A188-B5740F2BF6B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7213" y="3208338"/>
            <a:ext cx="8520113" cy="0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1" name="Line 40">
            <a:extLst>
              <a:ext uri="{FF2B5EF4-FFF2-40B4-BE49-F238E27FC236}">
                <a16:creationId xmlns:a16="http://schemas.microsoft.com/office/drawing/2014/main" id="{6EA98F59-B2DD-4128-89AD-51EFCEA3F2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7213" y="3756025"/>
            <a:ext cx="8520113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" name="Line 41">
            <a:extLst>
              <a:ext uri="{FF2B5EF4-FFF2-40B4-BE49-F238E27FC236}">
                <a16:creationId xmlns:a16="http://schemas.microsoft.com/office/drawing/2014/main" id="{24DDD253-21C8-4433-84E8-290D5049CE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7213" y="4311650"/>
            <a:ext cx="8520113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3" name="Line 42">
            <a:extLst>
              <a:ext uri="{FF2B5EF4-FFF2-40B4-BE49-F238E27FC236}">
                <a16:creationId xmlns:a16="http://schemas.microsoft.com/office/drawing/2014/main" id="{14C97D0E-8F4A-4597-A33C-318CFB4F5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1975" y="2579688"/>
            <a:ext cx="0" cy="2366963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4" name="Line 43">
            <a:extLst>
              <a:ext uri="{FF2B5EF4-FFF2-40B4-BE49-F238E27FC236}">
                <a16:creationId xmlns:a16="http://schemas.microsoft.com/office/drawing/2014/main" id="{ACAAF025-D325-4CDA-AD6F-032398C739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40975" y="2579688"/>
            <a:ext cx="0" cy="236855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5" name="Line 44">
            <a:extLst>
              <a:ext uri="{FF2B5EF4-FFF2-40B4-BE49-F238E27FC236}">
                <a16:creationId xmlns:a16="http://schemas.microsoft.com/office/drawing/2014/main" id="{0B0BE5D9-6C76-43E5-87BF-67ABBC4DBA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7213" y="2586038"/>
            <a:ext cx="8520113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6" name="Line 45">
            <a:extLst>
              <a:ext uri="{FF2B5EF4-FFF2-40B4-BE49-F238E27FC236}">
                <a16:creationId xmlns:a16="http://schemas.microsoft.com/office/drawing/2014/main" id="{6C37DD14-EAE3-4609-A5EA-6219D344A3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7213" y="4940300"/>
            <a:ext cx="8520113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7" name="Rectangle 46">
            <a:extLst>
              <a:ext uri="{FF2B5EF4-FFF2-40B4-BE49-F238E27FC236}">
                <a16:creationId xmlns:a16="http://schemas.microsoft.com/office/drawing/2014/main" id="{7E5F6250-8B11-439A-AE28-8400CECD5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87625"/>
            <a:ext cx="11620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Consonante 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" name="Rectangle 47">
            <a:extLst>
              <a:ext uri="{FF2B5EF4-FFF2-40B4-BE49-F238E27FC236}">
                <a16:creationId xmlns:a16="http://schemas.microsoft.com/office/drawing/2014/main" id="{306F17A4-D96E-4D9A-9E20-1C2C7208B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4538" y="2851150"/>
            <a:ext cx="47942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final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" name="Rectangle 48">
            <a:extLst>
              <a:ext uri="{FF2B5EF4-FFF2-40B4-BE49-F238E27FC236}">
                <a16:creationId xmlns:a16="http://schemas.microsoft.com/office/drawing/2014/main" id="{AE09E863-E546-41B9-A00E-3D0A5119C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9575" y="2587625"/>
            <a:ext cx="941388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Cambia a: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" name="Rectangle 49">
            <a:extLst>
              <a:ext uri="{FF2B5EF4-FFF2-40B4-BE49-F238E27FC236}">
                <a16:creationId xmlns:a16="http://schemas.microsoft.com/office/drawing/2014/main" id="{7A8B5A3D-5089-4628-8268-0797948FE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3" y="2587625"/>
            <a:ext cx="788988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Tiempo 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Rectangle 50">
            <a:extLst>
              <a:ext uri="{FF2B5EF4-FFF2-40B4-BE49-F238E27FC236}">
                <a16:creationId xmlns:a16="http://schemas.microsoft.com/office/drawing/2014/main" id="{62FA53FB-4CC3-40F6-8C3E-24F0CFB9B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525" y="2851150"/>
            <a:ext cx="855663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presente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" name="Rectangle 51">
            <a:extLst>
              <a:ext uri="{FF2B5EF4-FFF2-40B4-BE49-F238E27FC236}">
                <a16:creationId xmlns:a16="http://schemas.microsoft.com/office/drawing/2014/main" id="{75077A1E-4951-4D95-AB3C-D15005ABD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0813" y="2587625"/>
            <a:ext cx="10350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Traducción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Rectangle 52">
            <a:extLst>
              <a:ext uri="{FF2B5EF4-FFF2-40B4-BE49-F238E27FC236}">
                <a16:creationId xmlns:a16="http://schemas.microsoft.com/office/drawing/2014/main" id="{66F17392-18A0-43F4-936B-FD912C76A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1625" y="2587625"/>
            <a:ext cx="79057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Tiempo 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" name="Rectangle 53">
            <a:extLst>
              <a:ext uri="{FF2B5EF4-FFF2-40B4-BE49-F238E27FC236}">
                <a16:creationId xmlns:a16="http://schemas.microsoft.com/office/drawing/2014/main" id="{40DC869D-3EEC-4D5C-8609-899CA8E21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00" y="2851150"/>
            <a:ext cx="6413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futuro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Rectangle 54">
            <a:extLst>
              <a:ext uri="{FF2B5EF4-FFF2-40B4-BE49-F238E27FC236}">
                <a16:creationId xmlns:a16="http://schemas.microsoft.com/office/drawing/2014/main" id="{4C0CF038-51C5-4947-8336-B79EE691A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1775" y="2587625"/>
            <a:ext cx="1033463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Traducción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Rectangle 55">
            <a:extLst>
              <a:ext uri="{FF2B5EF4-FFF2-40B4-BE49-F238E27FC236}">
                <a16:creationId xmlns:a16="http://schemas.microsoft.com/office/drawing/2014/main" id="{24136689-E08B-4B9F-BA0A-AA2D0F26D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3211513"/>
            <a:ext cx="78422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Labiales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" name="Rectangle 56">
            <a:extLst>
              <a:ext uri="{FF2B5EF4-FFF2-40B4-BE49-F238E27FC236}">
                <a16:creationId xmlns:a16="http://schemas.microsoft.com/office/drawing/2014/main" id="{58B10931-768A-443A-B0AB-5F4492095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3988" y="3213100"/>
            <a:ext cx="928139" cy="37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l-GR" sz="2400" dirty="0">
                <a:effectLst/>
              </a:rPr>
              <a:t>π, β, φ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Rectangle 57">
            <a:extLst>
              <a:ext uri="{FF2B5EF4-FFF2-40B4-BE49-F238E27FC236}">
                <a16:creationId xmlns:a16="http://schemas.microsoft.com/office/drawing/2014/main" id="{54E26F37-800D-45E5-B3D8-4980ED98D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351" y="3213100"/>
            <a:ext cx="219612" cy="37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l-GR" sz="2400" dirty="0">
                <a:effectLst/>
              </a:rPr>
              <a:t>ψ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Rectangle 58">
            <a:extLst>
              <a:ext uri="{FF2B5EF4-FFF2-40B4-BE49-F238E27FC236}">
                <a16:creationId xmlns:a16="http://schemas.microsoft.com/office/drawing/2014/main" id="{6B7C1BA5-CF95-4BB9-9A9F-74AA1E3C3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7345" y="3213100"/>
            <a:ext cx="9473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2400" b="0" dirty="0"/>
              <a:t>γράφω</a:t>
            </a:r>
            <a:endParaRPr lang="el-GR" sz="2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Rectangle 59">
            <a:extLst>
              <a:ext uri="{FF2B5EF4-FFF2-40B4-BE49-F238E27FC236}">
                <a16:creationId xmlns:a16="http://schemas.microsoft.com/office/drawing/2014/main" id="{69A05493-3AC5-4AA1-BB0E-E970547C9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3213100"/>
            <a:ext cx="105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Escribo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1" name="Rectangle 60">
            <a:extLst>
              <a:ext uri="{FF2B5EF4-FFF2-40B4-BE49-F238E27FC236}">
                <a16:creationId xmlns:a16="http://schemas.microsoft.com/office/drawing/2014/main" id="{63A2ABFB-F326-4646-9B3A-8A308249F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5502" y="3213100"/>
            <a:ext cx="9666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2400" dirty="0"/>
              <a:t>γράψω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angle 61">
            <a:extLst>
              <a:ext uri="{FF2B5EF4-FFF2-40B4-BE49-F238E27FC236}">
                <a16:creationId xmlns:a16="http://schemas.microsoft.com/office/drawing/2014/main" id="{D0E1918E-DF74-4209-932E-FE1C0A23D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0" y="32131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Escribiré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3" name="Rectangle 62">
            <a:extLst>
              <a:ext uri="{FF2B5EF4-FFF2-40B4-BE49-F238E27FC236}">
                <a16:creationId xmlns:a16="http://schemas.microsoft.com/office/drawing/2014/main" id="{B97FCE3C-EC43-45A8-8456-C881F5239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0563" y="3757613"/>
            <a:ext cx="86677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Palatales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4" name="Rectangle 63">
            <a:extLst>
              <a:ext uri="{FF2B5EF4-FFF2-40B4-BE49-F238E27FC236}">
                <a16:creationId xmlns:a16="http://schemas.microsoft.com/office/drawing/2014/main" id="{CC4508E3-4917-48B0-8C9D-3A504C15C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7378" y="3806142"/>
            <a:ext cx="809517" cy="37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l-GR" sz="2400" dirty="0">
                <a:effectLst/>
              </a:rPr>
              <a:t>κ, γ, χ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Rectangle 64">
            <a:extLst>
              <a:ext uri="{FF2B5EF4-FFF2-40B4-BE49-F238E27FC236}">
                <a16:creationId xmlns:a16="http://schemas.microsoft.com/office/drawing/2014/main" id="{137E6FFA-7C98-435E-A229-FEE2AD729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1821" y="3762375"/>
            <a:ext cx="137858" cy="37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l-GR" sz="2400" dirty="0">
                <a:effectLst/>
              </a:rPr>
              <a:t>ξ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65">
            <a:extLst>
              <a:ext uri="{FF2B5EF4-FFF2-40B4-BE49-F238E27FC236}">
                <a16:creationId xmlns:a16="http://schemas.microsoft.com/office/drawing/2014/main" id="{F9FDACA1-4BC2-4D0B-9C08-FB35F5B32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5288" y="3762375"/>
            <a:ext cx="5319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400" b="0" dirty="0"/>
              <a:t>ἔχω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66">
            <a:extLst>
              <a:ext uri="{FF2B5EF4-FFF2-40B4-BE49-F238E27FC236}">
                <a16:creationId xmlns:a16="http://schemas.microsoft.com/office/drawing/2014/main" id="{885259FE-2617-4E3E-80B2-E01E77DF8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9713" y="3762375"/>
            <a:ext cx="92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Tengo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8" name="Rectangle 67">
            <a:extLst>
              <a:ext uri="{FF2B5EF4-FFF2-40B4-BE49-F238E27FC236}">
                <a16:creationId xmlns:a16="http://schemas.microsoft.com/office/drawing/2014/main" id="{624544FF-ED1B-4A33-AB77-39EFA06D2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938" y="3762375"/>
            <a:ext cx="5161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400" dirty="0"/>
              <a:t>ἕξω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9" name="Rectangle 68">
            <a:extLst>
              <a:ext uri="{FF2B5EF4-FFF2-40B4-BE49-F238E27FC236}">
                <a16:creationId xmlns:a16="http://schemas.microsoft.com/office/drawing/2014/main" id="{DB4E3A73-BDEF-40E8-A06B-A58201146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5113" y="3762375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Tendré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Rectangle 69">
            <a:extLst>
              <a:ext uri="{FF2B5EF4-FFF2-40B4-BE49-F238E27FC236}">
                <a16:creationId xmlns:a16="http://schemas.microsoft.com/office/drawing/2014/main" id="{DB3098DC-1DE3-4F54-91FB-CBC79C0F2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0088" y="4313238"/>
            <a:ext cx="84772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Dentales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1" name="Rectangle 70">
            <a:extLst>
              <a:ext uri="{FF2B5EF4-FFF2-40B4-BE49-F238E27FC236}">
                <a16:creationId xmlns:a16="http://schemas.microsoft.com/office/drawing/2014/main" id="{84E501F2-95CE-4E1C-9726-99CFCE2D9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0710" y="4396484"/>
            <a:ext cx="1110882" cy="37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l-GR" sz="2400" dirty="0">
                <a:effectLst/>
              </a:rPr>
              <a:t>τ, δ, ζ, θ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Rectangle 71">
            <a:extLst>
              <a:ext uri="{FF2B5EF4-FFF2-40B4-BE49-F238E27FC236}">
                <a16:creationId xmlns:a16="http://schemas.microsoft.com/office/drawing/2014/main" id="{987B8E28-F41C-4305-982A-2DAB9ACB2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7115" y="4314825"/>
            <a:ext cx="190757" cy="37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l-GR" sz="2400" dirty="0">
                <a:effectLst/>
              </a:rPr>
              <a:t>σ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Rectangle 72">
            <a:extLst>
              <a:ext uri="{FF2B5EF4-FFF2-40B4-BE49-F238E27FC236}">
                <a16:creationId xmlns:a16="http://schemas.microsoft.com/office/drawing/2014/main" id="{5FEDD002-ECCD-48BA-8D6A-8F8CD5BA4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2100" y="4314825"/>
            <a:ext cx="7873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400" b="0" dirty="0"/>
              <a:t>σῴζω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5" name="Rectangle 74">
            <a:extLst>
              <a:ext uri="{FF2B5EF4-FFF2-40B4-BE49-F238E27FC236}">
                <a16:creationId xmlns:a16="http://schemas.microsoft.com/office/drawing/2014/main" id="{5089F6DA-BD75-406A-95A9-65DA912D1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2575" y="4314825"/>
            <a:ext cx="84613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Salvo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75">
            <a:extLst>
              <a:ext uri="{FF2B5EF4-FFF2-40B4-BE49-F238E27FC236}">
                <a16:creationId xmlns:a16="http://schemas.microsoft.com/office/drawing/2014/main" id="{91C0AD2A-E079-49A0-B78A-0818F15B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6063" y="4314825"/>
            <a:ext cx="8624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400" kern="1200" dirty="0">
                <a:solidFill>
                  <a:schemeClr val="dk1"/>
                </a:solidFill>
              </a:rPr>
              <a:t>σώσω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Rectangle 76">
            <a:extLst>
              <a:ext uri="{FF2B5EF4-FFF2-40B4-BE49-F238E27FC236}">
                <a16:creationId xmlns:a16="http://schemas.microsoft.com/office/drawing/2014/main" id="{C11BD559-E703-456F-A305-7CFF89F1E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2888" y="4314825"/>
            <a:ext cx="110013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Salvaré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1304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5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 build="allAtOnce"/>
      <p:bldP spid="126" grpId="0"/>
      <p:bldP spid="127" grpId="0"/>
      <p:bldP spid="128" grpId="0"/>
      <p:bldP spid="129" grpId="0" build="allAtOnce"/>
      <p:bldP spid="130" grpId="0"/>
      <p:bldP spid="131" grpId="0"/>
      <p:bldP spid="132" grpId="0"/>
      <p:bldP spid="133" grpId="0"/>
      <p:bldP spid="135" grpId="0"/>
      <p:bldP spid="136" grpId="0"/>
      <p:bldP spid="1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E68CBD81-BC2D-4AEA-9FA9-F23F72177C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6D89C36C-B453-4310-8410-975766CC1E60}"/>
              </a:ext>
            </a:extLst>
          </p:cNvPr>
          <p:cNvSpPr txBox="1"/>
          <p:nvPr/>
        </p:nvSpPr>
        <p:spPr>
          <a:xfrm>
            <a:off x="2080738" y="994008"/>
            <a:ext cx="8651232" cy="1513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MX" sz="1800" dirty="0">
                <a:latin typeface="#Logos 8 Resource"/>
              </a:rPr>
              <a:t>Son aquellos verbos que terminan en vocal corta: </a:t>
            </a:r>
            <a:r>
              <a:rPr lang="el-GR" sz="1800" b="0" i="0" u="none" strike="noStrike" baseline="0" dirty="0">
                <a:latin typeface="LiberationSerif"/>
              </a:rPr>
              <a:t>α, -ε, -ο</a:t>
            </a:r>
            <a:r>
              <a:rPr lang="es-MX" sz="1800" b="0" i="0" u="none" strike="noStrike" baseline="0" dirty="0">
                <a:latin typeface="LiberationSerif"/>
              </a:rPr>
              <a:t>. Estos alargan la vocal final de la raíz antes de colocar la sigma (</a:t>
            </a:r>
            <a:r>
              <a:rPr lang="el-GR" sz="1800" b="0" i="0" u="none" strike="noStrike" baseline="0" dirty="0">
                <a:latin typeface="LiberationSerif"/>
              </a:rPr>
              <a:t>σ</a:t>
            </a:r>
            <a:r>
              <a:rPr lang="es-MX" sz="1800" b="0" i="0" u="none" strike="noStrike" baseline="0" dirty="0">
                <a:latin typeface="LiberationSerif"/>
              </a:rPr>
              <a:t>). 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MX" dirty="0">
                <a:latin typeface="#Logos 8 Resource"/>
              </a:rPr>
              <a:t>Ejemplo:</a:t>
            </a:r>
          </a:p>
        </p:txBody>
      </p:sp>
      <p:grpSp>
        <p:nvGrpSpPr>
          <p:cNvPr id="9" name="Google Shape;1474;p50">
            <a:extLst>
              <a:ext uri="{FF2B5EF4-FFF2-40B4-BE49-F238E27FC236}">
                <a16:creationId xmlns:a16="http://schemas.microsoft.com/office/drawing/2014/main" id="{DC572824-0FEE-4C9D-B84D-459C6551DFBC}"/>
              </a:ext>
            </a:extLst>
          </p:cNvPr>
          <p:cNvGrpSpPr/>
          <p:nvPr/>
        </p:nvGrpSpPr>
        <p:grpSpPr>
          <a:xfrm>
            <a:off x="209874" y="5181750"/>
            <a:ext cx="870727" cy="428832"/>
            <a:chOff x="4173100" y="4403650"/>
            <a:chExt cx="51175" cy="23925"/>
          </a:xfrm>
        </p:grpSpPr>
        <p:sp>
          <p:nvSpPr>
            <p:cNvPr id="10" name="Google Shape;1475;p50">
              <a:extLst>
                <a:ext uri="{FF2B5EF4-FFF2-40B4-BE49-F238E27FC236}">
                  <a16:creationId xmlns:a16="http://schemas.microsoft.com/office/drawing/2014/main" id="{D5996987-F452-4064-8E99-3CE1E8726EAE}"/>
                </a:ext>
              </a:extLst>
            </p:cNvPr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Google Shape;1476;p50">
              <a:extLst>
                <a:ext uri="{FF2B5EF4-FFF2-40B4-BE49-F238E27FC236}">
                  <a16:creationId xmlns:a16="http://schemas.microsoft.com/office/drawing/2014/main" id="{A74CC8AA-F998-4D32-A902-310C276BC6E3}"/>
                </a:ext>
              </a:extLst>
            </p:cNvPr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Google Shape;1477;p50">
              <a:extLst>
                <a:ext uri="{FF2B5EF4-FFF2-40B4-BE49-F238E27FC236}">
                  <a16:creationId xmlns:a16="http://schemas.microsoft.com/office/drawing/2014/main" id="{070A3D36-4BE4-4BC4-B0DD-B33E42EEEC3B}"/>
                </a:ext>
              </a:extLst>
            </p:cNvPr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Google Shape;1478;p50">
              <a:extLst>
                <a:ext uri="{FF2B5EF4-FFF2-40B4-BE49-F238E27FC236}">
                  <a16:creationId xmlns:a16="http://schemas.microsoft.com/office/drawing/2014/main" id="{47337A76-D705-4A24-8134-67DFE87F3363}"/>
                </a:ext>
              </a:extLst>
            </p:cNvPr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Google Shape;1479;p50">
              <a:extLst>
                <a:ext uri="{FF2B5EF4-FFF2-40B4-BE49-F238E27FC236}">
                  <a16:creationId xmlns:a16="http://schemas.microsoft.com/office/drawing/2014/main" id="{8F472545-BFBE-408C-B330-E89952A59409}"/>
                </a:ext>
              </a:extLst>
            </p:cNvPr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" name="Google Shape;1480;p50">
              <a:extLst>
                <a:ext uri="{FF2B5EF4-FFF2-40B4-BE49-F238E27FC236}">
                  <a16:creationId xmlns:a16="http://schemas.microsoft.com/office/drawing/2014/main" id="{D2313576-E284-474A-84C6-E0D4531ADA18}"/>
                </a:ext>
              </a:extLst>
            </p:cNvPr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Google Shape;1481;p50">
              <a:extLst>
                <a:ext uri="{FF2B5EF4-FFF2-40B4-BE49-F238E27FC236}">
                  <a16:creationId xmlns:a16="http://schemas.microsoft.com/office/drawing/2014/main" id="{2409D743-97FE-4D93-8191-521172D2FC6C}"/>
                </a:ext>
              </a:extLst>
            </p:cNvPr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482;p50">
              <a:extLst>
                <a:ext uri="{FF2B5EF4-FFF2-40B4-BE49-F238E27FC236}">
                  <a16:creationId xmlns:a16="http://schemas.microsoft.com/office/drawing/2014/main" id="{D10DE16E-1228-467F-82FE-1D818EEDEB4A}"/>
                </a:ext>
              </a:extLst>
            </p:cNvPr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8" name="Google Shape;1483;p50">
            <a:extLst>
              <a:ext uri="{FF2B5EF4-FFF2-40B4-BE49-F238E27FC236}">
                <a16:creationId xmlns:a16="http://schemas.microsoft.com/office/drawing/2014/main" id="{0AFBA28B-4BC7-45D3-A636-AE9F95D3B966}"/>
              </a:ext>
            </a:extLst>
          </p:cNvPr>
          <p:cNvGrpSpPr/>
          <p:nvPr/>
        </p:nvGrpSpPr>
        <p:grpSpPr>
          <a:xfrm>
            <a:off x="10840293" y="5117276"/>
            <a:ext cx="931796" cy="766959"/>
            <a:chOff x="7667784" y="2846222"/>
            <a:chExt cx="683255" cy="533862"/>
          </a:xfrm>
        </p:grpSpPr>
        <p:sp>
          <p:nvSpPr>
            <p:cNvPr id="19" name="Google Shape;1484;p50">
              <a:extLst>
                <a:ext uri="{FF2B5EF4-FFF2-40B4-BE49-F238E27FC236}">
                  <a16:creationId xmlns:a16="http://schemas.microsoft.com/office/drawing/2014/main" id="{A89B5AF5-ADD9-46CF-8466-4B36C92AD4D3}"/>
                </a:ext>
              </a:extLst>
            </p:cNvPr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1485;p50">
              <a:extLst>
                <a:ext uri="{FF2B5EF4-FFF2-40B4-BE49-F238E27FC236}">
                  <a16:creationId xmlns:a16="http://schemas.microsoft.com/office/drawing/2014/main" id="{30494CFD-C162-40F4-8A08-20E63E62EA20}"/>
                </a:ext>
              </a:extLst>
            </p:cNvPr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1486;p50">
              <a:extLst>
                <a:ext uri="{FF2B5EF4-FFF2-40B4-BE49-F238E27FC236}">
                  <a16:creationId xmlns:a16="http://schemas.microsoft.com/office/drawing/2014/main" id="{25C88E35-45DF-4216-A108-5EA35033F41C}"/>
                </a:ext>
              </a:extLst>
            </p:cNvPr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1487;p50">
              <a:extLst>
                <a:ext uri="{FF2B5EF4-FFF2-40B4-BE49-F238E27FC236}">
                  <a16:creationId xmlns:a16="http://schemas.microsoft.com/office/drawing/2014/main" id="{E3BDC510-4776-475E-8BF3-49A70BB59D05}"/>
                </a:ext>
              </a:extLst>
            </p:cNvPr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Google Shape;1488;p50">
              <a:extLst>
                <a:ext uri="{FF2B5EF4-FFF2-40B4-BE49-F238E27FC236}">
                  <a16:creationId xmlns:a16="http://schemas.microsoft.com/office/drawing/2014/main" id="{AE33C3A4-CC4E-44D4-98C5-21FC91805E85}"/>
                </a:ext>
              </a:extLst>
            </p:cNvPr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489;p50">
              <a:extLst>
                <a:ext uri="{FF2B5EF4-FFF2-40B4-BE49-F238E27FC236}">
                  <a16:creationId xmlns:a16="http://schemas.microsoft.com/office/drawing/2014/main" id="{B9928826-7173-4EC5-AC46-817472E1AAE5}"/>
                </a:ext>
              </a:extLst>
            </p:cNvPr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1490;p50">
              <a:extLst>
                <a:ext uri="{FF2B5EF4-FFF2-40B4-BE49-F238E27FC236}">
                  <a16:creationId xmlns:a16="http://schemas.microsoft.com/office/drawing/2014/main" id="{6E6336B6-5A59-44A4-A207-CB58B51CE9E5}"/>
                </a:ext>
              </a:extLst>
            </p:cNvPr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1491;p50">
              <a:extLst>
                <a:ext uri="{FF2B5EF4-FFF2-40B4-BE49-F238E27FC236}">
                  <a16:creationId xmlns:a16="http://schemas.microsoft.com/office/drawing/2014/main" id="{56CC86BE-27E3-4244-99FC-51C01190A538}"/>
                </a:ext>
              </a:extLst>
            </p:cNvPr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6E4A741-3449-455E-938A-610B49E9C855}"/>
              </a:ext>
            </a:extLst>
          </p:cNvPr>
          <p:cNvSpPr txBox="1"/>
          <p:nvPr/>
        </p:nvSpPr>
        <p:spPr>
          <a:xfrm>
            <a:off x="3038330" y="182799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FUTURO DE VERBOS CONTRACTOS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28" name="Google Shape;239;p9">
            <a:extLst>
              <a:ext uri="{FF2B5EF4-FFF2-40B4-BE49-F238E27FC236}">
                <a16:creationId xmlns:a16="http://schemas.microsoft.com/office/drawing/2014/main" id="{0C16A8EC-B7C3-4B89-A43F-65806639BEDF}"/>
              </a:ext>
            </a:extLst>
          </p:cNvPr>
          <p:cNvGrpSpPr/>
          <p:nvPr/>
        </p:nvGrpSpPr>
        <p:grpSpPr>
          <a:xfrm>
            <a:off x="1718165" y="1230419"/>
            <a:ext cx="254056" cy="241758"/>
            <a:chOff x="2768914" y="655181"/>
            <a:chExt cx="338380" cy="321743"/>
          </a:xfrm>
        </p:grpSpPr>
        <p:sp>
          <p:nvSpPr>
            <p:cNvPr id="29" name="Google Shape;240;p9">
              <a:extLst>
                <a:ext uri="{FF2B5EF4-FFF2-40B4-BE49-F238E27FC236}">
                  <a16:creationId xmlns:a16="http://schemas.microsoft.com/office/drawing/2014/main" id="{CFF8F973-D327-4CED-9DA4-EC2AEF8CC9B2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241;p9">
              <a:extLst>
                <a:ext uri="{FF2B5EF4-FFF2-40B4-BE49-F238E27FC236}">
                  <a16:creationId xmlns:a16="http://schemas.microsoft.com/office/drawing/2014/main" id="{4C71F957-036C-4CCF-86B6-C1E96CC50B59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1" name="Google Shape;242;p9">
            <a:extLst>
              <a:ext uri="{FF2B5EF4-FFF2-40B4-BE49-F238E27FC236}">
                <a16:creationId xmlns:a16="http://schemas.microsoft.com/office/drawing/2014/main" id="{D0FC7C30-728A-46AD-8819-AFD96DD9F2AE}"/>
              </a:ext>
            </a:extLst>
          </p:cNvPr>
          <p:cNvGrpSpPr/>
          <p:nvPr/>
        </p:nvGrpSpPr>
        <p:grpSpPr>
          <a:xfrm>
            <a:off x="11362962" y="1415067"/>
            <a:ext cx="254056" cy="241758"/>
            <a:chOff x="2768914" y="655181"/>
            <a:chExt cx="338380" cy="321743"/>
          </a:xfrm>
        </p:grpSpPr>
        <p:sp>
          <p:nvSpPr>
            <p:cNvPr id="32" name="Google Shape;243;p9">
              <a:extLst>
                <a:ext uri="{FF2B5EF4-FFF2-40B4-BE49-F238E27FC236}">
                  <a16:creationId xmlns:a16="http://schemas.microsoft.com/office/drawing/2014/main" id="{4E942F45-A2BE-4F22-8854-A7CDC2D861F0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Google Shape;244;p9">
              <a:extLst>
                <a:ext uri="{FF2B5EF4-FFF2-40B4-BE49-F238E27FC236}">
                  <a16:creationId xmlns:a16="http://schemas.microsoft.com/office/drawing/2014/main" id="{BAC22FFB-3F0F-4AFB-B589-4A37AF692B1D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4" name="Google Shape;245;p9">
            <a:extLst>
              <a:ext uri="{FF2B5EF4-FFF2-40B4-BE49-F238E27FC236}">
                <a16:creationId xmlns:a16="http://schemas.microsoft.com/office/drawing/2014/main" id="{6746A476-5E50-4D81-8376-89F073512853}"/>
              </a:ext>
            </a:extLst>
          </p:cNvPr>
          <p:cNvGrpSpPr/>
          <p:nvPr/>
        </p:nvGrpSpPr>
        <p:grpSpPr>
          <a:xfrm>
            <a:off x="-300741" y="1949942"/>
            <a:ext cx="1115223" cy="505646"/>
            <a:chOff x="-889965" y="517131"/>
            <a:chExt cx="2215821" cy="1003863"/>
          </a:xfrm>
        </p:grpSpPr>
        <p:sp>
          <p:nvSpPr>
            <p:cNvPr id="35" name="Google Shape;246;p9">
              <a:extLst>
                <a:ext uri="{FF2B5EF4-FFF2-40B4-BE49-F238E27FC236}">
                  <a16:creationId xmlns:a16="http://schemas.microsoft.com/office/drawing/2014/main" id="{1205999D-D007-4C96-BA30-3B47FBC67646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247;p9">
              <a:extLst>
                <a:ext uri="{FF2B5EF4-FFF2-40B4-BE49-F238E27FC236}">
                  <a16:creationId xmlns:a16="http://schemas.microsoft.com/office/drawing/2014/main" id="{BD812077-AB64-4E09-9ED6-E4A44C17BEA6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7" name="Google Shape;248;p9">
            <a:extLst>
              <a:ext uri="{FF2B5EF4-FFF2-40B4-BE49-F238E27FC236}">
                <a16:creationId xmlns:a16="http://schemas.microsoft.com/office/drawing/2014/main" id="{E7EC6188-4E12-47EE-BE01-58DC3D5D8BA0}"/>
              </a:ext>
            </a:extLst>
          </p:cNvPr>
          <p:cNvGrpSpPr/>
          <p:nvPr/>
        </p:nvGrpSpPr>
        <p:grpSpPr>
          <a:xfrm>
            <a:off x="11596255" y="3067256"/>
            <a:ext cx="1600229" cy="723488"/>
            <a:chOff x="10729875" y="529734"/>
            <a:chExt cx="3232134" cy="1460117"/>
          </a:xfrm>
        </p:grpSpPr>
        <p:sp>
          <p:nvSpPr>
            <p:cNvPr id="38" name="Google Shape;249;p9">
              <a:extLst>
                <a:ext uri="{FF2B5EF4-FFF2-40B4-BE49-F238E27FC236}">
                  <a16:creationId xmlns:a16="http://schemas.microsoft.com/office/drawing/2014/main" id="{2C999E82-435C-49F4-8D57-09C11A72554D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250;p9">
              <a:extLst>
                <a:ext uri="{FF2B5EF4-FFF2-40B4-BE49-F238E27FC236}">
                  <a16:creationId xmlns:a16="http://schemas.microsoft.com/office/drawing/2014/main" id="{477F96EC-E710-4F18-B08B-0BFD499971BF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0" name="Google Shape;252;p9">
            <a:extLst>
              <a:ext uri="{FF2B5EF4-FFF2-40B4-BE49-F238E27FC236}">
                <a16:creationId xmlns:a16="http://schemas.microsoft.com/office/drawing/2014/main" id="{5629F7C6-B8FC-42EB-B38E-9BE51868CF94}"/>
              </a:ext>
            </a:extLst>
          </p:cNvPr>
          <p:cNvGrpSpPr/>
          <p:nvPr/>
        </p:nvGrpSpPr>
        <p:grpSpPr>
          <a:xfrm>
            <a:off x="169456" y="5832083"/>
            <a:ext cx="293153" cy="337976"/>
            <a:chOff x="4505050" y="4336350"/>
            <a:chExt cx="69000" cy="79550"/>
          </a:xfrm>
        </p:grpSpPr>
        <p:sp>
          <p:nvSpPr>
            <p:cNvPr id="41" name="Google Shape;253;p9">
              <a:extLst>
                <a:ext uri="{FF2B5EF4-FFF2-40B4-BE49-F238E27FC236}">
                  <a16:creationId xmlns:a16="http://schemas.microsoft.com/office/drawing/2014/main" id="{8AC0C9F7-BDC1-4C3C-A337-90A6419B54B0}"/>
                </a:ext>
              </a:extLst>
            </p:cNvPr>
            <p:cNvSpPr/>
            <p:nvPr/>
          </p:nvSpPr>
          <p:spPr>
            <a:xfrm>
              <a:off x="4541750" y="4337475"/>
              <a:ext cx="23950" cy="22825"/>
            </a:xfrm>
            <a:custGeom>
              <a:avLst/>
              <a:gdLst/>
              <a:ahLst/>
              <a:cxnLst/>
              <a:rect l="l" t="t" r="r" b="b"/>
              <a:pathLst>
                <a:path w="958" h="913" extrusionOk="0">
                  <a:moveTo>
                    <a:pt x="646" y="0"/>
                  </a:moveTo>
                  <a:lnTo>
                    <a:pt x="513" y="23"/>
                  </a:lnTo>
                  <a:lnTo>
                    <a:pt x="357" y="89"/>
                  </a:lnTo>
                  <a:lnTo>
                    <a:pt x="179" y="223"/>
                  </a:lnTo>
                  <a:lnTo>
                    <a:pt x="1" y="401"/>
                  </a:lnTo>
                  <a:lnTo>
                    <a:pt x="579" y="846"/>
                  </a:lnTo>
                  <a:lnTo>
                    <a:pt x="646" y="912"/>
                  </a:lnTo>
                  <a:lnTo>
                    <a:pt x="779" y="734"/>
                  </a:lnTo>
                  <a:lnTo>
                    <a:pt x="868" y="601"/>
                  </a:lnTo>
                  <a:lnTo>
                    <a:pt x="913" y="467"/>
                  </a:lnTo>
                  <a:lnTo>
                    <a:pt x="957" y="312"/>
                  </a:lnTo>
                  <a:lnTo>
                    <a:pt x="957" y="267"/>
                  </a:lnTo>
                  <a:lnTo>
                    <a:pt x="935" y="201"/>
                  </a:lnTo>
                  <a:lnTo>
                    <a:pt x="935" y="178"/>
                  </a:lnTo>
                  <a:lnTo>
                    <a:pt x="891" y="156"/>
                  </a:lnTo>
                  <a:lnTo>
                    <a:pt x="868" y="134"/>
                  </a:lnTo>
                  <a:lnTo>
                    <a:pt x="779" y="45"/>
                  </a:lnTo>
                  <a:lnTo>
                    <a:pt x="713" y="23"/>
                  </a:lnTo>
                  <a:lnTo>
                    <a:pt x="646" y="0"/>
                  </a:lnTo>
                  <a:close/>
                </a:path>
              </a:pathLst>
            </a:custGeom>
            <a:solidFill>
              <a:srgbClr val="9B8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254;p9">
              <a:extLst>
                <a:ext uri="{FF2B5EF4-FFF2-40B4-BE49-F238E27FC236}">
                  <a16:creationId xmlns:a16="http://schemas.microsoft.com/office/drawing/2014/main" id="{8184A12E-E235-48E5-BD12-3B2C84AB457B}"/>
                </a:ext>
              </a:extLst>
            </p:cNvPr>
            <p:cNvSpPr/>
            <p:nvPr/>
          </p:nvSpPr>
          <p:spPr>
            <a:xfrm>
              <a:off x="4506175" y="4341925"/>
              <a:ext cx="66750" cy="72875"/>
            </a:xfrm>
            <a:custGeom>
              <a:avLst/>
              <a:gdLst/>
              <a:ahLst/>
              <a:cxnLst/>
              <a:rect l="l" t="t" r="r" b="b"/>
              <a:pathLst>
                <a:path w="2670" h="2915" extrusionOk="0">
                  <a:moveTo>
                    <a:pt x="2358" y="0"/>
                  </a:moveTo>
                  <a:lnTo>
                    <a:pt x="2358" y="23"/>
                  </a:lnTo>
                  <a:lnTo>
                    <a:pt x="2380" y="89"/>
                  </a:lnTo>
                  <a:lnTo>
                    <a:pt x="2380" y="134"/>
                  </a:lnTo>
                  <a:lnTo>
                    <a:pt x="2336" y="289"/>
                  </a:lnTo>
                  <a:lnTo>
                    <a:pt x="2291" y="423"/>
                  </a:lnTo>
                  <a:lnTo>
                    <a:pt x="2202" y="556"/>
                  </a:lnTo>
                  <a:lnTo>
                    <a:pt x="2069" y="734"/>
                  </a:lnTo>
                  <a:lnTo>
                    <a:pt x="2158" y="801"/>
                  </a:lnTo>
                  <a:lnTo>
                    <a:pt x="2358" y="1201"/>
                  </a:lnTo>
                  <a:lnTo>
                    <a:pt x="2558" y="935"/>
                  </a:lnTo>
                  <a:lnTo>
                    <a:pt x="2670" y="712"/>
                  </a:lnTo>
                  <a:lnTo>
                    <a:pt x="2670" y="668"/>
                  </a:lnTo>
                  <a:lnTo>
                    <a:pt x="2670" y="601"/>
                  </a:lnTo>
                  <a:lnTo>
                    <a:pt x="2625" y="445"/>
                  </a:lnTo>
                  <a:lnTo>
                    <a:pt x="2514" y="245"/>
                  </a:lnTo>
                  <a:lnTo>
                    <a:pt x="2358" y="0"/>
                  </a:lnTo>
                  <a:close/>
                  <a:moveTo>
                    <a:pt x="0" y="1824"/>
                  </a:moveTo>
                  <a:lnTo>
                    <a:pt x="245" y="2336"/>
                  </a:lnTo>
                  <a:lnTo>
                    <a:pt x="734" y="2714"/>
                  </a:lnTo>
                  <a:lnTo>
                    <a:pt x="1024" y="2914"/>
                  </a:lnTo>
                  <a:lnTo>
                    <a:pt x="779" y="2425"/>
                  </a:lnTo>
                  <a:lnTo>
                    <a:pt x="757" y="2425"/>
                  </a:lnTo>
                  <a:lnTo>
                    <a:pt x="468" y="2202"/>
                  </a:lnTo>
                  <a:lnTo>
                    <a:pt x="0" y="1824"/>
                  </a:lnTo>
                  <a:close/>
                </a:path>
              </a:pathLst>
            </a:custGeom>
            <a:solidFill>
              <a:srgbClr val="88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255;p9">
              <a:extLst>
                <a:ext uri="{FF2B5EF4-FFF2-40B4-BE49-F238E27FC236}">
                  <a16:creationId xmlns:a16="http://schemas.microsoft.com/office/drawing/2014/main" id="{55A93BAA-D5AE-41E2-8D8A-F9C34B46BB82}"/>
                </a:ext>
              </a:extLst>
            </p:cNvPr>
            <p:cNvSpPr/>
            <p:nvPr/>
          </p:nvSpPr>
          <p:spPr>
            <a:xfrm>
              <a:off x="4557875" y="4341925"/>
              <a:ext cx="15050" cy="30050"/>
            </a:xfrm>
            <a:custGeom>
              <a:avLst/>
              <a:gdLst/>
              <a:ahLst/>
              <a:cxnLst/>
              <a:rect l="l" t="t" r="r" b="b"/>
              <a:pathLst>
                <a:path w="602" h="1202" fill="none" extrusionOk="0">
                  <a:moveTo>
                    <a:pt x="290" y="0"/>
                  </a:moveTo>
                  <a:lnTo>
                    <a:pt x="290" y="0"/>
                  </a:lnTo>
                  <a:lnTo>
                    <a:pt x="290" y="23"/>
                  </a:lnTo>
                  <a:lnTo>
                    <a:pt x="290" y="23"/>
                  </a:lnTo>
                  <a:lnTo>
                    <a:pt x="312" y="89"/>
                  </a:lnTo>
                  <a:lnTo>
                    <a:pt x="312" y="134"/>
                  </a:lnTo>
                  <a:lnTo>
                    <a:pt x="268" y="289"/>
                  </a:lnTo>
                  <a:lnTo>
                    <a:pt x="268" y="289"/>
                  </a:lnTo>
                  <a:lnTo>
                    <a:pt x="223" y="423"/>
                  </a:lnTo>
                  <a:lnTo>
                    <a:pt x="134" y="556"/>
                  </a:lnTo>
                  <a:lnTo>
                    <a:pt x="134" y="556"/>
                  </a:lnTo>
                  <a:lnTo>
                    <a:pt x="1" y="734"/>
                  </a:lnTo>
                  <a:lnTo>
                    <a:pt x="1" y="734"/>
                  </a:lnTo>
                  <a:lnTo>
                    <a:pt x="90" y="801"/>
                  </a:lnTo>
                  <a:lnTo>
                    <a:pt x="90" y="801"/>
                  </a:lnTo>
                  <a:lnTo>
                    <a:pt x="290" y="1201"/>
                  </a:lnTo>
                  <a:lnTo>
                    <a:pt x="290" y="1201"/>
                  </a:lnTo>
                  <a:lnTo>
                    <a:pt x="490" y="935"/>
                  </a:lnTo>
                  <a:lnTo>
                    <a:pt x="602" y="712"/>
                  </a:lnTo>
                  <a:lnTo>
                    <a:pt x="602" y="712"/>
                  </a:lnTo>
                  <a:lnTo>
                    <a:pt x="602" y="668"/>
                  </a:lnTo>
                  <a:lnTo>
                    <a:pt x="602" y="601"/>
                  </a:lnTo>
                  <a:lnTo>
                    <a:pt x="557" y="445"/>
                  </a:lnTo>
                  <a:lnTo>
                    <a:pt x="446" y="245"/>
                  </a:lnTo>
                  <a:lnTo>
                    <a:pt x="2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4" name="Google Shape;256;p9">
              <a:extLst>
                <a:ext uri="{FF2B5EF4-FFF2-40B4-BE49-F238E27FC236}">
                  <a16:creationId xmlns:a16="http://schemas.microsoft.com/office/drawing/2014/main" id="{71828BBC-1A30-4D41-A07E-19A00281D571}"/>
                </a:ext>
              </a:extLst>
            </p:cNvPr>
            <p:cNvSpPr/>
            <p:nvPr/>
          </p:nvSpPr>
          <p:spPr>
            <a:xfrm>
              <a:off x="4506175" y="4387525"/>
              <a:ext cx="25600" cy="27275"/>
            </a:xfrm>
            <a:custGeom>
              <a:avLst/>
              <a:gdLst/>
              <a:ahLst/>
              <a:cxnLst/>
              <a:rect l="l" t="t" r="r" b="b"/>
              <a:pathLst>
                <a:path w="1024" h="1091" fill="none" extrusionOk="0">
                  <a:moveTo>
                    <a:pt x="779" y="601"/>
                  </a:moveTo>
                  <a:lnTo>
                    <a:pt x="779" y="601"/>
                  </a:lnTo>
                  <a:lnTo>
                    <a:pt x="779" y="601"/>
                  </a:lnTo>
                  <a:lnTo>
                    <a:pt x="779" y="601"/>
                  </a:lnTo>
                  <a:lnTo>
                    <a:pt x="757" y="601"/>
                  </a:lnTo>
                  <a:lnTo>
                    <a:pt x="757" y="601"/>
                  </a:lnTo>
                  <a:lnTo>
                    <a:pt x="468" y="37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45" y="512"/>
                  </a:lnTo>
                  <a:lnTo>
                    <a:pt x="245" y="512"/>
                  </a:lnTo>
                  <a:lnTo>
                    <a:pt x="734" y="890"/>
                  </a:lnTo>
                  <a:lnTo>
                    <a:pt x="1024" y="1090"/>
                  </a:lnTo>
                  <a:lnTo>
                    <a:pt x="1024" y="1090"/>
                  </a:lnTo>
                  <a:lnTo>
                    <a:pt x="779" y="601"/>
                  </a:lnTo>
                  <a:lnTo>
                    <a:pt x="779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5" name="Google Shape;257;p9">
              <a:extLst>
                <a:ext uri="{FF2B5EF4-FFF2-40B4-BE49-F238E27FC236}">
                  <a16:creationId xmlns:a16="http://schemas.microsoft.com/office/drawing/2014/main" id="{DB440458-3769-4183-BD55-F9622A2E8722}"/>
                </a:ext>
              </a:extLst>
            </p:cNvPr>
            <p:cNvSpPr/>
            <p:nvPr/>
          </p:nvSpPr>
          <p:spPr>
            <a:xfrm>
              <a:off x="4525625" y="4361950"/>
              <a:ext cx="41175" cy="52850"/>
            </a:xfrm>
            <a:custGeom>
              <a:avLst/>
              <a:gdLst/>
              <a:ahLst/>
              <a:cxnLst/>
              <a:rect l="l" t="t" r="r" b="b"/>
              <a:pathLst>
                <a:path w="1647" h="2114" extrusionOk="0">
                  <a:moveTo>
                    <a:pt x="1380" y="0"/>
                  </a:moveTo>
                  <a:lnTo>
                    <a:pt x="1113" y="356"/>
                  </a:lnTo>
                  <a:lnTo>
                    <a:pt x="624" y="934"/>
                  </a:lnTo>
                  <a:lnTo>
                    <a:pt x="1" y="1624"/>
                  </a:lnTo>
                  <a:lnTo>
                    <a:pt x="246" y="2113"/>
                  </a:lnTo>
                  <a:lnTo>
                    <a:pt x="268" y="2113"/>
                  </a:lnTo>
                  <a:lnTo>
                    <a:pt x="868" y="1446"/>
                  </a:lnTo>
                  <a:lnTo>
                    <a:pt x="1358" y="868"/>
                  </a:lnTo>
                  <a:lnTo>
                    <a:pt x="1647" y="512"/>
                  </a:lnTo>
                  <a:lnTo>
                    <a:pt x="1580" y="400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548D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258;p9">
              <a:extLst>
                <a:ext uri="{FF2B5EF4-FFF2-40B4-BE49-F238E27FC236}">
                  <a16:creationId xmlns:a16="http://schemas.microsoft.com/office/drawing/2014/main" id="{78B5CE56-85EB-4BB9-B3E9-81E124545034}"/>
                </a:ext>
              </a:extLst>
            </p:cNvPr>
            <p:cNvSpPr/>
            <p:nvPr/>
          </p:nvSpPr>
          <p:spPr>
            <a:xfrm>
              <a:off x="4506175" y="4346375"/>
              <a:ext cx="53950" cy="56175"/>
            </a:xfrm>
            <a:custGeom>
              <a:avLst/>
              <a:gdLst/>
              <a:ahLst/>
              <a:cxnLst/>
              <a:rect l="l" t="t" r="r" b="b"/>
              <a:pathLst>
                <a:path w="2158" h="2247" extrusionOk="0">
                  <a:moveTo>
                    <a:pt x="1357" y="0"/>
                  </a:moveTo>
                  <a:lnTo>
                    <a:pt x="912" y="556"/>
                  </a:lnTo>
                  <a:lnTo>
                    <a:pt x="0" y="1624"/>
                  </a:lnTo>
                  <a:lnTo>
                    <a:pt x="0" y="1646"/>
                  </a:lnTo>
                  <a:lnTo>
                    <a:pt x="468" y="2024"/>
                  </a:lnTo>
                  <a:lnTo>
                    <a:pt x="757" y="2247"/>
                  </a:lnTo>
                  <a:lnTo>
                    <a:pt x="779" y="2247"/>
                  </a:lnTo>
                  <a:lnTo>
                    <a:pt x="1402" y="1557"/>
                  </a:lnTo>
                  <a:lnTo>
                    <a:pt x="1891" y="979"/>
                  </a:lnTo>
                  <a:lnTo>
                    <a:pt x="2158" y="623"/>
                  </a:lnTo>
                  <a:lnTo>
                    <a:pt x="2069" y="556"/>
                  </a:lnTo>
                  <a:lnTo>
                    <a:pt x="2002" y="490"/>
                  </a:lnTo>
                  <a:lnTo>
                    <a:pt x="1424" y="45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7AAA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Google Shape;259;p9">
              <a:extLst>
                <a:ext uri="{FF2B5EF4-FFF2-40B4-BE49-F238E27FC236}">
                  <a16:creationId xmlns:a16="http://schemas.microsoft.com/office/drawing/2014/main" id="{9C8E9EB6-848E-4CFF-8629-086CEE753032}"/>
                </a:ext>
              </a:extLst>
            </p:cNvPr>
            <p:cNvSpPr/>
            <p:nvPr/>
          </p:nvSpPr>
          <p:spPr>
            <a:xfrm>
              <a:off x="4539525" y="434525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23" y="1"/>
                  </a:moveTo>
                  <a:lnTo>
                    <a:pt x="1" y="23"/>
                  </a:lnTo>
                  <a:lnTo>
                    <a:pt x="23" y="68"/>
                  </a:lnTo>
                  <a:lnTo>
                    <a:pt x="90" y="112"/>
                  </a:lnTo>
                  <a:lnTo>
                    <a:pt x="112" y="134"/>
                  </a:lnTo>
                  <a:lnTo>
                    <a:pt x="134" y="112"/>
                  </a:lnTo>
                  <a:lnTo>
                    <a:pt x="134" y="90"/>
                  </a:lnTo>
                  <a:lnTo>
                    <a:pt x="112" y="68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Google Shape;260;p9">
              <a:extLst>
                <a:ext uri="{FF2B5EF4-FFF2-40B4-BE49-F238E27FC236}">
                  <a16:creationId xmlns:a16="http://schemas.microsoft.com/office/drawing/2014/main" id="{A4DF59D0-DE64-47C4-921C-F1D36FF9A679}"/>
                </a:ext>
              </a:extLst>
            </p:cNvPr>
            <p:cNvSpPr/>
            <p:nvPr/>
          </p:nvSpPr>
          <p:spPr>
            <a:xfrm>
              <a:off x="4527850" y="4345250"/>
              <a:ext cx="13375" cy="15600"/>
            </a:xfrm>
            <a:custGeom>
              <a:avLst/>
              <a:gdLst/>
              <a:ahLst/>
              <a:cxnLst/>
              <a:rect l="l" t="t" r="r" b="b"/>
              <a:pathLst>
                <a:path w="535" h="624" extrusionOk="0">
                  <a:moveTo>
                    <a:pt x="468" y="1"/>
                  </a:moveTo>
                  <a:lnTo>
                    <a:pt x="1" y="557"/>
                  </a:lnTo>
                  <a:lnTo>
                    <a:pt x="1" y="579"/>
                  </a:lnTo>
                  <a:lnTo>
                    <a:pt x="23" y="624"/>
                  </a:lnTo>
                  <a:lnTo>
                    <a:pt x="68" y="624"/>
                  </a:lnTo>
                  <a:lnTo>
                    <a:pt x="535" y="68"/>
                  </a:lnTo>
                  <a:lnTo>
                    <a:pt x="535" y="45"/>
                  </a:lnTo>
                  <a:lnTo>
                    <a:pt x="512" y="23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" name="Google Shape;261;p9">
              <a:extLst>
                <a:ext uri="{FF2B5EF4-FFF2-40B4-BE49-F238E27FC236}">
                  <a16:creationId xmlns:a16="http://schemas.microsoft.com/office/drawing/2014/main" id="{FBB40B69-AC55-4A7A-9726-78632844D6B3}"/>
                </a:ext>
              </a:extLst>
            </p:cNvPr>
            <p:cNvSpPr/>
            <p:nvPr/>
          </p:nvSpPr>
          <p:spPr>
            <a:xfrm>
              <a:off x="4505050" y="4359150"/>
              <a:ext cx="24500" cy="28950"/>
            </a:xfrm>
            <a:custGeom>
              <a:avLst/>
              <a:gdLst/>
              <a:ahLst/>
              <a:cxnLst/>
              <a:rect l="l" t="t" r="r" b="b"/>
              <a:pathLst>
                <a:path w="980" h="1158" extrusionOk="0">
                  <a:moveTo>
                    <a:pt x="913" y="1"/>
                  </a:moveTo>
                  <a:lnTo>
                    <a:pt x="1" y="1091"/>
                  </a:lnTo>
                  <a:lnTo>
                    <a:pt x="1" y="1113"/>
                  </a:lnTo>
                  <a:lnTo>
                    <a:pt x="23" y="1135"/>
                  </a:lnTo>
                  <a:lnTo>
                    <a:pt x="45" y="1157"/>
                  </a:lnTo>
                  <a:lnTo>
                    <a:pt x="68" y="1157"/>
                  </a:lnTo>
                  <a:lnTo>
                    <a:pt x="980" y="68"/>
                  </a:lnTo>
                  <a:lnTo>
                    <a:pt x="980" y="45"/>
                  </a:lnTo>
                  <a:lnTo>
                    <a:pt x="980" y="23"/>
                  </a:lnTo>
                  <a:lnTo>
                    <a:pt x="9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Google Shape;262;p9">
              <a:extLst>
                <a:ext uri="{FF2B5EF4-FFF2-40B4-BE49-F238E27FC236}">
                  <a16:creationId xmlns:a16="http://schemas.microsoft.com/office/drawing/2014/main" id="{957BCD7C-4DB6-441A-9BDA-3E06F7C2A4B3}"/>
                </a:ext>
              </a:extLst>
            </p:cNvPr>
            <p:cNvSpPr/>
            <p:nvPr/>
          </p:nvSpPr>
          <p:spPr>
            <a:xfrm>
              <a:off x="4505050" y="4336350"/>
              <a:ext cx="69000" cy="79550"/>
            </a:xfrm>
            <a:custGeom>
              <a:avLst/>
              <a:gdLst/>
              <a:ahLst/>
              <a:cxnLst/>
              <a:rect l="l" t="t" r="r" b="b"/>
              <a:pathLst>
                <a:path w="2760" h="3182" extrusionOk="0">
                  <a:moveTo>
                    <a:pt x="2114" y="90"/>
                  </a:moveTo>
                  <a:lnTo>
                    <a:pt x="2203" y="112"/>
                  </a:lnTo>
                  <a:lnTo>
                    <a:pt x="2270" y="157"/>
                  </a:lnTo>
                  <a:lnTo>
                    <a:pt x="2336" y="223"/>
                  </a:lnTo>
                  <a:lnTo>
                    <a:pt x="2470" y="379"/>
                  </a:lnTo>
                  <a:lnTo>
                    <a:pt x="2559" y="512"/>
                  </a:lnTo>
                  <a:lnTo>
                    <a:pt x="2603" y="601"/>
                  </a:lnTo>
                  <a:lnTo>
                    <a:pt x="2648" y="713"/>
                  </a:lnTo>
                  <a:lnTo>
                    <a:pt x="2670" y="802"/>
                  </a:lnTo>
                  <a:lnTo>
                    <a:pt x="2670" y="913"/>
                  </a:lnTo>
                  <a:lnTo>
                    <a:pt x="2626" y="1046"/>
                  </a:lnTo>
                  <a:lnTo>
                    <a:pt x="2537" y="1158"/>
                  </a:lnTo>
                  <a:lnTo>
                    <a:pt x="2381" y="1380"/>
                  </a:lnTo>
                  <a:lnTo>
                    <a:pt x="2381" y="1424"/>
                  </a:lnTo>
                  <a:lnTo>
                    <a:pt x="2403" y="1469"/>
                  </a:lnTo>
                  <a:lnTo>
                    <a:pt x="2381" y="1536"/>
                  </a:lnTo>
                  <a:lnTo>
                    <a:pt x="2336" y="1647"/>
                  </a:lnTo>
                  <a:lnTo>
                    <a:pt x="2158" y="1869"/>
                  </a:lnTo>
                  <a:lnTo>
                    <a:pt x="1869" y="2203"/>
                  </a:lnTo>
                  <a:lnTo>
                    <a:pt x="1224" y="2937"/>
                  </a:lnTo>
                  <a:lnTo>
                    <a:pt x="1135" y="3026"/>
                  </a:lnTo>
                  <a:lnTo>
                    <a:pt x="1069" y="3093"/>
                  </a:lnTo>
                  <a:lnTo>
                    <a:pt x="1024" y="3093"/>
                  </a:lnTo>
                  <a:lnTo>
                    <a:pt x="980" y="3070"/>
                  </a:lnTo>
                  <a:lnTo>
                    <a:pt x="935" y="3004"/>
                  </a:lnTo>
                  <a:lnTo>
                    <a:pt x="624" y="2781"/>
                  </a:lnTo>
                  <a:lnTo>
                    <a:pt x="401" y="2581"/>
                  </a:lnTo>
                  <a:lnTo>
                    <a:pt x="312" y="2470"/>
                  </a:lnTo>
                  <a:lnTo>
                    <a:pt x="223" y="2336"/>
                  </a:lnTo>
                  <a:lnTo>
                    <a:pt x="131" y="2151"/>
                  </a:lnTo>
                  <a:lnTo>
                    <a:pt x="223" y="2225"/>
                  </a:lnTo>
                  <a:lnTo>
                    <a:pt x="490" y="2448"/>
                  </a:lnTo>
                  <a:lnTo>
                    <a:pt x="646" y="2581"/>
                  </a:lnTo>
                  <a:lnTo>
                    <a:pt x="735" y="2648"/>
                  </a:lnTo>
                  <a:lnTo>
                    <a:pt x="824" y="2692"/>
                  </a:lnTo>
                  <a:lnTo>
                    <a:pt x="868" y="2670"/>
                  </a:lnTo>
                  <a:lnTo>
                    <a:pt x="1580" y="1869"/>
                  </a:lnTo>
                  <a:lnTo>
                    <a:pt x="2247" y="1046"/>
                  </a:lnTo>
                  <a:lnTo>
                    <a:pt x="2247" y="1024"/>
                  </a:lnTo>
                  <a:lnTo>
                    <a:pt x="2225" y="1002"/>
                  </a:lnTo>
                  <a:lnTo>
                    <a:pt x="1529" y="453"/>
                  </a:lnTo>
                  <a:lnTo>
                    <a:pt x="1529" y="453"/>
                  </a:lnTo>
                  <a:lnTo>
                    <a:pt x="1625" y="357"/>
                  </a:lnTo>
                  <a:lnTo>
                    <a:pt x="1736" y="246"/>
                  </a:lnTo>
                  <a:lnTo>
                    <a:pt x="1869" y="157"/>
                  </a:lnTo>
                  <a:lnTo>
                    <a:pt x="2025" y="90"/>
                  </a:lnTo>
                  <a:close/>
                  <a:moveTo>
                    <a:pt x="2047" y="1"/>
                  </a:moveTo>
                  <a:lnTo>
                    <a:pt x="1958" y="23"/>
                  </a:lnTo>
                  <a:lnTo>
                    <a:pt x="1869" y="45"/>
                  </a:lnTo>
                  <a:lnTo>
                    <a:pt x="1714" y="157"/>
                  </a:lnTo>
                  <a:lnTo>
                    <a:pt x="1558" y="290"/>
                  </a:lnTo>
                  <a:lnTo>
                    <a:pt x="1447" y="424"/>
                  </a:lnTo>
                  <a:lnTo>
                    <a:pt x="1447" y="446"/>
                  </a:lnTo>
                  <a:lnTo>
                    <a:pt x="1469" y="468"/>
                  </a:lnTo>
                  <a:lnTo>
                    <a:pt x="2157" y="1010"/>
                  </a:lnTo>
                  <a:lnTo>
                    <a:pt x="2157" y="1010"/>
                  </a:lnTo>
                  <a:lnTo>
                    <a:pt x="1691" y="1602"/>
                  </a:lnTo>
                  <a:lnTo>
                    <a:pt x="1180" y="2203"/>
                  </a:lnTo>
                  <a:lnTo>
                    <a:pt x="1046" y="2359"/>
                  </a:lnTo>
                  <a:lnTo>
                    <a:pt x="913" y="2492"/>
                  </a:lnTo>
                  <a:lnTo>
                    <a:pt x="824" y="2559"/>
                  </a:lnTo>
                  <a:lnTo>
                    <a:pt x="779" y="2559"/>
                  </a:lnTo>
                  <a:lnTo>
                    <a:pt x="713" y="2537"/>
                  </a:lnTo>
                  <a:lnTo>
                    <a:pt x="646" y="2492"/>
                  </a:lnTo>
                  <a:lnTo>
                    <a:pt x="424" y="2314"/>
                  </a:lnTo>
                  <a:lnTo>
                    <a:pt x="223" y="2181"/>
                  </a:lnTo>
                  <a:lnTo>
                    <a:pt x="134" y="2114"/>
                  </a:lnTo>
                  <a:lnTo>
                    <a:pt x="68" y="2025"/>
                  </a:lnTo>
                  <a:lnTo>
                    <a:pt x="45" y="2003"/>
                  </a:lnTo>
                  <a:lnTo>
                    <a:pt x="1" y="2003"/>
                  </a:lnTo>
                  <a:lnTo>
                    <a:pt x="1" y="2047"/>
                  </a:lnTo>
                  <a:lnTo>
                    <a:pt x="201" y="2403"/>
                  </a:lnTo>
                  <a:lnTo>
                    <a:pt x="268" y="2514"/>
                  </a:lnTo>
                  <a:lnTo>
                    <a:pt x="335" y="2603"/>
                  </a:lnTo>
                  <a:lnTo>
                    <a:pt x="535" y="2781"/>
                  </a:lnTo>
                  <a:lnTo>
                    <a:pt x="779" y="3004"/>
                  </a:lnTo>
                  <a:lnTo>
                    <a:pt x="935" y="3115"/>
                  </a:lnTo>
                  <a:lnTo>
                    <a:pt x="1091" y="3182"/>
                  </a:lnTo>
                  <a:lnTo>
                    <a:pt x="1113" y="3159"/>
                  </a:lnTo>
                  <a:lnTo>
                    <a:pt x="1469" y="2781"/>
                  </a:lnTo>
                  <a:lnTo>
                    <a:pt x="1825" y="2381"/>
                  </a:lnTo>
                  <a:lnTo>
                    <a:pt x="2514" y="1558"/>
                  </a:lnTo>
                  <a:lnTo>
                    <a:pt x="2492" y="1536"/>
                  </a:lnTo>
                  <a:lnTo>
                    <a:pt x="2492" y="1447"/>
                  </a:lnTo>
                  <a:lnTo>
                    <a:pt x="2492" y="1380"/>
                  </a:lnTo>
                  <a:lnTo>
                    <a:pt x="2537" y="1291"/>
                  </a:lnTo>
                  <a:lnTo>
                    <a:pt x="2581" y="1224"/>
                  </a:lnTo>
                  <a:lnTo>
                    <a:pt x="2692" y="1046"/>
                  </a:lnTo>
                  <a:lnTo>
                    <a:pt x="2737" y="980"/>
                  </a:lnTo>
                  <a:lnTo>
                    <a:pt x="2759" y="891"/>
                  </a:lnTo>
                  <a:lnTo>
                    <a:pt x="2759" y="824"/>
                  </a:lnTo>
                  <a:lnTo>
                    <a:pt x="2737" y="757"/>
                  </a:lnTo>
                  <a:lnTo>
                    <a:pt x="2692" y="601"/>
                  </a:lnTo>
                  <a:lnTo>
                    <a:pt x="2603" y="468"/>
                  </a:lnTo>
                  <a:lnTo>
                    <a:pt x="2514" y="357"/>
                  </a:lnTo>
                  <a:lnTo>
                    <a:pt x="2425" y="223"/>
                  </a:lnTo>
                  <a:lnTo>
                    <a:pt x="2336" y="112"/>
                  </a:lnTo>
                  <a:lnTo>
                    <a:pt x="2270" y="68"/>
                  </a:lnTo>
                  <a:lnTo>
                    <a:pt x="2203" y="45"/>
                  </a:lnTo>
                  <a:lnTo>
                    <a:pt x="2136" y="23"/>
                  </a:lnTo>
                  <a:lnTo>
                    <a:pt x="20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263;p9">
              <a:extLst>
                <a:ext uri="{FF2B5EF4-FFF2-40B4-BE49-F238E27FC236}">
                  <a16:creationId xmlns:a16="http://schemas.microsoft.com/office/drawing/2014/main" id="{BBE6821A-18CD-487E-9396-D97F3870AED2}"/>
                </a:ext>
              </a:extLst>
            </p:cNvPr>
            <p:cNvSpPr/>
            <p:nvPr/>
          </p:nvSpPr>
          <p:spPr>
            <a:xfrm>
              <a:off x="4523975" y="4401425"/>
              <a:ext cx="8925" cy="14475"/>
            </a:xfrm>
            <a:custGeom>
              <a:avLst/>
              <a:gdLst/>
              <a:ahLst/>
              <a:cxnLst/>
              <a:rect l="l" t="t" r="r" b="b"/>
              <a:pathLst>
                <a:path w="357" h="579" extrusionOk="0">
                  <a:moveTo>
                    <a:pt x="22" y="0"/>
                  </a:moveTo>
                  <a:lnTo>
                    <a:pt x="0" y="23"/>
                  </a:lnTo>
                  <a:lnTo>
                    <a:pt x="0" y="45"/>
                  </a:lnTo>
                  <a:lnTo>
                    <a:pt x="22" y="67"/>
                  </a:lnTo>
                  <a:lnTo>
                    <a:pt x="67" y="89"/>
                  </a:lnTo>
                  <a:lnTo>
                    <a:pt x="67" y="89"/>
                  </a:lnTo>
                  <a:lnTo>
                    <a:pt x="289" y="534"/>
                  </a:lnTo>
                  <a:lnTo>
                    <a:pt x="312" y="556"/>
                  </a:lnTo>
                  <a:lnTo>
                    <a:pt x="334" y="579"/>
                  </a:lnTo>
                  <a:lnTo>
                    <a:pt x="356" y="556"/>
                  </a:lnTo>
                  <a:lnTo>
                    <a:pt x="356" y="534"/>
                  </a:lnTo>
                  <a:lnTo>
                    <a:pt x="111" y="45"/>
                  </a:lnTo>
                  <a:lnTo>
                    <a:pt x="67" y="2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2" name="Google Shape;264;p9">
              <a:extLst>
                <a:ext uri="{FF2B5EF4-FFF2-40B4-BE49-F238E27FC236}">
                  <a16:creationId xmlns:a16="http://schemas.microsoft.com/office/drawing/2014/main" id="{2A608775-E761-4F10-9656-B26F32207EF3}"/>
                </a:ext>
              </a:extLst>
            </p:cNvPr>
            <p:cNvSpPr/>
            <p:nvPr/>
          </p:nvSpPr>
          <p:spPr>
            <a:xfrm>
              <a:off x="4564000" y="4341375"/>
              <a:ext cx="2800" cy="8900"/>
            </a:xfrm>
            <a:custGeom>
              <a:avLst/>
              <a:gdLst/>
              <a:ahLst/>
              <a:cxnLst/>
              <a:rect l="l" t="t" r="r" b="b"/>
              <a:pathLst>
                <a:path w="112" h="356" extrusionOk="0">
                  <a:moveTo>
                    <a:pt x="1" y="0"/>
                  </a:moveTo>
                  <a:lnTo>
                    <a:pt x="1" y="45"/>
                  </a:lnTo>
                  <a:lnTo>
                    <a:pt x="23" y="89"/>
                  </a:lnTo>
                  <a:lnTo>
                    <a:pt x="23" y="156"/>
                  </a:lnTo>
                  <a:lnTo>
                    <a:pt x="1" y="289"/>
                  </a:lnTo>
                  <a:lnTo>
                    <a:pt x="1" y="311"/>
                  </a:lnTo>
                  <a:lnTo>
                    <a:pt x="23" y="334"/>
                  </a:lnTo>
                  <a:lnTo>
                    <a:pt x="45" y="356"/>
                  </a:lnTo>
                  <a:lnTo>
                    <a:pt x="67" y="334"/>
                  </a:lnTo>
                  <a:lnTo>
                    <a:pt x="90" y="245"/>
                  </a:lnTo>
                  <a:lnTo>
                    <a:pt x="112" y="178"/>
                  </a:lnTo>
                  <a:lnTo>
                    <a:pt x="90" y="111"/>
                  </a:lnTo>
                  <a:lnTo>
                    <a:pt x="67" y="2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3" name="Google Shape;265;p9">
              <a:extLst>
                <a:ext uri="{FF2B5EF4-FFF2-40B4-BE49-F238E27FC236}">
                  <a16:creationId xmlns:a16="http://schemas.microsoft.com/office/drawing/2014/main" id="{7838E60F-ABE1-4628-8B07-314216CFB624}"/>
                </a:ext>
              </a:extLst>
            </p:cNvPr>
            <p:cNvSpPr/>
            <p:nvPr/>
          </p:nvSpPr>
          <p:spPr>
            <a:xfrm>
              <a:off x="4557325" y="4354700"/>
              <a:ext cx="4475" cy="6150"/>
            </a:xfrm>
            <a:custGeom>
              <a:avLst/>
              <a:gdLst/>
              <a:ahLst/>
              <a:cxnLst/>
              <a:rect l="l" t="t" r="r" b="b"/>
              <a:pathLst>
                <a:path w="179" h="246" extrusionOk="0">
                  <a:moveTo>
                    <a:pt x="134" y="1"/>
                  </a:moveTo>
                  <a:lnTo>
                    <a:pt x="112" y="23"/>
                  </a:lnTo>
                  <a:lnTo>
                    <a:pt x="1" y="179"/>
                  </a:lnTo>
                  <a:lnTo>
                    <a:pt x="1" y="223"/>
                  </a:lnTo>
                  <a:lnTo>
                    <a:pt x="23" y="246"/>
                  </a:lnTo>
                  <a:lnTo>
                    <a:pt x="67" y="246"/>
                  </a:lnTo>
                  <a:lnTo>
                    <a:pt x="179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4" name="Google Shape;266;p9">
              <a:extLst>
                <a:ext uri="{FF2B5EF4-FFF2-40B4-BE49-F238E27FC236}">
                  <a16:creationId xmlns:a16="http://schemas.microsoft.com/office/drawing/2014/main" id="{8766BFD3-55EE-47B8-ADDE-AF3244FE439F}"/>
                </a:ext>
              </a:extLst>
            </p:cNvPr>
            <p:cNvSpPr/>
            <p:nvPr/>
          </p:nvSpPr>
          <p:spPr>
            <a:xfrm>
              <a:off x="4559550" y="4360825"/>
              <a:ext cx="6700" cy="11700"/>
            </a:xfrm>
            <a:custGeom>
              <a:avLst/>
              <a:gdLst/>
              <a:ahLst/>
              <a:cxnLst/>
              <a:rect l="l" t="t" r="r" b="b"/>
              <a:pathLst>
                <a:path w="268" h="468" extrusionOk="0">
                  <a:moveTo>
                    <a:pt x="23" y="1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201" y="445"/>
                  </a:lnTo>
                  <a:lnTo>
                    <a:pt x="223" y="468"/>
                  </a:lnTo>
                  <a:lnTo>
                    <a:pt x="268" y="468"/>
                  </a:lnTo>
                  <a:lnTo>
                    <a:pt x="268" y="423"/>
                  </a:lnTo>
                  <a:lnTo>
                    <a:pt x="67" y="23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5" name="Google Shape;267;p9">
            <a:extLst>
              <a:ext uri="{FF2B5EF4-FFF2-40B4-BE49-F238E27FC236}">
                <a16:creationId xmlns:a16="http://schemas.microsoft.com/office/drawing/2014/main" id="{64BC5B45-1856-4DBA-BB29-9A96E9A7E8C8}"/>
              </a:ext>
            </a:extLst>
          </p:cNvPr>
          <p:cNvGrpSpPr/>
          <p:nvPr/>
        </p:nvGrpSpPr>
        <p:grpSpPr>
          <a:xfrm>
            <a:off x="10031700" y="491312"/>
            <a:ext cx="249392" cy="264900"/>
            <a:chOff x="3861700" y="5390125"/>
            <a:chExt cx="35600" cy="37825"/>
          </a:xfrm>
        </p:grpSpPr>
        <p:sp>
          <p:nvSpPr>
            <p:cNvPr id="56" name="Google Shape;268;p9">
              <a:extLst>
                <a:ext uri="{FF2B5EF4-FFF2-40B4-BE49-F238E27FC236}">
                  <a16:creationId xmlns:a16="http://schemas.microsoft.com/office/drawing/2014/main" id="{B88621FD-C8FB-4785-B50C-E25CE0709142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" name="Google Shape;269;p9">
              <a:extLst>
                <a:ext uri="{FF2B5EF4-FFF2-40B4-BE49-F238E27FC236}">
                  <a16:creationId xmlns:a16="http://schemas.microsoft.com/office/drawing/2014/main" id="{4978A9DF-8588-4999-A905-8336EF168661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" name="Google Shape;270;p9">
              <a:extLst>
                <a:ext uri="{FF2B5EF4-FFF2-40B4-BE49-F238E27FC236}">
                  <a16:creationId xmlns:a16="http://schemas.microsoft.com/office/drawing/2014/main" id="{458408D5-F58A-4AF7-8477-FA525E923F16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" name="Google Shape;271;p9">
              <a:extLst>
                <a:ext uri="{FF2B5EF4-FFF2-40B4-BE49-F238E27FC236}">
                  <a16:creationId xmlns:a16="http://schemas.microsoft.com/office/drawing/2014/main" id="{2CCE7512-D969-4D94-8A12-BC05C87D406F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Google Shape;272;p9">
              <a:extLst>
                <a:ext uri="{FF2B5EF4-FFF2-40B4-BE49-F238E27FC236}">
                  <a16:creationId xmlns:a16="http://schemas.microsoft.com/office/drawing/2014/main" id="{F04FB8F3-056C-414C-8A6C-03EBA0393403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Google Shape;273;p9">
              <a:extLst>
                <a:ext uri="{FF2B5EF4-FFF2-40B4-BE49-F238E27FC236}">
                  <a16:creationId xmlns:a16="http://schemas.microsoft.com/office/drawing/2014/main" id="{70DC6216-A9E6-4E0F-A384-493A0B704757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2" name="Google Shape;178;p29">
            <a:extLst>
              <a:ext uri="{FF2B5EF4-FFF2-40B4-BE49-F238E27FC236}">
                <a16:creationId xmlns:a16="http://schemas.microsoft.com/office/drawing/2014/main" id="{A3F5EBDA-7F16-4AE9-BA62-E520166D029D}"/>
              </a:ext>
            </a:extLst>
          </p:cNvPr>
          <p:cNvSpPr/>
          <p:nvPr/>
        </p:nvSpPr>
        <p:spPr>
          <a:xfrm>
            <a:off x="2366613" y="377898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Google Shape;179;p29">
            <a:extLst>
              <a:ext uri="{FF2B5EF4-FFF2-40B4-BE49-F238E27FC236}">
                <a16:creationId xmlns:a16="http://schemas.microsoft.com/office/drawing/2014/main" id="{17214D90-984F-4813-B89A-29630E171FC6}"/>
              </a:ext>
            </a:extLst>
          </p:cNvPr>
          <p:cNvSpPr/>
          <p:nvPr/>
        </p:nvSpPr>
        <p:spPr>
          <a:xfrm>
            <a:off x="9128719" y="460319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CuadroTexto 133">
            <a:extLst>
              <a:ext uri="{FF2B5EF4-FFF2-40B4-BE49-F238E27FC236}">
                <a16:creationId xmlns:a16="http://schemas.microsoft.com/office/drawing/2014/main" id="{D58E4BB1-1759-42CA-9BFA-62FA2C0879AA}"/>
              </a:ext>
            </a:extLst>
          </p:cNvPr>
          <p:cNvSpPr txBox="1"/>
          <p:nvPr/>
        </p:nvSpPr>
        <p:spPr>
          <a:xfrm>
            <a:off x="2080738" y="2564723"/>
            <a:ext cx="1073305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l-GR" sz="1800" dirty="0">
                <a:latin typeface="#Logos 8 Resource"/>
              </a:rPr>
              <a:t>φιλ</a:t>
            </a:r>
            <a:r>
              <a:rPr lang="el-GR" sz="1800" dirty="0">
                <a:solidFill>
                  <a:srgbClr val="FF0000"/>
                </a:solidFill>
                <a:latin typeface="#Logos 8 Resource"/>
              </a:rPr>
              <a:t>έ</a:t>
            </a:r>
            <a:r>
              <a:rPr lang="el-GR" sz="1800" dirty="0">
                <a:latin typeface="#Logos 8 Resource"/>
              </a:rPr>
              <a:t>ω</a:t>
            </a:r>
            <a:r>
              <a:rPr lang="es-MX" sz="1800" dirty="0">
                <a:latin typeface="#Logos 8 Resource"/>
              </a:rPr>
              <a:t> </a:t>
            </a:r>
            <a:r>
              <a:rPr lang="es-MX" sz="1800" dirty="0">
                <a:latin typeface="#Logos 8 Resource"/>
                <a:sym typeface="Wingdings" panose="05000000000000000000" pitchFamily="2" charset="2"/>
              </a:rPr>
              <a:t></a:t>
            </a:r>
            <a:endParaRPr lang="es-MX" dirty="0">
              <a:solidFill>
                <a:srgbClr val="33CC33"/>
              </a:solidFill>
              <a:latin typeface="LiberationSerif"/>
            </a:endParaRP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E8212E27-5E0D-4796-B32F-F96B3EE5ED57}"/>
              </a:ext>
            </a:extLst>
          </p:cNvPr>
          <p:cNvSpPr txBox="1"/>
          <p:nvPr/>
        </p:nvSpPr>
        <p:spPr>
          <a:xfrm>
            <a:off x="3154043" y="2658466"/>
            <a:ext cx="95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 i="0" u="none" strike="noStrike" baseline="0" dirty="0">
                <a:latin typeface="LiberationSerif"/>
              </a:rPr>
              <a:t>φιλ</a:t>
            </a:r>
            <a:r>
              <a:rPr lang="el-GR" sz="1800" i="0" u="none" strike="noStrike" baseline="0" dirty="0">
                <a:solidFill>
                  <a:srgbClr val="FF0000"/>
                </a:solidFill>
                <a:latin typeface="LiberationSerif"/>
              </a:rPr>
              <a:t>ή</a:t>
            </a:r>
            <a:r>
              <a:rPr lang="el-GR" sz="1800" i="0" u="none" strike="noStrike" baseline="0" dirty="0">
                <a:solidFill>
                  <a:srgbClr val="3333FF"/>
                </a:solidFill>
                <a:latin typeface="LiberationSerif"/>
              </a:rPr>
              <a:t>σ</a:t>
            </a:r>
            <a:r>
              <a:rPr lang="el-GR" sz="1800" i="0" u="none" strike="noStrike" baseline="0" dirty="0">
                <a:solidFill>
                  <a:srgbClr val="33CC33"/>
                </a:solidFill>
                <a:latin typeface="LiberationSerif"/>
              </a:rPr>
              <a:t>ω</a:t>
            </a:r>
            <a:endParaRPr lang="es-MX" dirty="0"/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A2D3A280-A483-4A19-88F7-7042218187E2}"/>
              </a:ext>
            </a:extLst>
          </p:cNvPr>
          <p:cNvSpPr txBox="1"/>
          <p:nvPr/>
        </p:nvSpPr>
        <p:spPr>
          <a:xfrm>
            <a:off x="3154043" y="3049469"/>
            <a:ext cx="12740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 b="0" i="0" u="none" strike="noStrike" baseline="0" dirty="0">
                <a:latin typeface="LiberationSerif"/>
              </a:rPr>
              <a:t>φιλήσομαι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503245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8" grpId="0"/>
      <p:bldP spid="1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E68CBD81-BC2D-4AEA-9FA9-F23F72177C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6D89C36C-B453-4310-8410-975766CC1E60}"/>
              </a:ext>
            </a:extLst>
          </p:cNvPr>
          <p:cNvSpPr txBox="1"/>
          <p:nvPr/>
        </p:nvSpPr>
        <p:spPr>
          <a:xfrm>
            <a:off x="2158115" y="990830"/>
            <a:ext cx="8651232" cy="1513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defRPr/>
            </a:pPr>
            <a:r>
              <a:rPr lang="es-MX" b="1" dirty="0">
                <a:solidFill>
                  <a:srgbClr val="FF0000"/>
                </a:solidFill>
                <a:latin typeface="#Logos 8 Resource"/>
              </a:rPr>
              <a:t>Verbos que terminan en doble lambda (</a:t>
            </a:r>
            <a:r>
              <a:rPr lang="el-GR" b="1" dirty="0">
                <a:solidFill>
                  <a:srgbClr val="FF0000"/>
                </a:solidFill>
              </a:rPr>
              <a:t>λλ</a:t>
            </a:r>
            <a:r>
              <a:rPr lang="es-MX" b="1" dirty="0">
                <a:solidFill>
                  <a:srgbClr val="FF0000"/>
                </a:solidFill>
                <a:latin typeface="#Logos 8 Resource"/>
              </a:rPr>
              <a:t>)</a:t>
            </a:r>
          </a:p>
          <a:p>
            <a:pPr lvl="0" algn="just">
              <a:lnSpc>
                <a:spcPct val="150000"/>
              </a:lnSpc>
              <a:spcBef>
                <a:spcPts val="900"/>
              </a:spcBef>
              <a:spcAft>
                <a:spcPts val="800"/>
              </a:spcAft>
              <a:defRPr/>
            </a:pPr>
            <a:r>
              <a:rPr lang="es-MX" dirty="0">
                <a:latin typeface="#Logos 8 Resource"/>
              </a:rPr>
              <a:t>Estos se llaman “asigmaticos”, porque no usan la sigma para formar el futuro. La raíz de estos verbos es de una sola lambda.</a:t>
            </a:r>
          </a:p>
        </p:txBody>
      </p:sp>
      <p:grpSp>
        <p:nvGrpSpPr>
          <p:cNvPr id="9" name="Google Shape;1474;p50">
            <a:extLst>
              <a:ext uri="{FF2B5EF4-FFF2-40B4-BE49-F238E27FC236}">
                <a16:creationId xmlns:a16="http://schemas.microsoft.com/office/drawing/2014/main" id="{DC572824-0FEE-4C9D-B84D-459C6551DFBC}"/>
              </a:ext>
            </a:extLst>
          </p:cNvPr>
          <p:cNvGrpSpPr/>
          <p:nvPr/>
        </p:nvGrpSpPr>
        <p:grpSpPr>
          <a:xfrm>
            <a:off x="209874" y="5181750"/>
            <a:ext cx="870727" cy="428832"/>
            <a:chOff x="4173100" y="4403650"/>
            <a:chExt cx="51175" cy="23925"/>
          </a:xfrm>
        </p:grpSpPr>
        <p:sp>
          <p:nvSpPr>
            <p:cNvPr id="10" name="Google Shape;1475;p50">
              <a:extLst>
                <a:ext uri="{FF2B5EF4-FFF2-40B4-BE49-F238E27FC236}">
                  <a16:creationId xmlns:a16="http://schemas.microsoft.com/office/drawing/2014/main" id="{D5996987-F452-4064-8E99-3CE1E8726EAE}"/>
                </a:ext>
              </a:extLst>
            </p:cNvPr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Google Shape;1476;p50">
              <a:extLst>
                <a:ext uri="{FF2B5EF4-FFF2-40B4-BE49-F238E27FC236}">
                  <a16:creationId xmlns:a16="http://schemas.microsoft.com/office/drawing/2014/main" id="{A74CC8AA-F998-4D32-A902-310C276BC6E3}"/>
                </a:ext>
              </a:extLst>
            </p:cNvPr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Google Shape;1477;p50">
              <a:extLst>
                <a:ext uri="{FF2B5EF4-FFF2-40B4-BE49-F238E27FC236}">
                  <a16:creationId xmlns:a16="http://schemas.microsoft.com/office/drawing/2014/main" id="{070A3D36-4BE4-4BC4-B0DD-B33E42EEEC3B}"/>
                </a:ext>
              </a:extLst>
            </p:cNvPr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Google Shape;1478;p50">
              <a:extLst>
                <a:ext uri="{FF2B5EF4-FFF2-40B4-BE49-F238E27FC236}">
                  <a16:creationId xmlns:a16="http://schemas.microsoft.com/office/drawing/2014/main" id="{47337A76-D705-4A24-8134-67DFE87F3363}"/>
                </a:ext>
              </a:extLst>
            </p:cNvPr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Google Shape;1479;p50">
              <a:extLst>
                <a:ext uri="{FF2B5EF4-FFF2-40B4-BE49-F238E27FC236}">
                  <a16:creationId xmlns:a16="http://schemas.microsoft.com/office/drawing/2014/main" id="{8F472545-BFBE-408C-B330-E89952A59409}"/>
                </a:ext>
              </a:extLst>
            </p:cNvPr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" name="Google Shape;1480;p50">
              <a:extLst>
                <a:ext uri="{FF2B5EF4-FFF2-40B4-BE49-F238E27FC236}">
                  <a16:creationId xmlns:a16="http://schemas.microsoft.com/office/drawing/2014/main" id="{D2313576-E284-474A-84C6-E0D4531ADA18}"/>
                </a:ext>
              </a:extLst>
            </p:cNvPr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Google Shape;1481;p50">
              <a:extLst>
                <a:ext uri="{FF2B5EF4-FFF2-40B4-BE49-F238E27FC236}">
                  <a16:creationId xmlns:a16="http://schemas.microsoft.com/office/drawing/2014/main" id="{2409D743-97FE-4D93-8191-521172D2FC6C}"/>
                </a:ext>
              </a:extLst>
            </p:cNvPr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Google Shape;1482;p50">
              <a:extLst>
                <a:ext uri="{FF2B5EF4-FFF2-40B4-BE49-F238E27FC236}">
                  <a16:creationId xmlns:a16="http://schemas.microsoft.com/office/drawing/2014/main" id="{D10DE16E-1228-467F-82FE-1D818EEDEB4A}"/>
                </a:ext>
              </a:extLst>
            </p:cNvPr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8" name="Google Shape;1483;p50">
            <a:extLst>
              <a:ext uri="{FF2B5EF4-FFF2-40B4-BE49-F238E27FC236}">
                <a16:creationId xmlns:a16="http://schemas.microsoft.com/office/drawing/2014/main" id="{0AFBA28B-4BC7-45D3-A636-AE9F95D3B966}"/>
              </a:ext>
            </a:extLst>
          </p:cNvPr>
          <p:cNvGrpSpPr/>
          <p:nvPr/>
        </p:nvGrpSpPr>
        <p:grpSpPr>
          <a:xfrm>
            <a:off x="10840293" y="5117276"/>
            <a:ext cx="931796" cy="766959"/>
            <a:chOff x="7667784" y="2846222"/>
            <a:chExt cx="683255" cy="533862"/>
          </a:xfrm>
        </p:grpSpPr>
        <p:sp>
          <p:nvSpPr>
            <p:cNvPr id="19" name="Google Shape;1484;p50">
              <a:extLst>
                <a:ext uri="{FF2B5EF4-FFF2-40B4-BE49-F238E27FC236}">
                  <a16:creationId xmlns:a16="http://schemas.microsoft.com/office/drawing/2014/main" id="{A89B5AF5-ADD9-46CF-8466-4B36C92AD4D3}"/>
                </a:ext>
              </a:extLst>
            </p:cNvPr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1485;p50">
              <a:extLst>
                <a:ext uri="{FF2B5EF4-FFF2-40B4-BE49-F238E27FC236}">
                  <a16:creationId xmlns:a16="http://schemas.microsoft.com/office/drawing/2014/main" id="{30494CFD-C162-40F4-8A08-20E63E62EA20}"/>
                </a:ext>
              </a:extLst>
            </p:cNvPr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1486;p50">
              <a:extLst>
                <a:ext uri="{FF2B5EF4-FFF2-40B4-BE49-F238E27FC236}">
                  <a16:creationId xmlns:a16="http://schemas.microsoft.com/office/drawing/2014/main" id="{25C88E35-45DF-4216-A108-5EA35033F41C}"/>
                </a:ext>
              </a:extLst>
            </p:cNvPr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1487;p50">
              <a:extLst>
                <a:ext uri="{FF2B5EF4-FFF2-40B4-BE49-F238E27FC236}">
                  <a16:creationId xmlns:a16="http://schemas.microsoft.com/office/drawing/2014/main" id="{E3BDC510-4776-475E-8BF3-49A70BB59D05}"/>
                </a:ext>
              </a:extLst>
            </p:cNvPr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Google Shape;1488;p50">
              <a:extLst>
                <a:ext uri="{FF2B5EF4-FFF2-40B4-BE49-F238E27FC236}">
                  <a16:creationId xmlns:a16="http://schemas.microsoft.com/office/drawing/2014/main" id="{AE33C3A4-CC4E-44D4-98C5-21FC91805E85}"/>
                </a:ext>
              </a:extLst>
            </p:cNvPr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Google Shape;1489;p50">
              <a:extLst>
                <a:ext uri="{FF2B5EF4-FFF2-40B4-BE49-F238E27FC236}">
                  <a16:creationId xmlns:a16="http://schemas.microsoft.com/office/drawing/2014/main" id="{B9928826-7173-4EC5-AC46-817472E1AAE5}"/>
                </a:ext>
              </a:extLst>
            </p:cNvPr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1490;p50">
              <a:extLst>
                <a:ext uri="{FF2B5EF4-FFF2-40B4-BE49-F238E27FC236}">
                  <a16:creationId xmlns:a16="http://schemas.microsoft.com/office/drawing/2014/main" id="{6E6336B6-5A59-44A4-A207-CB58B51CE9E5}"/>
                </a:ext>
              </a:extLst>
            </p:cNvPr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1491;p50">
              <a:extLst>
                <a:ext uri="{FF2B5EF4-FFF2-40B4-BE49-F238E27FC236}">
                  <a16:creationId xmlns:a16="http://schemas.microsoft.com/office/drawing/2014/main" id="{56CC86BE-27E3-4244-99FC-51C01190A538}"/>
                </a:ext>
              </a:extLst>
            </p:cNvPr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6E4A741-3449-455E-938A-610B49E9C855}"/>
              </a:ext>
            </a:extLst>
          </p:cNvPr>
          <p:cNvSpPr txBox="1"/>
          <p:nvPr/>
        </p:nvSpPr>
        <p:spPr>
          <a:xfrm>
            <a:off x="3038330" y="182799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400" b="1" dirty="0">
                <a:solidFill>
                  <a:srgbClr val="0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VERBOS EN FUTURO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28" name="Google Shape;239;p9">
            <a:extLst>
              <a:ext uri="{FF2B5EF4-FFF2-40B4-BE49-F238E27FC236}">
                <a16:creationId xmlns:a16="http://schemas.microsoft.com/office/drawing/2014/main" id="{0C16A8EC-B7C3-4B89-A43F-65806639BEDF}"/>
              </a:ext>
            </a:extLst>
          </p:cNvPr>
          <p:cNvGrpSpPr/>
          <p:nvPr/>
        </p:nvGrpSpPr>
        <p:grpSpPr>
          <a:xfrm>
            <a:off x="1718165" y="1230419"/>
            <a:ext cx="254056" cy="241758"/>
            <a:chOff x="2768914" y="655181"/>
            <a:chExt cx="338380" cy="321743"/>
          </a:xfrm>
        </p:grpSpPr>
        <p:sp>
          <p:nvSpPr>
            <p:cNvPr id="29" name="Google Shape;240;p9">
              <a:extLst>
                <a:ext uri="{FF2B5EF4-FFF2-40B4-BE49-F238E27FC236}">
                  <a16:creationId xmlns:a16="http://schemas.microsoft.com/office/drawing/2014/main" id="{CFF8F973-D327-4CED-9DA4-EC2AEF8CC9B2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241;p9">
              <a:extLst>
                <a:ext uri="{FF2B5EF4-FFF2-40B4-BE49-F238E27FC236}">
                  <a16:creationId xmlns:a16="http://schemas.microsoft.com/office/drawing/2014/main" id="{4C71F957-036C-4CCF-86B6-C1E96CC50B59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1" name="Google Shape;242;p9">
            <a:extLst>
              <a:ext uri="{FF2B5EF4-FFF2-40B4-BE49-F238E27FC236}">
                <a16:creationId xmlns:a16="http://schemas.microsoft.com/office/drawing/2014/main" id="{D0FC7C30-728A-46AD-8819-AFD96DD9F2AE}"/>
              </a:ext>
            </a:extLst>
          </p:cNvPr>
          <p:cNvGrpSpPr/>
          <p:nvPr/>
        </p:nvGrpSpPr>
        <p:grpSpPr>
          <a:xfrm>
            <a:off x="11362962" y="1415067"/>
            <a:ext cx="254056" cy="241758"/>
            <a:chOff x="2768914" y="655181"/>
            <a:chExt cx="338380" cy="321743"/>
          </a:xfrm>
        </p:grpSpPr>
        <p:sp>
          <p:nvSpPr>
            <p:cNvPr id="32" name="Google Shape;243;p9">
              <a:extLst>
                <a:ext uri="{FF2B5EF4-FFF2-40B4-BE49-F238E27FC236}">
                  <a16:creationId xmlns:a16="http://schemas.microsoft.com/office/drawing/2014/main" id="{4E942F45-A2BE-4F22-8854-A7CDC2D861F0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Google Shape;244;p9">
              <a:extLst>
                <a:ext uri="{FF2B5EF4-FFF2-40B4-BE49-F238E27FC236}">
                  <a16:creationId xmlns:a16="http://schemas.microsoft.com/office/drawing/2014/main" id="{BAC22FFB-3F0F-4AFB-B589-4A37AF692B1D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4" name="Google Shape;245;p9">
            <a:extLst>
              <a:ext uri="{FF2B5EF4-FFF2-40B4-BE49-F238E27FC236}">
                <a16:creationId xmlns:a16="http://schemas.microsoft.com/office/drawing/2014/main" id="{6746A476-5E50-4D81-8376-89F073512853}"/>
              </a:ext>
            </a:extLst>
          </p:cNvPr>
          <p:cNvGrpSpPr/>
          <p:nvPr/>
        </p:nvGrpSpPr>
        <p:grpSpPr>
          <a:xfrm>
            <a:off x="-300741" y="1949942"/>
            <a:ext cx="1115223" cy="505646"/>
            <a:chOff x="-889965" y="517131"/>
            <a:chExt cx="2215821" cy="1003863"/>
          </a:xfrm>
        </p:grpSpPr>
        <p:sp>
          <p:nvSpPr>
            <p:cNvPr id="35" name="Google Shape;246;p9">
              <a:extLst>
                <a:ext uri="{FF2B5EF4-FFF2-40B4-BE49-F238E27FC236}">
                  <a16:creationId xmlns:a16="http://schemas.microsoft.com/office/drawing/2014/main" id="{1205999D-D007-4C96-BA30-3B47FBC67646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Google Shape;247;p9">
              <a:extLst>
                <a:ext uri="{FF2B5EF4-FFF2-40B4-BE49-F238E27FC236}">
                  <a16:creationId xmlns:a16="http://schemas.microsoft.com/office/drawing/2014/main" id="{BD812077-AB64-4E09-9ED6-E4A44C17BEA6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7" name="Google Shape;248;p9">
            <a:extLst>
              <a:ext uri="{FF2B5EF4-FFF2-40B4-BE49-F238E27FC236}">
                <a16:creationId xmlns:a16="http://schemas.microsoft.com/office/drawing/2014/main" id="{E7EC6188-4E12-47EE-BE01-58DC3D5D8BA0}"/>
              </a:ext>
            </a:extLst>
          </p:cNvPr>
          <p:cNvGrpSpPr/>
          <p:nvPr/>
        </p:nvGrpSpPr>
        <p:grpSpPr>
          <a:xfrm>
            <a:off x="11596255" y="3067256"/>
            <a:ext cx="1600229" cy="723488"/>
            <a:chOff x="10729875" y="529734"/>
            <a:chExt cx="3232134" cy="1460117"/>
          </a:xfrm>
        </p:grpSpPr>
        <p:sp>
          <p:nvSpPr>
            <p:cNvPr id="38" name="Google Shape;249;p9">
              <a:extLst>
                <a:ext uri="{FF2B5EF4-FFF2-40B4-BE49-F238E27FC236}">
                  <a16:creationId xmlns:a16="http://schemas.microsoft.com/office/drawing/2014/main" id="{2C999E82-435C-49F4-8D57-09C11A72554D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Google Shape;250;p9">
              <a:extLst>
                <a:ext uri="{FF2B5EF4-FFF2-40B4-BE49-F238E27FC236}">
                  <a16:creationId xmlns:a16="http://schemas.microsoft.com/office/drawing/2014/main" id="{477F96EC-E710-4F18-B08B-0BFD499971BF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0" name="Google Shape;252;p9">
            <a:extLst>
              <a:ext uri="{FF2B5EF4-FFF2-40B4-BE49-F238E27FC236}">
                <a16:creationId xmlns:a16="http://schemas.microsoft.com/office/drawing/2014/main" id="{5629F7C6-B8FC-42EB-B38E-9BE51868CF94}"/>
              </a:ext>
            </a:extLst>
          </p:cNvPr>
          <p:cNvGrpSpPr/>
          <p:nvPr/>
        </p:nvGrpSpPr>
        <p:grpSpPr>
          <a:xfrm>
            <a:off x="169456" y="5832083"/>
            <a:ext cx="293153" cy="337976"/>
            <a:chOff x="4505050" y="4336350"/>
            <a:chExt cx="69000" cy="79550"/>
          </a:xfrm>
        </p:grpSpPr>
        <p:sp>
          <p:nvSpPr>
            <p:cNvPr id="41" name="Google Shape;253;p9">
              <a:extLst>
                <a:ext uri="{FF2B5EF4-FFF2-40B4-BE49-F238E27FC236}">
                  <a16:creationId xmlns:a16="http://schemas.microsoft.com/office/drawing/2014/main" id="{8AC0C9F7-BDC1-4C3C-A337-90A6419B54B0}"/>
                </a:ext>
              </a:extLst>
            </p:cNvPr>
            <p:cNvSpPr/>
            <p:nvPr/>
          </p:nvSpPr>
          <p:spPr>
            <a:xfrm>
              <a:off x="4541750" y="4337475"/>
              <a:ext cx="23950" cy="22825"/>
            </a:xfrm>
            <a:custGeom>
              <a:avLst/>
              <a:gdLst/>
              <a:ahLst/>
              <a:cxnLst/>
              <a:rect l="l" t="t" r="r" b="b"/>
              <a:pathLst>
                <a:path w="958" h="913" extrusionOk="0">
                  <a:moveTo>
                    <a:pt x="646" y="0"/>
                  </a:moveTo>
                  <a:lnTo>
                    <a:pt x="513" y="23"/>
                  </a:lnTo>
                  <a:lnTo>
                    <a:pt x="357" y="89"/>
                  </a:lnTo>
                  <a:lnTo>
                    <a:pt x="179" y="223"/>
                  </a:lnTo>
                  <a:lnTo>
                    <a:pt x="1" y="401"/>
                  </a:lnTo>
                  <a:lnTo>
                    <a:pt x="579" y="846"/>
                  </a:lnTo>
                  <a:lnTo>
                    <a:pt x="646" y="912"/>
                  </a:lnTo>
                  <a:lnTo>
                    <a:pt x="779" y="734"/>
                  </a:lnTo>
                  <a:lnTo>
                    <a:pt x="868" y="601"/>
                  </a:lnTo>
                  <a:lnTo>
                    <a:pt x="913" y="467"/>
                  </a:lnTo>
                  <a:lnTo>
                    <a:pt x="957" y="312"/>
                  </a:lnTo>
                  <a:lnTo>
                    <a:pt x="957" y="267"/>
                  </a:lnTo>
                  <a:lnTo>
                    <a:pt x="935" y="201"/>
                  </a:lnTo>
                  <a:lnTo>
                    <a:pt x="935" y="178"/>
                  </a:lnTo>
                  <a:lnTo>
                    <a:pt x="891" y="156"/>
                  </a:lnTo>
                  <a:lnTo>
                    <a:pt x="868" y="134"/>
                  </a:lnTo>
                  <a:lnTo>
                    <a:pt x="779" y="45"/>
                  </a:lnTo>
                  <a:lnTo>
                    <a:pt x="713" y="23"/>
                  </a:lnTo>
                  <a:lnTo>
                    <a:pt x="646" y="0"/>
                  </a:lnTo>
                  <a:close/>
                </a:path>
              </a:pathLst>
            </a:custGeom>
            <a:solidFill>
              <a:srgbClr val="9B8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Google Shape;254;p9">
              <a:extLst>
                <a:ext uri="{FF2B5EF4-FFF2-40B4-BE49-F238E27FC236}">
                  <a16:creationId xmlns:a16="http://schemas.microsoft.com/office/drawing/2014/main" id="{8184A12E-E235-48E5-BD12-3B2C84AB457B}"/>
                </a:ext>
              </a:extLst>
            </p:cNvPr>
            <p:cNvSpPr/>
            <p:nvPr/>
          </p:nvSpPr>
          <p:spPr>
            <a:xfrm>
              <a:off x="4506175" y="4341925"/>
              <a:ext cx="66750" cy="72875"/>
            </a:xfrm>
            <a:custGeom>
              <a:avLst/>
              <a:gdLst/>
              <a:ahLst/>
              <a:cxnLst/>
              <a:rect l="l" t="t" r="r" b="b"/>
              <a:pathLst>
                <a:path w="2670" h="2915" extrusionOk="0">
                  <a:moveTo>
                    <a:pt x="2358" y="0"/>
                  </a:moveTo>
                  <a:lnTo>
                    <a:pt x="2358" y="23"/>
                  </a:lnTo>
                  <a:lnTo>
                    <a:pt x="2380" y="89"/>
                  </a:lnTo>
                  <a:lnTo>
                    <a:pt x="2380" y="134"/>
                  </a:lnTo>
                  <a:lnTo>
                    <a:pt x="2336" y="289"/>
                  </a:lnTo>
                  <a:lnTo>
                    <a:pt x="2291" y="423"/>
                  </a:lnTo>
                  <a:lnTo>
                    <a:pt x="2202" y="556"/>
                  </a:lnTo>
                  <a:lnTo>
                    <a:pt x="2069" y="734"/>
                  </a:lnTo>
                  <a:lnTo>
                    <a:pt x="2158" y="801"/>
                  </a:lnTo>
                  <a:lnTo>
                    <a:pt x="2358" y="1201"/>
                  </a:lnTo>
                  <a:lnTo>
                    <a:pt x="2558" y="935"/>
                  </a:lnTo>
                  <a:lnTo>
                    <a:pt x="2670" y="712"/>
                  </a:lnTo>
                  <a:lnTo>
                    <a:pt x="2670" y="668"/>
                  </a:lnTo>
                  <a:lnTo>
                    <a:pt x="2670" y="601"/>
                  </a:lnTo>
                  <a:lnTo>
                    <a:pt x="2625" y="445"/>
                  </a:lnTo>
                  <a:lnTo>
                    <a:pt x="2514" y="245"/>
                  </a:lnTo>
                  <a:lnTo>
                    <a:pt x="2358" y="0"/>
                  </a:lnTo>
                  <a:close/>
                  <a:moveTo>
                    <a:pt x="0" y="1824"/>
                  </a:moveTo>
                  <a:lnTo>
                    <a:pt x="245" y="2336"/>
                  </a:lnTo>
                  <a:lnTo>
                    <a:pt x="734" y="2714"/>
                  </a:lnTo>
                  <a:lnTo>
                    <a:pt x="1024" y="2914"/>
                  </a:lnTo>
                  <a:lnTo>
                    <a:pt x="779" y="2425"/>
                  </a:lnTo>
                  <a:lnTo>
                    <a:pt x="757" y="2425"/>
                  </a:lnTo>
                  <a:lnTo>
                    <a:pt x="468" y="2202"/>
                  </a:lnTo>
                  <a:lnTo>
                    <a:pt x="0" y="1824"/>
                  </a:lnTo>
                  <a:close/>
                </a:path>
              </a:pathLst>
            </a:custGeom>
            <a:solidFill>
              <a:srgbClr val="88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Google Shape;255;p9">
              <a:extLst>
                <a:ext uri="{FF2B5EF4-FFF2-40B4-BE49-F238E27FC236}">
                  <a16:creationId xmlns:a16="http://schemas.microsoft.com/office/drawing/2014/main" id="{55A93BAA-D5AE-41E2-8D8A-F9C34B46BB82}"/>
                </a:ext>
              </a:extLst>
            </p:cNvPr>
            <p:cNvSpPr/>
            <p:nvPr/>
          </p:nvSpPr>
          <p:spPr>
            <a:xfrm>
              <a:off x="4557875" y="4341925"/>
              <a:ext cx="15050" cy="30050"/>
            </a:xfrm>
            <a:custGeom>
              <a:avLst/>
              <a:gdLst/>
              <a:ahLst/>
              <a:cxnLst/>
              <a:rect l="l" t="t" r="r" b="b"/>
              <a:pathLst>
                <a:path w="602" h="1202" fill="none" extrusionOk="0">
                  <a:moveTo>
                    <a:pt x="290" y="0"/>
                  </a:moveTo>
                  <a:lnTo>
                    <a:pt x="290" y="0"/>
                  </a:lnTo>
                  <a:lnTo>
                    <a:pt x="290" y="23"/>
                  </a:lnTo>
                  <a:lnTo>
                    <a:pt x="290" y="23"/>
                  </a:lnTo>
                  <a:lnTo>
                    <a:pt x="312" y="89"/>
                  </a:lnTo>
                  <a:lnTo>
                    <a:pt x="312" y="134"/>
                  </a:lnTo>
                  <a:lnTo>
                    <a:pt x="268" y="289"/>
                  </a:lnTo>
                  <a:lnTo>
                    <a:pt x="268" y="289"/>
                  </a:lnTo>
                  <a:lnTo>
                    <a:pt x="223" y="423"/>
                  </a:lnTo>
                  <a:lnTo>
                    <a:pt x="134" y="556"/>
                  </a:lnTo>
                  <a:lnTo>
                    <a:pt x="134" y="556"/>
                  </a:lnTo>
                  <a:lnTo>
                    <a:pt x="1" y="734"/>
                  </a:lnTo>
                  <a:lnTo>
                    <a:pt x="1" y="734"/>
                  </a:lnTo>
                  <a:lnTo>
                    <a:pt x="90" y="801"/>
                  </a:lnTo>
                  <a:lnTo>
                    <a:pt x="90" y="801"/>
                  </a:lnTo>
                  <a:lnTo>
                    <a:pt x="290" y="1201"/>
                  </a:lnTo>
                  <a:lnTo>
                    <a:pt x="290" y="1201"/>
                  </a:lnTo>
                  <a:lnTo>
                    <a:pt x="490" y="935"/>
                  </a:lnTo>
                  <a:lnTo>
                    <a:pt x="602" y="712"/>
                  </a:lnTo>
                  <a:lnTo>
                    <a:pt x="602" y="712"/>
                  </a:lnTo>
                  <a:lnTo>
                    <a:pt x="602" y="668"/>
                  </a:lnTo>
                  <a:lnTo>
                    <a:pt x="602" y="601"/>
                  </a:lnTo>
                  <a:lnTo>
                    <a:pt x="557" y="445"/>
                  </a:lnTo>
                  <a:lnTo>
                    <a:pt x="446" y="245"/>
                  </a:lnTo>
                  <a:lnTo>
                    <a:pt x="2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4" name="Google Shape;256;p9">
              <a:extLst>
                <a:ext uri="{FF2B5EF4-FFF2-40B4-BE49-F238E27FC236}">
                  <a16:creationId xmlns:a16="http://schemas.microsoft.com/office/drawing/2014/main" id="{71828BBC-1A30-4D41-A07E-19A00281D571}"/>
                </a:ext>
              </a:extLst>
            </p:cNvPr>
            <p:cNvSpPr/>
            <p:nvPr/>
          </p:nvSpPr>
          <p:spPr>
            <a:xfrm>
              <a:off x="4506175" y="4387525"/>
              <a:ext cx="25600" cy="27275"/>
            </a:xfrm>
            <a:custGeom>
              <a:avLst/>
              <a:gdLst/>
              <a:ahLst/>
              <a:cxnLst/>
              <a:rect l="l" t="t" r="r" b="b"/>
              <a:pathLst>
                <a:path w="1024" h="1091" fill="none" extrusionOk="0">
                  <a:moveTo>
                    <a:pt x="779" y="601"/>
                  </a:moveTo>
                  <a:lnTo>
                    <a:pt x="779" y="601"/>
                  </a:lnTo>
                  <a:lnTo>
                    <a:pt x="779" y="601"/>
                  </a:lnTo>
                  <a:lnTo>
                    <a:pt x="779" y="601"/>
                  </a:lnTo>
                  <a:lnTo>
                    <a:pt x="757" y="601"/>
                  </a:lnTo>
                  <a:lnTo>
                    <a:pt x="757" y="601"/>
                  </a:lnTo>
                  <a:lnTo>
                    <a:pt x="468" y="37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45" y="512"/>
                  </a:lnTo>
                  <a:lnTo>
                    <a:pt x="245" y="512"/>
                  </a:lnTo>
                  <a:lnTo>
                    <a:pt x="734" y="890"/>
                  </a:lnTo>
                  <a:lnTo>
                    <a:pt x="1024" y="1090"/>
                  </a:lnTo>
                  <a:lnTo>
                    <a:pt x="1024" y="1090"/>
                  </a:lnTo>
                  <a:lnTo>
                    <a:pt x="779" y="601"/>
                  </a:lnTo>
                  <a:lnTo>
                    <a:pt x="779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5" name="Google Shape;257;p9">
              <a:extLst>
                <a:ext uri="{FF2B5EF4-FFF2-40B4-BE49-F238E27FC236}">
                  <a16:creationId xmlns:a16="http://schemas.microsoft.com/office/drawing/2014/main" id="{DB440458-3769-4183-BD55-F9622A2E8722}"/>
                </a:ext>
              </a:extLst>
            </p:cNvPr>
            <p:cNvSpPr/>
            <p:nvPr/>
          </p:nvSpPr>
          <p:spPr>
            <a:xfrm>
              <a:off x="4525625" y="4361950"/>
              <a:ext cx="41175" cy="52850"/>
            </a:xfrm>
            <a:custGeom>
              <a:avLst/>
              <a:gdLst/>
              <a:ahLst/>
              <a:cxnLst/>
              <a:rect l="l" t="t" r="r" b="b"/>
              <a:pathLst>
                <a:path w="1647" h="2114" extrusionOk="0">
                  <a:moveTo>
                    <a:pt x="1380" y="0"/>
                  </a:moveTo>
                  <a:lnTo>
                    <a:pt x="1113" y="356"/>
                  </a:lnTo>
                  <a:lnTo>
                    <a:pt x="624" y="934"/>
                  </a:lnTo>
                  <a:lnTo>
                    <a:pt x="1" y="1624"/>
                  </a:lnTo>
                  <a:lnTo>
                    <a:pt x="246" y="2113"/>
                  </a:lnTo>
                  <a:lnTo>
                    <a:pt x="268" y="2113"/>
                  </a:lnTo>
                  <a:lnTo>
                    <a:pt x="868" y="1446"/>
                  </a:lnTo>
                  <a:lnTo>
                    <a:pt x="1358" y="868"/>
                  </a:lnTo>
                  <a:lnTo>
                    <a:pt x="1647" y="512"/>
                  </a:lnTo>
                  <a:lnTo>
                    <a:pt x="1580" y="400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548D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Google Shape;258;p9">
              <a:extLst>
                <a:ext uri="{FF2B5EF4-FFF2-40B4-BE49-F238E27FC236}">
                  <a16:creationId xmlns:a16="http://schemas.microsoft.com/office/drawing/2014/main" id="{78B5CE56-85EB-4BB9-B3E9-81E124545034}"/>
                </a:ext>
              </a:extLst>
            </p:cNvPr>
            <p:cNvSpPr/>
            <p:nvPr/>
          </p:nvSpPr>
          <p:spPr>
            <a:xfrm>
              <a:off x="4506175" y="4346375"/>
              <a:ext cx="53950" cy="56175"/>
            </a:xfrm>
            <a:custGeom>
              <a:avLst/>
              <a:gdLst/>
              <a:ahLst/>
              <a:cxnLst/>
              <a:rect l="l" t="t" r="r" b="b"/>
              <a:pathLst>
                <a:path w="2158" h="2247" extrusionOk="0">
                  <a:moveTo>
                    <a:pt x="1357" y="0"/>
                  </a:moveTo>
                  <a:lnTo>
                    <a:pt x="912" y="556"/>
                  </a:lnTo>
                  <a:lnTo>
                    <a:pt x="0" y="1624"/>
                  </a:lnTo>
                  <a:lnTo>
                    <a:pt x="0" y="1646"/>
                  </a:lnTo>
                  <a:lnTo>
                    <a:pt x="468" y="2024"/>
                  </a:lnTo>
                  <a:lnTo>
                    <a:pt x="757" y="2247"/>
                  </a:lnTo>
                  <a:lnTo>
                    <a:pt x="779" y="2247"/>
                  </a:lnTo>
                  <a:lnTo>
                    <a:pt x="1402" y="1557"/>
                  </a:lnTo>
                  <a:lnTo>
                    <a:pt x="1891" y="979"/>
                  </a:lnTo>
                  <a:lnTo>
                    <a:pt x="2158" y="623"/>
                  </a:lnTo>
                  <a:lnTo>
                    <a:pt x="2069" y="556"/>
                  </a:lnTo>
                  <a:lnTo>
                    <a:pt x="2002" y="490"/>
                  </a:lnTo>
                  <a:lnTo>
                    <a:pt x="1424" y="45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7AAA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Google Shape;259;p9">
              <a:extLst>
                <a:ext uri="{FF2B5EF4-FFF2-40B4-BE49-F238E27FC236}">
                  <a16:creationId xmlns:a16="http://schemas.microsoft.com/office/drawing/2014/main" id="{9C8E9EB6-848E-4CFF-8629-086CEE753032}"/>
                </a:ext>
              </a:extLst>
            </p:cNvPr>
            <p:cNvSpPr/>
            <p:nvPr/>
          </p:nvSpPr>
          <p:spPr>
            <a:xfrm>
              <a:off x="4539525" y="434525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23" y="1"/>
                  </a:moveTo>
                  <a:lnTo>
                    <a:pt x="1" y="23"/>
                  </a:lnTo>
                  <a:lnTo>
                    <a:pt x="23" y="68"/>
                  </a:lnTo>
                  <a:lnTo>
                    <a:pt x="90" y="112"/>
                  </a:lnTo>
                  <a:lnTo>
                    <a:pt x="112" y="134"/>
                  </a:lnTo>
                  <a:lnTo>
                    <a:pt x="134" y="112"/>
                  </a:lnTo>
                  <a:lnTo>
                    <a:pt x="134" y="90"/>
                  </a:lnTo>
                  <a:lnTo>
                    <a:pt x="112" y="68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Google Shape;260;p9">
              <a:extLst>
                <a:ext uri="{FF2B5EF4-FFF2-40B4-BE49-F238E27FC236}">
                  <a16:creationId xmlns:a16="http://schemas.microsoft.com/office/drawing/2014/main" id="{A4DF59D0-DE64-47C4-921C-F1D36FF9A679}"/>
                </a:ext>
              </a:extLst>
            </p:cNvPr>
            <p:cNvSpPr/>
            <p:nvPr/>
          </p:nvSpPr>
          <p:spPr>
            <a:xfrm>
              <a:off x="4527850" y="4345250"/>
              <a:ext cx="13375" cy="15600"/>
            </a:xfrm>
            <a:custGeom>
              <a:avLst/>
              <a:gdLst/>
              <a:ahLst/>
              <a:cxnLst/>
              <a:rect l="l" t="t" r="r" b="b"/>
              <a:pathLst>
                <a:path w="535" h="624" extrusionOk="0">
                  <a:moveTo>
                    <a:pt x="468" y="1"/>
                  </a:moveTo>
                  <a:lnTo>
                    <a:pt x="1" y="557"/>
                  </a:lnTo>
                  <a:lnTo>
                    <a:pt x="1" y="579"/>
                  </a:lnTo>
                  <a:lnTo>
                    <a:pt x="23" y="624"/>
                  </a:lnTo>
                  <a:lnTo>
                    <a:pt x="68" y="624"/>
                  </a:lnTo>
                  <a:lnTo>
                    <a:pt x="535" y="68"/>
                  </a:lnTo>
                  <a:lnTo>
                    <a:pt x="535" y="45"/>
                  </a:lnTo>
                  <a:lnTo>
                    <a:pt x="512" y="23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" name="Google Shape;261;p9">
              <a:extLst>
                <a:ext uri="{FF2B5EF4-FFF2-40B4-BE49-F238E27FC236}">
                  <a16:creationId xmlns:a16="http://schemas.microsoft.com/office/drawing/2014/main" id="{FBB40B69-AC55-4A7A-9726-78632844D6B3}"/>
                </a:ext>
              </a:extLst>
            </p:cNvPr>
            <p:cNvSpPr/>
            <p:nvPr/>
          </p:nvSpPr>
          <p:spPr>
            <a:xfrm>
              <a:off x="4505050" y="4359150"/>
              <a:ext cx="24500" cy="28950"/>
            </a:xfrm>
            <a:custGeom>
              <a:avLst/>
              <a:gdLst/>
              <a:ahLst/>
              <a:cxnLst/>
              <a:rect l="l" t="t" r="r" b="b"/>
              <a:pathLst>
                <a:path w="980" h="1158" extrusionOk="0">
                  <a:moveTo>
                    <a:pt x="913" y="1"/>
                  </a:moveTo>
                  <a:lnTo>
                    <a:pt x="1" y="1091"/>
                  </a:lnTo>
                  <a:lnTo>
                    <a:pt x="1" y="1113"/>
                  </a:lnTo>
                  <a:lnTo>
                    <a:pt x="23" y="1135"/>
                  </a:lnTo>
                  <a:lnTo>
                    <a:pt x="45" y="1157"/>
                  </a:lnTo>
                  <a:lnTo>
                    <a:pt x="68" y="1157"/>
                  </a:lnTo>
                  <a:lnTo>
                    <a:pt x="980" y="68"/>
                  </a:lnTo>
                  <a:lnTo>
                    <a:pt x="980" y="45"/>
                  </a:lnTo>
                  <a:lnTo>
                    <a:pt x="980" y="23"/>
                  </a:lnTo>
                  <a:lnTo>
                    <a:pt x="9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Google Shape;262;p9">
              <a:extLst>
                <a:ext uri="{FF2B5EF4-FFF2-40B4-BE49-F238E27FC236}">
                  <a16:creationId xmlns:a16="http://schemas.microsoft.com/office/drawing/2014/main" id="{957BCD7C-4DB6-441A-9BDA-3E06F7C2A4B3}"/>
                </a:ext>
              </a:extLst>
            </p:cNvPr>
            <p:cNvSpPr/>
            <p:nvPr/>
          </p:nvSpPr>
          <p:spPr>
            <a:xfrm>
              <a:off x="4505050" y="4336350"/>
              <a:ext cx="69000" cy="79550"/>
            </a:xfrm>
            <a:custGeom>
              <a:avLst/>
              <a:gdLst/>
              <a:ahLst/>
              <a:cxnLst/>
              <a:rect l="l" t="t" r="r" b="b"/>
              <a:pathLst>
                <a:path w="2760" h="3182" extrusionOk="0">
                  <a:moveTo>
                    <a:pt x="2114" y="90"/>
                  </a:moveTo>
                  <a:lnTo>
                    <a:pt x="2203" y="112"/>
                  </a:lnTo>
                  <a:lnTo>
                    <a:pt x="2270" y="157"/>
                  </a:lnTo>
                  <a:lnTo>
                    <a:pt x="2336" y="223"/>
                  </a:lnTo>
                  <a:lnTo>
                    <a:pt x="2470" y="379"/>
                  </a:lnTo>
                  <a:lnTo>
                    <a:pt x="2559" y="512"/>
                  </a:lnTo>
                  <a:lnTo>
                    <a:pt x="2603" y="601"/>
                  </a:lnTo>
                  <a:lnTo>
                    <a:pt x="2648" y="713"/>
                  </a:lnTo>
                  <a:lnTo>
                    <a:pt x="2670" y="802"/>
                  </a:lnTo>
                  <a:lnTo>
                    <a:pt x="2670" y="913"/>
                  </a:lnTo>
                  <a:lnTo>
                    <a:pt x="2626" y="1046"/>
                  </a:lnTo>
                  <a:lnTo>
                    <a:pt x="2537" y="1158"/>
                  </a:lnTo>
                  <a:lnTo>
                    <a:pt x="2381" y="1380"/>
                  </a:lnTo>
                  <a:lnTo>
                    <a:pt x="2381" y="1424"/>
                  </a:lnTo>
                  <a:lnTo>
                    <a:pt x="2403" y="1469"/>
                  </a:lnTo>
                  <a:lnTo>
                    <a:pt x="2381" y="1536"/>
                  </a:lnTo>
                  <a:lnTo>
                    <a:pt x="2336" y="1647"/>
                  </a:lnTo>
                  <a:lnTo>
                    <a:pt x="2158" y="1869"/>
                  </a:lnTo>
                  <a:lnTo>
                    <a:pt x="1869" y="2203"/>
                  </a:lnTo>
                  <a:lnTo>
                    <a:pt x="1224" y="2937"/>
                  </a:lnTo>
                  <a:lnTo>
                    <a:pt x="1135" y="3026"/>
                  </a:lnTo>
                  <a:lnTo>
                    <a:pt x="1069" y="3093"/>
                  </a:lnTo>
                  <a:lnTo>
                    <a:pt x="1024" y="3093"/>
                  </a:lnTo>
                  <a:lnTo>
                    <a:pt x="980" y="3070"/>
                  </a:lnTo>
                  <a:lnTo>
                    <a:pt x="935" y="3004"/>
                  </a:lnTo>
                  <a:lnTo>
                    <a:pt x="624" y="2781"/>
                  </a:lnTo>
                  <a:lnTo>
                    <a:pt x="401" y="2581"/>
                  </a:lnTo>
                  <a:lnTo>
                    <a:pt x="312" y="2470"/>
                  </a:lnTo>
                  <a:lnTo>
                    <a:pt x="223" y="2336"/>
                  </a:lnTo>
                  <a:lnTo>
                    <a:pt x="131" y="2151"/>
                  </a:lnTo>
                  <a:lnTo>
                    <a:pt x="223" y="2225"/>
                  </a:lnTo>
                  <a:lnTo>
                    <a:pt x="490" y="2448"/>
                  </a:lnTo>
                  <a:lnTo>
                    <a:pt x="646" y="2581"/>
                  </a:lnTo>
                  <a:lnTo>
                    <a:pt x="735" y="2648"/>
                  </a:lnTo>
                  <a:lnTo>
                    <a:pt x="824" y="2692"/>
                  </a:lnTo>
                  <a:lnTo>
                    <a:pt x="868" y="2670"/>
                  </a:lnTo>
                  <a:lnTo>
                    <a:pt x="1580" y="1869"/>
                  </a:lnTo>
                  <a:lnTo>
                    <a:pt x="2247" y="1046"/>
                  </a:lnTo>
                  <a:lnTo>
                    <a:pt x="2247" y="1024"/>
                  </a:lnTo>
                  <a:lnTo>
                    <a:pt x="2225" y="1002"/>
                  </a:lnTo>
                  <a:lnTo>
                    <a:pt x="1529" y="453"/>
                  </a:lnTo>
                  <a:lnTo>
                    <a:pt x="1529" y="453"/>
                  </a:lnTo>
                  <a:lnTo>
                    <a:pt x="1625" y="357"/>
                  </a:lnTo>
                  <a:lnTo>
                    <a:pt x="1736" y="246"/>
                  </a:lnTo>
                  <a:lnTo>
                    <a:pt x="1869" y="157"/>
                  </a:lnTo>
                  <a:lnTo>
                    <a:pt x="2025" y="90"/>
                  </a:lnTo>
                  <a:close/>
                  <a:moveTo>
                    <a:pt x="2047" y="1"/>
                  </a:moveTo>
                  <a:lnTo>
                    <a:pt x="1958" y="23"/>
                  </a:lnTo>
                  <a:lnTo>
                    <a:pt x="1869" y="45"/>
                  </a:lnTo>
                  <a:lnTo>
                    <a:pt x="1714" y="157"/>
                  </a:lnTo>
                  <a:lnTo>
                    <a:pt x="1558" y="290"/>
                  </a:lnTo>
                  <a:lnTo>
                    <a:pt x="1447" y="424"/>
                  </a:lnTo>
                  <a:lnTo>
                    <a:pt x="1447" y="446"/>
                  </a:lnTo>
                  <a:lnTo>
                    <a:pt x="1469" y="468"/>
                  </a:lnTo>
                  <a:lnTo>
                    <a:pt x="2157" y="1010"/>
                  </a:lnTo>
                  <a:lnTo>
                    <a:pt x="2157" y="1010"/>
                  </a:lnTo>
                  <a:lnTo>
                    <a:pt x="1691" y="1602"/>
                  </a:lnTo>
                  <a:lnTo>
                    <a:pt x="1180" y="2203"/>
                  </a:lnTo>
                  <a:lnTo>
                    <a:pt x="1046" y="2359"/>
                  </a:lnTo>
                  <a:lnTo>
                    <a:pt x="913" y="2492"/>
                  </a:lnTo>
                  <a:lnTo>
                    <a:pt x="824" y="2559"/>
                  </a:lnTo>
                  <a:lnTo>
                    <a:pt x="779" y="2559"/>
                  </a:lnTo>
                  <a:lnTo>
                    <a:pt x="713" y="2537"/>
                  </a:lnTo>
                  <a:lnTo>
                    <a:pt x="646" y="2492"/>
                  </a:lnTo>
                  <a:lnTo>
                    <a:pt x="424" y="2314"/>
                  </a:lnTo>
                  <a:lnTo>
                    <a:pt x="223" y="2181"/>
                  </a:lnTo>
                  <a:lnTo>
                    <a:pt x="134" y="2114"/>
                  </a:lnTo>
                  <a:lnTo>
                    <a:pt x="68" y="2025"/>
                  </a:lnTo>
                  <a:lnTo>
                    <a:pt x="45" y="2003"/>
                  </a:lnTo>
                  <a:lnTo>
                    <a:pt x="1" y="2003"/>
                  </a:lnTo>
                  <a:lnTo>
                    <a:pt x="1" y="2047"/>
                  </a:lnTo>
                  <a:lnTo>
                    <a:pt x="201" y="2403"/>
                  </a:lnTo>
                  <a:lnTo>
                    <a:pt x="268" y="2514"/>
                  </a:lnTo>
                  <a:lnTo>
                    <a:pt x="335" y="2603"/>
                  </a:lnTo>
                  <a:lnTo>
                    <a:pt x="535" y="2781"/>
                  </a:lnTo>
                  <a:lnTo>
                    <a:pt x="779" y="3004"/>
                  </a:lnTo>
                  <a:lnTo>
                    <a:pt x="935" y="3115"/>
                  </a:lnTo>
                  <a:lnTo>
                    <a:pt x="1091" y="3182"/>
                  </a:lnTo>
                  <a:lnTo>
                    <a:pt x="1113" y="3159"/>
                  </a:lnTo>
                  <a:lnTo>
                    <a:pt x="1469" y="2781"/>
                  </a:lnTo>
                  <a:lnTo>
                    <a:pt x="1825" y="2381"/>
                  </a:lnTo>
                  <a:lnTo>
                    <a:pt x="2514" y="1558"/>
                  </a:lnTo>
                  <a:lnTo>
                    <a:pt x="2492" y="1536"/>
                  </a:lnTo>
                  <a:lnTo>
                    <a:pt x="2492" y="1447"/>
                  </a:lnTo>
                  <a:lnTo>
                    <a:pt x="2492" y="1380"/>
                  </a:lnTo>
                  <a:lnTo>
                    <a:pt x="2537" y="1291"/>
                  </a:lnTo>
                  <a:lnTo>
                    <a:pt x="2581" y="1224"/>
                  </a:lnTo>
                  <a:lnTo>
                    <a:pt x="2692" y="1046"/>
                  </a:lnTo>
                  <a:lnTo>
                    <a:pt x="2737" y="980"/>
                  </a:lnTo>
                  <a:lnTo>
                    <a:pt x="2759" y="891"/>
                  </a:lnTo>
                  <a:lnTo>
                    <a:pt x="2759" y="824"/>
                  </a:lnTo>
                  <a:lnTo>
                    <a:pt x="2737" y="757"/>
                  </a:lnTo>
                  <a:lnTo>
                    <a:pt x="2692" y="601"/>
                  </a:lnTo>
                  <a:lnTo>
                    <a:pt x="2603" y="468"/>
                  </a:lnTo>
                  <a:lnTo>
                    <a:pt x="2514" y="357"/>
                  </a:lnTo>
                  <a:lnTo>
                    <a:pt x="2425" y="223"/>
                  </a:lnTo>
                  <a:lnTo>
                    <a:pt x="2336" y="112"/>
                  </a:lnTo>
                  <a:lnTo>
                    <a:pt x="2270" y="68"/>
                  </a:lnTo>
                  <a:lnTo>
                    <a:pt x="2203" y="45"/>
                  </a:lnTo>
                  <a:lnTo>
                    <a:pt x="2136" y="23"/>
                  </a:lnTo>
                  <a:lnTo>
                    <a:pt x="20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Google Shape;263;p9">
              <a:extLst>
                <a:ext uri="{FF2B5EF4-FFF2-40B4-BE49-F238E27FC236}">
                  <a16:creationId xmlns:a16="http://schemas.microsoft.com/office/drawing/2014/main" id="{BBE6821A-18CD-487E-9396-D97F3870AED2}"/>
                </a:ext>
              </a:extLst>
            </p:cNvPr>
            <p:cNvSpPr/>
            <p:nvPr/>
          </p:nvSpPr>
          <p:spPr>
            <a:xfrm>
              <a:off x="4523975" y="4401425"/>
              <a:ext cx="8925" cy="14475"/>
            </a:xfrm>
            <a:custGeom>
              <a:avLst/>
              <a:gdLst/>
              <a:ahLst/>
              <a:cxnLst/>
              <a:rect l="l" t="t" r="r" b="b"/>
              <a:pathLst>
                <a:path w="357" h="579" extrusionOk="0">
                  <a:moveTo>
                    <a:pt x="22" y="0"/>
                  </a:moveTo>
                  <a:lnTo>
                    <a:pt x="0" y="23"/>
                  </a:lnTo>
                  <a:lnTo>
                    <a:pt x="0" y="45"/>
                  </a:lnTo>
                  <a:lnTo>
                    <a:pt x="22" y="67"/>
                  </a:lnTo>
                  <a:lnTo>
                    <a:pt x="67" y="89"/>
                  </a:lnTo>
                  <a:lnTo>
                    <a:pt x="67" y="89"/>
                  </a:lnTo>
                  <a:lnTo>
                    <a:pt x="289" y="534"/>
                  </a:lnTo>
                  <a:lnTo>
                    <a:pt x="312" y="556"/>
                  </a:lnTo>
                  <a:lnTo>
                    <a:pt x="334" y="579"/>
                  </a:lnTo>
                  <a:lnTo>
                    <a:pt x="356" y="556"/>
                  </a:lnTo>
                  <a:lnTo>
                    <a:pt x="356" y="534"/>
                  </a:lnTo>
                  <a:lnTo>
                    <a:pt x="111" y="45"/>
                  </a:lnTo>
                  <a:lnTo>
                    <a:pt x="67" y="2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2" name="Google Shape;264;p9">
              <a:extLst>
                <a:ext uri="{FF2B5EF4-FFF2-40B4-BE49-F238E27FC236}">
                  <a16:creationId xmlns:a16="http://schemas.microsoft.com/office/drawing/2014/main" id="{2A608775-E761-4F10-9656-B26F32207EF3}"/>
                </a:ext>
              </a:extLst>
            </p:cNvPr>
            <p:cNvSpPr/>
            <p:nvPr/>
          </p:nvSpPr>
          <p:spPr>
            <a:xfrm>
              <a:off x="4564000" y="4341375"/>
              <a:ext cx="2800" cy="8900"/>
            </a:xfrm>
            <a:custGeom>
              <a:avLst/>
              <a:gdLst/>
              <a:ahLst/>
              <a:cxnLst/>
              <a:rect l="l" t="t" r="r" b="b"/>
              <a:pathLst>
                <a:path w="112" h="356" extrusionOk="0">
                  <a:moveTo>
                    <a:pt x="1" y="0"/>
                  </a:moveTo>
                  <a:lnTo>
                    <a:pt x="1" y="45"/>
                  </a:lnTo>
                  <a:lnTo>
                    <a:pt x="23" y="89"/>
                  </a:lnTo>
                  <a:lnTo>
                    <a:pt x="23" y="156"/>
                  </a:lnTo>
                  <a:lnTo>
                    <a:pt x="1" y="289"/>
                  </a:lnTo>
                  <a:lnTo>
                    <a:pt x="1" y="311"/>
                  </a:lnTo>
                  <a:lnTo>
                    <a:pt x="23" y="334"/>
                  </a:lnTo>
                  <a:lnTo>
                    <a:pt x="45" y="356"/>
                  </a:lnTo>
                  <a:lnTo>
                    <a:pt x="67" y="334"/>
                  </a:lnTo>
                  <a:lnTo>
                    <a:pt x="90" y="245"/>
                  </a:lnTo>
                  <a:lnTo>
                    <a:pt x="112" y="178"/>
                  </a:lnTo>
                  <a:lnTo>
                    <a:pt x="90" y="111"/>
                  </a:lnTo>
                  <a:lnTo>
                    <a:pt x="67" y="2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3" name="Google Shape;265;p9">
              <a:extLst>
                <a:ext uri="{FF2B5EF4-FFF2-40B4-BE49-F238E27FC236}">
                  <a16:creationId xmlns:a16="http://schemas.microsoft.com/office/drawing/2014/main" id="{7838E60F-ABE1-4628-8B07-314216CFB624}"/>
                </a:ext>
              </a:extLst>
            </p:cNvPr>
            <p:cNvSpPr/>
            <p:nvPr/>
          </p:nvSpPr>
          <p:spPr>
            <a:xfrm>
              <a:off x="4557325" y="4354700"/>
              <a:ext cx="4475" cy="6150"/>
            </a:xfrm>
            <a:custGeom>
              <a:avLst/>
              <a:gdLst/>
              <a:ahLst/>
              <a:cxnLst/>
              <a:rect l="l" t="t" r="r" b="b"/>
              <a:pathLst>
                <a:path w="179" h="246" extrusionOk="0">
                  <a:moveTo>
                    <a:pt x="134" y="1"/>
                  </a:moveTo>
                  <a:lnTo>
                    <a:pt x="112" y="23"/>
                  </a:lnTo>
                  <a:lnTo>
                    <a:pt x="1" y="179"/>
                  </a:lnTo>
                  <a:lnTo>
                    <a:pt x="1" y="223"/>
                  </a:lnTo>
                  <a:lnTo>
                    <a:pt x="23" y="246"/>
                  </a:lnTo>
                  <a:lnTo>
                    <a:pt x="67" y="246"/>
                  </a:lnTo>
                  <a:lnTo>
                    <a:pt x="179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4" name="Google Shape;266;p9">
              <a:extLst>
                <a:ext uri="{FF2B5EF4-FFF2-40B4-BE49-F238E27FC236}">
                  <a16:creationId xmlns:a16="http://schemas.microsoft.com/office/drawing/2014/main" id="{8766BFD3-55EE-47B8-ADDE-AF3244FE439F}"/>
                </a:ext>
              </a:extLst>
            </p:cNvPr>
            <p:cNvSpPr/>
            <p:nvPr/>
          </p:nvSpPr>
          <p:spPr>
            <a:xfrm>
              <a:off x="4559550" y="4360825"/>
              <a:ext cx="6700" cy="11700"/>
            </a:xfrm>
            <a:custGeom>
              <a:avLst/>
              <a:gdLst/>
              <a:ahLst/>
              <a:cxnLst/>
              <a:rect l="l" t="t" r="r" b="b"/>
              <a:pathLst>
                <a:path w="268" h="468" extrusionOk="0">
                  <a:moveTo>
                    <a:pt x="23" y="1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201" y="445"/>
                  </a:lnTo>
                  <a:lnTo>
                    <a:pt x="223" y="468"/>
                  </a:lnTo>
                  <a:lnTo>
                    <a:pt x="268" y="468"/>
                  </a:lnTo>
                  <a:lnTo>
                    <a:pt x="268" y="423"/>
                  </a:lnTo>
                  <a:lnTo>
                    <a:pt x="67" y="23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5" name="Google Shape;267;p9">
            <a:extLst>
              <a:ext uri="{FF2B5EF4-FFF2-40B4-BE49-F238E27FC236}">
                <a16:creationId xmlns:a16="http://schemas.microsoft.com/office/drawing/2014/main" id="{64BC5B45-1856-4DBA-BB29-9A96E9A7E8C8}"/>
              </a:ext>
            </a:extLst>
          </p:cNvPr>
          <p:cNvGrpSpPr/>
          <p:nvPr/>
        </p:nvGrpSpPr>
        <p:grpSpPr>
          <a:xfrm>
            <a:off x="10031700" y="491312"/>
            <a:ext cx="249392" cy="264900"/>
            <a:chOff x="3861700" y="5390125"/>
            <a:chExt cx="35600" cy="37825"/>
          </a:xfrm>
        </p:grpSpPr>
        <p:sp>
          <p:nvSpPr>
            <p:cNvPr id="56" name="Google Shape;268;p9">
              <a:extLst>
                <a:ext uri="{FF2B5EF4-FFF2-40B4-BE49-F238E27FC236}">
                  <a16:creationId xmlns:a16="http://schemas.microsoft.com/office/drawing/2014/main" id="{B88621FD-C8FB-4785-B50C-E25CE0709142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" name="Google Shape;269;p9">
              <a:extLst>
                <a:ext uri="{FF2B5EF4-FFF2-40B4-BE49-F238E27FC236}">
                  <a16:creationId xmlns:a16="http://schemas.microsoft.com/office/drawing/2014/main" id="{4978A9DF-8588-4999-A905-8336EF168661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" name="Google Shape;270;p9">
              <a:extLst>
                <a:ext uri="{FF2B5EF4-FFF2-40B4-BE49-F238E27FC236}">
                  <a16:creationId xmlns:a16="http://schemas.microsoft.com/office/drawing/2014/main" id="{458408D5-F58A-4AF7-8477-FA525E923F16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" name="Google Shape;271;p9">
              <a:extLst>
                <a:ext uri="{FF2B5EF4-FFF2-40B4-BE49-F238E27FC236}">
                  <a16:creationId xmlns:a16="http://schemas.microsoft.com/office/drawing/2014/main" id="{2CCE7512-D969-4D94-8A12-BC05C87D406F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Google Shape;272;p9">
              <a:extLst>
                <a:ext uri="{FF2B5EF4-FFF2-40B4-BE49-F238E27FC236}">
                  <a16:creationId xmlns:a16="http://schemas.microsoft.com/office/drawing/2014/main" id="{F04FB8F3-056C-414C-8A6C-03EBA0393403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Google Shape;273;p9">
              <a:extLst>
                <a:ext uri="{FF2B5EF4-FFF2-40B4-BE49-F238E27FC236}">
                  <a16:creationId xmlns:a16="http://schemas.microsoft.com/office/drawing/2014/main" id="{70DC6216-A9E6-4E0F-A384-493A0B704757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2" name="Google Shape;178;p29">
            <a:extLst>
              <a:ext uri="{FF2B5EF4-FFF2-40B4-BE49-F238E27FC236}">
                <a16:creationId xmlns:a16="http://schemas.microsoft.com/office/drawing/2014/main" id="{A3F5EBDA-7F16-4AE9-BA62-E520166D029D}"/>
              </a:ext>
            </a:extLst>
          </p:cNvPr>
          <p:cNvSpPr/>
          <p:nvPr/>
        </p:nvSpPr>
        <p:spPr>
          <a:xfrm>
            <a:off x="2366613" y="377898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Google Shape;179;p29">
            <a:extLst>
              <a:ext uri="{FF2B5EF4-FFF2-40B4-BE49-F238E27FC236}">
                <a16:creationId xmlns:a16="http://schemas.microsoft.com/office/drawing/2014/main" id="{17214D90-984F-4813-B89A-29630E171FC6}"/>
              </a:ext>
            </a:extLst>
          </p:cNvPr>
          <p:cNvSpPr/>
          <p:nvPr/>
        </p:nvSpPr>
        <p:spPr>
          <a:xfrm>
            <a:off x="9128719" y="460319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BC93FAB5-B765-4BAE-B2FC-F6BA3C8693B5}"/>
              </a:ext>
            </a:extLst>
          </p:cNvPr>
          <p:cNvSpPr txBox="1"/>
          <p:nvPr/>
        </p:nvSpPr>
        <p:spPr>
          <a:xfrm>
            <a:off x="1815101" y="2664344"/>
            <a:ext cx="11085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 dirty="0">
                <a:latin typeface="#Logos 8 Resource"/>
              </a:rPr>
              <a:t>βάλλω</a:t>
            </a:r>
            <a:r>
              <a:rPr lang="es-MX" sz="1800" dirty="0">
                <a:latin typeface="#Logos 8 Resource"/>
              </a:rPr>
              <a:t> </a:t>
            </a:r>
            <a:r>
              <a:rPr lang="es-MX" sz="1800" dirty="0">
                <a:latin typeface="#Logos 8 Resource"/>
                <a:sym typeface="Wingdings" panose="05000000000000000000" pitchFamily="2" charset="2"/>
              </a:rPr>
              <a:t></a:t>
            </a:r>
            <a:endParaRPr lang="es-MX" dirty="0"/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7CB180A-8CD0-4DC8-9704-3867BF1D195D}"/>
              </a:ext>
            </a:extLst>
          </p:cNvPr>
          <p:cNvSpPr txBox="1"/>
          <p:nvPr/>
        </p:nvSpPr>
        <p:spPr>
          <a:xfrm>
            <a:off x="2772694" y="2664344"/>
            <a:ext cx="7387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 dirty="0">
                <a:latin typeface="#Logos 8 Resource"/>
              </a:rPr>
              <a:t>βαλῶ</a:t>
            </a:r>
            <a:endParaRPr lang="es-MX" dirty="0"/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F6E20AF6-642F-4265-AE3F-F159AFED9632}"/>
              </a:ext>
            </a:extLst>
          </p:cNvPr>
          <p:cNvSpPr txBox="1"/>
          <p:nvPr/>
        </p:nvSpPr>
        <p:spPr>
          <a:xfrm>
            <a:off x="1815101" y="3236177"/>
            <a:ext cx="1592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 dirty="0">
                <a:latin typeface="#Logos 8 Resource"/>
              </a:rPr>
              <a:t>ἀποστέλλω</a:t>
            </a:r>
            <a:r>
              <a:rPr lang="es-MX" sz="1800" b="1" dirty="0">
                <a:latin typeface="#Logos 8 Resource"/>
              </a:rPr>
              <a:t> </a:t>
            </a:r>
            <a:r>
              <a:rPr lang="es-MX" sz="1800" b="1" dirty="0">
                <a:latin typeface="#Logos 8 Resource"/>
                <a:sym typeface="Wingdings" panose="05000000000000000000" pitchFamily="2" charset="2"/>
              </a:rPr>
              <a:t></a:t>
            </a:r>
            <a:endParaRPr lang="es-MX" dirty="0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36123085-2CFF-4D34-8551-2CD355CCE53C}"/>
              </a:ext>
            </a:extLst>
          </p:cNvPr>
          <p:cNvSpPr txBox="1"/>
          <p:nvPr/>
        </p:nvSpPr>
        <p:spPr>
          <a:xfrm>
            <a:off x="3407714" y="3244334"/>
            <a:ext cx="11959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 dirty="0">
                <a:latin typeface="#Logos 8 Resource"/>
              </a:rPr>
              <a:t>ἀποστελῶ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376226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7" grpId="0"/>
      <p:bldP spid="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stituto de Lideres Cristianos - Inicio | Facebook">
            <a:extLst>
              <a:ext uri="{FF2B5EF4-FFF2-40B4-BE49-F238E27FC236}">
                <a16:creationId xmlns:a16="http://schemas.microsoft.com/office/drawing/2014/main" id="{DCA54D24-E485-4B62-BB84-EC57EB32FC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7" b="12021"/>
          <a:stretch/>
        </p:blipFill>
        <p:spPr bwMode="auto">
          <a:xfrm>
            <a:off x="0" y="1"/>
            <a:ext cx="2381577" cy="103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232BF13-379B-43FF-A9B2-82BEA036BE97}"/>
              </a:ext>
            </a:extLst>
          </p:cNvPr>
          <p:cNvSpPr txBox="1"/>
          <p:nvPr/>
        </p:nvSpPr>
        <p:spPr>
          <a:xfrm>
            <a:off x="3647652" y="170498"/>
            <a:ext cx="4928291" cy="1027880"/>
          </a:xfrm>
          <a:prstGeom prst="rect">
            <a:avLst/>
          </a:prstGeom>
          <a:solidFill>
            <a:srgbClr val="FFFF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FUTURO INDICATIVO ACTIVO de </a:t>
            </a:r>
            <a:r>
              <a:rPr kumimoji="0" lang="en-US" sz="3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εἰμί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27B2E37-404C-4F46-A7AC-F21AC388D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2924176"/>
            <a:ext cx="1333500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B1019E2D-1A00-4F19-B1C6-F595239D7C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2925763"/>
            <a:ext cx="13335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7">
            <a:extLst>
              <a:ext uri="{FF2B5EF4-FFF2-40B4-BE49-F238E27FC236}">
                <a16:creationId xmlns:a16="http://schemas.microsoft.com/office/drawing/2014/main" id="{9FF8537E-A0FD-4DE5-9D3E-1E041458E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2924176"/>
            <a:ext cx="1333500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EA701577-57CD-4E84-A537-EE4C09666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2924176"/>
            <a:ext cx="16176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" name="Picture 9">
            <a:extLst>
              <a:ext uri="{FF2B5EF4-FFF2-40B4-BE49-F238E27FC236}">
                <a16:creationId xmlns:a16="http://schemas.microsoft.com/office/drawing/2014/main" id="{089C5C02-11B9-4EEC-A3EA-FD7B6012C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2925763"/>
            <a:ext cx="16176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0">
            <a:extLst>
              <a:ext uri="{FF2B5EF4-FFF2-40B4-BE49-F238E27FC236}">
                <a16:creationId xmlns:a16="http://schemas.microsoft.com/office/drawing/2014/main" id="{5407D42A-9CD5-4EE3-866A-C3778F372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2924176"/>
            <a:ext cx="1617662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A2EFAEF8-2ECF-440A-8ECA-2D3AD5C80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924176"/>
            <a:ext cx="17319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id="{51A7A96D-0248-4F89-BBC3-74E963D58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2925763"/>
            <a:ext cx="17319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3">
            <a:extLst>
              <a:ext uri="{FF2B5EF4-FFF2-40B4-BE49-F238E27FC236}">
                <a16:creationId xmlns:a16="http://schemas.microsoft.com/office/drawing/2014/main" id="{A03356A4-A57B-4E47-8A3A-2B72CBEE8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924176"/>
            <a:ext cx="1988438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12664E5D-C875-4E18-9B6E-6A54939D5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4014788"/>
            <a:ext cx="1333500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7" name="Picture 15">
            <a:extLst>
              <a:ext uri="{FF2B5EF4-FFF2-40B4-BE49-F238E27FC236}">
                <a16:creationId xmlns:a16="http://schemas.microsoft.com/office/drawing/2014/main" id="{C3C47A04-FE71-45FF-939A-CADFCE652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4014788"/>
            <a:ext cx="13335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6">
            <a:extLst>
              <a:ext uri="{FF2B5EF4-FFF2-40B4-BE49-F238E27FC236}">
                <a16:creationId xmlns:a16="http://schemas.microsoft.com/office/drawing/2014/main" id="{92439097-7083-41B1-9BAD-65ACFAA3A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4014788"/>
            <a:ext cx="1333500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349EE4F9-387F-4963-A05F-DE9FE8889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4014788"/>
            <a:ext cx="16176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" name="Picture 18">
            <a:extLst>
              <a:ext uri="{FF2B5EF4-FFF2-40B4-BE49-F238E27FC236}">
                <a16:creationId xmlns:a16="http://schemas.microsoft.com/office/drawing/2014/main" id="{D1C0706B-FA46-4443-B4DA-B27FEFA01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4014788"/>
            <a:ext cx="16176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19">
            <a:extLst>
              <a:ext uri="{FF2B5EF4-FFF2-40B4-BE49-F238E27FC236}">
                <a16:creationId xmlns:a16="http://schemas.microsoft.com/office/drawing/2014/main" id="{FD0A5E2F-36B8-474C-A575-2215EF806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4014788"/>
            <a:ext cx="1617662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2" name="Rectangle 20">
            <a:extLst>
              <a:ext uri="{FF2B5EF4-FFF2-40B4-BE49-F238E27FC236}">
                <a16:creationId xmlns:a16="http://schemas.microsoft.com/office/drawing/2014/main" id="{707778ED-902C-42AF-8673-6EB11CE7E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014788"/>
            <a:ext cx="17319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3" name="Picture 21">
            <a:extLst>
              <a:ext uri="{FF2B5EF4-FFF2-40B4-BE49-F238E27FC236}">
                <a16:creationId xmlns:a16="http://schemas.microsoft.com/office/drawing/2014/main" id="{04778677-15CC-4772-A610-47A059F40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4014788"/>
            <a:ext cx="17319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2">
            <a:extLst>
              <a:ext uri="{FF2B5EF4-FFF2-40B4-BE49-F238E27FC236}">
                <a16:creationId xmlns:a16="http://schemas.microsoft.com/office/drawing/2014/main" id="{C02CB123-F239-4E04-B3E2-7D71C263C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014788"/>
            <a:ext cx="1988438" cy="546100"/>
          </a:xfrm>
          <a:prstGeom prst="rect">
            <a:avLst/>
          </a:prstGeom>
          <a:solidFill>
            <a:srgbClr val="D0D2D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5" name="Rectangle 23">
            <a:extLst>
              <a:ext uri="{FF2B5EF4-FFF2-40B4-BE49-F238E27FC236}">
                <a16:creationId xmlns:a16="http://schemas.microsoft.com/office/drawing/2014/main" id="{1A9AF6C3-ECEE-4C7B-A5F2-DED60C9BC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5103813"/>
            <a:ext cx="1333500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6" name="Picture 24">
            <a:extLst>
              <a:ext uri="{FF2B5EF4-FFF2-40B4-BE49-F238E27FC236}">
                <a16:creationId xmlns:a16="http://schemas.microsoft.com/office/drawing/2014/main" id="{E0061239-EADC-4C45-9498-CC68F6F02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5103813"/>
            <a:ext cx="13335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5">
            <a:extLst>
              <a:ext uri="{FF2B5EF4-FFF2-40B4-BE49-F238E27FC236}">
                <a16:creationId xmlns:a16="http://schemas.microsoft.com/office/drawing/2014/main" id="{9A34FC81-7FE8-4159-B7F2-0C2AB8367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5103813"/>
            <a:ext cx="1333500" cy="546100"/>
          </a:xfrm>
          <a:prstGeom prst="rect">
            <a:avLst/>
          </a:prstGeom>
          <a:solidFill>
            <a:srgbClr val="D0D2D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8" name="Rectangle 26">
            <a:extLst>
              <a:ext uri="{FF2B5EF4-FFF2-40B4-BE49-F238E27FC236}">
                <a16:creationId xmlns:a16="http://schemas.microsoft.com/office/drawing/2014/main" id="{2B3E9844-9F09-4631-A3CF-CDA1C00A7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5103813"/>
            <a:ext cx="16176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9" name="Picture 27">
            <a:extLst>
              <a:ext uri="{FF2B5EF4-FFF2-40B4-BE49-F238E27FC236}">
                <a16:creationId xmlns:a16="http://schemas.microsoft.com/office/drawing/2014/main" id="{CFFA971C-5D73-45CA-8153-6605D3D39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5103813"/>
            <a:ext cx="16176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8">
            <a:extLst>
              <a:ext uri="{FF2B5EF4-FFF2-40B4-BE49-F238E27FC236}">
                <a16:creationId xmlns:a16="http://schemas.microsoft.com/office/drawing/2014/main" id="{AE34A0F7-4E70-4569-87D2-FFFD116F6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5103813"/>
            <a:ext cx="1617662" cy="546100"/>
          </a:xfrm>
          <a:prstGeom prst="rect">
            <a:avLst/>
          </a:prstGeom>
          <a:solidFill>
            <a:srgbClr val="D0D2D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" name="Rectangle 29">
            <a:extLst>
              <a:ext uri="{FF2B5EF4-FFF2-40B4-BE49-F238E27FC236}">
                <a16:creationId xmlns:a16="http://schemas.microsoft.com/office/drawing/2014/main" id="{BB7BFDED-DAA4-46B4-992B-509F20D07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03813"/>
            <a:ext cx="1731962" cy="546100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2" name="Picture 30">
            <a:extLst>
              <a:ext uri="{FF2B5EF4-FFF2-40B4-BE49-F238E27FC236}">
                <a16:creationId xmlns:a16="http://schemas.microsoft.com/office/drawing/2014/main" id="{964BC7F2-CC13-4D14-8B52-8B65718D0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5103813"/>
            <a:ext cx="173196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1">
            <a:extLst>
              <a:ext uri="{FF2B5EF4-FFF2-40B4-BE49-F238E27FC236}">
                <a16:creationId xmlns:a16="http://schemas.microsoft.com/office/drawing/2014/main" id="{F6932659-5A12-46FA-94B4-C906CF724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03813"/>
            <a:ext cx="1978914" cy="546100"/>
          </a:xfrm>
          <a:prstGeom prst="rect">
            <a:avLst/>
          </a:prstGeom>
          <a:solidFill>
            <a:srgbClr val="D0D2D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4" name="Line 32">
            <a:extLst>
              <a:ext uri="{FF2B5EF4-FFF2-40B4-BE49-F238E27FC236}">
                <a16:creationId xmlns:a16="http://schemas.microsoft.com/office/drawing/2014/main" id="{9D093B8C-7CFC-4D16-B773-565224A3FC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7125" y="2913063"/>
            <a:ext cx="0" cy="3286125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5" name="Line 33">
            <a:extLst>
              <a:ext uri="{FF2B5EF4-FFF2-40B4-BE49-F238E27FC236}">
                <a16:creationId xmlns:a16="http://schemas.microsoft.com/office/drawing/2014/main" id="{E8151B4F-3C51-42DF-AC07-02FBB492A5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4788" y="1981201"/>
            <a:ext cx="0" cy="4217988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6" name="Line 34">
            <a:extLst>
              <a:ext uri="{FF2B5EF4-FFF2-40B4-BE49-F238E27FC236}">
                <a16:creationId xmlns:a16="http://schemas.microsoft.com/office/drawing/2014/main" id="{6A360BFB-16A1-4354-BF1C-27FD16B3EE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2925762"/>
            <a:ext cx="4945951" cy="9625"/>
          </a:xfrm>
          <a:prstGeom prst="line">
            <a:avLst/>
          </a:prstGeom>
          <a:noFill/>
          <a:ln w="254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7" name="Line 35">
            <a:extLst>
              <a:ext uri="{FF2B5EF4-FFF2-40B4-BE49-F238E27FC236}">
                <a16:creationId xmlns:a16="http://schemas.microsoft.com/office/drawing/2014/main" id="{E4BF18B5-C80F-475E-93A8-B4D6A8C41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3459124"/>
            <a:ext cx="4978665" cy="11211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8" name="Line 36">
            <a:extLst>
              <a:ext uri="{FF2B5EF4-FFF2-40B4-BE49-F238E27FC236}">
                <a16:creationId xmlns:a16="http://schemas.microsoft.com/office/drawing/2014/main" id="{C1A29B0D-CEBF-4B3B-8D3B-D9293F2200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4014788"/>
            <a:ext cx="4944363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9" name="Line 37">
            <a:extLst>
              <a:ext uri="{FF2B5EF4-FFF2-40B4-BE49-F238E27FC236}">
                <a16:creationId xmlns:a16="http://schemas.microsoft.com/office/drawing/2014/main" id="{002CE6CC-215A-49FE-8B38-AE5972B220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4559300"/>
            <a:ext cx="4944361" cy="14981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0" name="Line 38">
            <a:extLst>
              <a:ext uri="{FF2B5EF4-FFF2-40B4-BE49-F238E27FC236}">
                <a16:creationId xmlns:a16="http://schemas.microsoft.com/office/drawing/2014/main" id="{1675558B-8417-4C3C-B938-304869A75B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5103813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1" name="Line 39">
            <a:extLst>
              <a:ext uri="{FF2B5EF4-FFF2-40B4-BE49-F238E27FC236}">
                <a16:creationId xmlns:a16="http://schemas.microsoft.com/office/drawing/2014/main" id="{B2150287-01DA-4E85-A6B5-1053E8A758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5648326"/>
            <a:ext cx="4695825" cy="0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2" name="Line 40">
            <a:extLst>
              <a:ext uri="{FF2B5EF4-FFF2-40B4-BE49-F238E27FC236}">
                <a16:creationId xmlns:a16="http://schemas.microsoft.com/office/drawing/2014/main" id="{1E8F9BDC-C5AF-41F1-A3A8-1A5769D6A2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3625" y="1981201"/>
            <a:ext cx="0" cy="4217988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3" name="Line 41">
            <a:extLst>
              <a:ext uri="{FF2B5EF4-FFF2-40B4-BE49-F238E27FC236}">
                <a16:creationId xmlns:a16="http://schemas.microsoft.com/office/drawing/2014/main" id="{F9551F8B-12D5-460E-934F-A0FC06AE96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3227" y="1981201"/>
            <a:ext cx="0" cy="4217988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4" name="Line 42">
            <a:extLst>
              <a:ext uri="{FF2B5EF4-FFF2-40B4-BE49-F238E27FC236}">
                <a16:creationId xmlns:a16="http://schemas.microsoft.com/office/drawing/2014/main" id="{C611ACB6-E88B-4814-948A-19AF47BD9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6124" y="1987550"/>
            <a:ext cx="4991101" cy="19627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5" name="Line 43">
            <a:extLst>
              <a:ext uri="{FF2B5EF4-FFF2-40B4-BE49-F238E27FC236}">
                <a16:creationId xmlns:a16="http://schemas.microsoft.com/office/drawing/2014/main" id="{25154C61-B766-408B-B67E-7C71AAC1D1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6192838"/>
            <a:ext cx="4978665" cy="21436"/>
          </a:xfrm>
          <a:prstGeom prst="line">
            <a:avLst/>
          </a:prstGeom>
          <a:noFill/>
          <a:ln w="12700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1A8056C9-F716-4C53-A110-AE526B061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301876"/>
            <a:ext cx="163160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FUTURO </a:t>
            </a:r>
            <a:r>
              <a:rPr lang="es-MX" altLang="es-MX" b="1" dirty="0">
                <a:solidFill>
                  <a:srgbClr val="000000"/>
                </a:solidFill>
                <a:latin typeface="Calibri" panose="020F0502020204030204" pitchFamily="34" charset="0"/>
              </a:rPr>
              <a:t>ACTIVO</a:t>
            </a: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6A9546AB-693C-401C-89F9-DD69C9425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1617" y="2301876"/>
            <a:ext cx="12573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INDICATIVO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9613364-C7FC-4FB7-ABFA-084ED3AC4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25" y="2301876"/>
            <a:ext cx="11636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Traducción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Rectangle 47">
            <a:extLst>
              <a:ext uri="{FF2B5EF4-FFF2-40B4-BE49-F238E27FC236}">
                <a16:creationId xmlns:a16="http://schemas.microsoft.com/office/drawing/2014/main" id="{D698340A-1E89-4AF2-AF5C-95E113E44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2967038"/>
            <a:ext cx="12509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1ª Singular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48">
            <a:extLst>
              <a:ext uri="{FF2B5EF4-FFF2-40B4-BE49-F238E27FC236}">
                <a16:creationId xmlns:a16="http://schemas.microsoft.com/office/drawing/2014/main" id="{4F4C3BB4-75EA-47AF-95C1-3898BC2C8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412" y="3043437"/>
            <a:ext cx="838371" cy="305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2000" b="1" dirty="0">
                <a:effectLst/>
              </a:rPr>
              <a:t>ἔσομαι</a:t>
            </a:r>
          </a:p>
        </p:txBody>
      </p:sp>
      <p:sp>
        <p:nvSpPr>
          <p:cNvPr id="51" name="Rectangle 51">
            <a:extLst>
              <a:ext uri="{FF2B5EF4-FFF2-40B4-BE49-F238E27FC236}">
                <a16:creationId xmlns:a16="http://schemas.microsoft.com/office/drawing/2014/main" id="{6C1E4926-98EA-4B92-B1A2-23A9E8CC8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5" y="3060701"/>
            <a:ext cx="110427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MX" dirty="0">
                <a:solidFill>
                  <a:srgbClr val="000000"/>
                </a:solidFill>
                <a:latin typeface="Calibri" panose="020F0502020204030204" pitchFamily="34" charset="0"/>
              </a:rPr>
              <a:t>Seré, estaré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2" name="Rectangle 52">
            <a:extLst>
              <a:ext uri="{FF2B5EF4-FFF2-40B4-BE49-F238E27FC236}">
                <a16:creationId xmlns:a16="http://schemas.microsoft.com/office/drawing/2014/main" id="{F10C38C8-718B-4A91-B2D2-198F9BCAE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3511551"/>
            <a:ext cx="12509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2ª Singular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53">
            <a:extLst>
              <a:ext uri="{FF2B5EF4-FFF2-40B4-BE49-F238E27FC236}">
                <a16:creationId xmlns:a16="http://schemas.microsoft.com/office/drawing/2014/main" id="{F3E064FD-F35F-4702-ADC9-CF2B4E684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388" y="3598962"/>
            <a:ext cx="4536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l-GR" sz="2000" b="1" dirty="0">
                <a:effectLst/>
              </a:rPr>
              <a:t>ἔσῃ</a:t>
            </a:r>
            <a:endParaRPr kumimoji="0" lang="es-MX" altLang="es-MX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" name="Rectangle 56">
            <a:extLst>
              <a:ext uri="{FF2B5EF4-FFF2-40B4-BE49-F238E27FC236}">
                <a16:creationId xmlns:a16="http://schemas.microsoft.com/office/drawing/2014/main" id="{4A133C73-C94E-44E0-944B-1D1BB4D39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760" y="3576973"/>
            <a:ext cx="12707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MX" dirty="0">
                <a:solidFill>
                  <a:srgbClr val="000000"/>
                </a:solidFill>
                <a:latin typeface="Calibri" panose="020F0502020204030204" pitchFamily="34" charset="0"/>
              </a:rPr>
              <a:t>Serás, estarás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5" name="Rectangle 57">
            <a:extLst>
              <a:ext uri="{FF2B5EF4-FFF2-40B4-BE49-F238E27FC236}">
                <a16:creationId xmlns:a16="http://schemas.microsoft.com/office/drawing/2014/main" id="{0359DD26-79F2-4E2A-B38D-3619B3B83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4056063"/>
            <a:ext cx="1312862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3ª Singular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Rectangle 58">
            <a:extLst>
              <a:ext uri="{FF2B5EF4-FFF2-40B4-BE49-F238E27FC236}">
                <a16:creationId xmlns:a16="http://schemas.microsoft.com/office/drawing/2014/main" id="{D8140975-ADE1-4522-AC16-D6292FBC6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553" y="4133155"/>
            <a:ext cx="6308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l-GR" sz="2000" b="1" dirty="0">
                <a:effectLst/>
              </a:rPr>
              <a:t>ἔσται</a:t>
            </a:r>
            <a:endParaRPr kumimoji="0" lang="es-MX" altLang="es-MX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7" name="Rectangle 61">
            <a:extLst>
              <a:ext uri="{FF2B5EF4-FFF2-40B4-BE49-F238E27FC236}">
                <a16:creationId xmlns:a16="http://schemas.microsoft.com/office/drawing/2014/main" id="{B6FA46D7-32C6-4C76-9B49-9C12EECD5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8528" y="4160903"/>
            <a:ext cx="109119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Será,</a:t>
            </a:r>
            <a:r>
              <a:rPr kumimoji="0" lang="es-MX" altLang="es-MX" sz="1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estará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Rectangle 62">
            <a:extLst>
              <a:ext uri="{FF2B5EF4-FFF2-40B4-BE49-F238E27FC236}">
                <a16:creationId xmlns:a16="http://schemas.microsoft.com/office/drawing/2014/main" id="{CB34B40E-7AD9-4868-9EDC-59207451C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4600576"/>
            <a:ext cx="10636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1ª Plural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63">
            <a:extLst>
              <a:ext uri="{FF2B5EF4-FFF2-40B4-BE49-F238E27FC236}">
                <a16:creationId xmlns:a16="http://schemas.microsoft.com/office/drawing/2014/main" id="{CB63B080-383E-4CEB-BC13-44BC3C716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825" y="4678363"/>
            <a:ext cx="10275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l-GR" sz="2000" b="1" dirty="0">
                <a:effectLst/>
              </a:rPr>
              <a:t>ἐσόμεθα</a:t>
            </a:r>
            <a:endParaRPr kumimoji="0" lang="es-MX" altLang="es-MX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0" name="Rectangle 67">
            <a:extLst>
              <a:ext uri="{FF2B5EF4-FFF2-40B4-BE49-F238E27FC236}">
                <a16:creationId xmlns:a16="http://schemas.microsoft.com/office/drawing/2014/main" id="{C9154D98-19BD-4448-BE14-A9291C4A1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3782" y="4704458"/>
            <a:ext cx="189616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Seremos,</a:t>
            </a:r>
            <a:r>
              <a:rPr kumimoji="0" lang="es-MX" altLang="es-MX" sz="1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estaremos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68">
            <a:extLst>
              <a:ext uri="{FF2B5EF4-FFF2-40B4-BE49-F238E27FC236}">
                <a16:creationId xmlns:a16="http://schemas.microsoft.com/office/drawing/2014/main" id="{CDFD5437-049D-498F-B29C-8B058C4FB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145088"/>
            <a:ext cx="10636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2ª Plural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69">
            <a:extLst>
              <a:ext uri="{FF2B5EF4-FFF2-40B4-BE49-F238E27FC236}">
                <a16:creationId xmlns:a16="http://schemas.microsoft.com/office/drawing/2014/main" id="{3156CAA7-4BA0-4595-B881-48392CD08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5222876"/>
            <a:ext cx="8527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l-GR" sz="2000" b="1" dirty="0">
                <a:effectLst/>
              </a:rPr>
              <a:t>ἔσεσθε</a:t>
            </a:r>
            <a:endParaRPr kumimoji="0" lang="es-MX" altLang="es-MX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3" name="Rectangle 72">
            <a:extLst>
              <a:ext uri="{FF2B5EF4-FFF2-40B4-BE49-F238E27FC236}">
                <a16:creationId xmlns:a16="http://schemas.microsoft.com/office/drawing/2014/main" id="{B65AEB16-1FA3-407E-9E19-60653EB78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7057" y="5215750"/>
            <a:ext cx="13896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MX" dirty="0">
                <a:solidFill>
                  <a:srgbClr val="000000"/>
                </a:solidFill>
                <a:latin typeface="Calibri" panose="020F0502020204030204" pitchFamily="34" charset="0"/>
              </a:rPr>
              <a:t>Seréis, estaréis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73">
            <a:extLst>
              <a:ext uri="{FF2B5EF4-FFF2-40B4-BE49-F238E27FC236}">
                <a16:creationId xmlns:a16="http://schemas.microsoft.com/office/drawing/2014/main" id="{F49E4C4C-93A2-4D38-B910-C0DC6E39E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689601"/>
            <a:ext cx="10636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3ª Plural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74">
            <a:extLst>
              <a:ext uri="{FF2B5EF4-FFF2-40B4-BE49-F238E27FC236}">
                <a16:creationId xmlns:a16="http://schemas.microsoft.com/office/drawing/2014/main" id="{A0D43E02-372D-4BAA-98C8-4483860B3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938" y="5765801"/>
            <a:ext cx="93063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l-GR" sz="2000" b="1" dirty="0">
                <a:effectLst/>
              </a:rPr>
              <a:t>ἔσονται</a:t>
            </a:r>
            <a:endParaRPr kumimoji="0" lang="es-MX" altLang="es-MX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6" name="Rectangle 77">
            <a:extLst>
              <a:ext uri="{FF2B5EF4-FFF2-40B4-BE49-F238E27FC236}">
                <a16:creationId xmlns:a16="http://schemas.microsoft.com/office/drawing/2014/main" id="{4337D8B2-2E3D-4994-8368-34DBEEAA7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8227" y="5772853"/>
            <a:ext cx="13348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Serán, estarán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7" name="Google Shape;1474;p50">
            <a:extLst>
              <a:ext uri="{FF2B5EF4-FFF2-40B4-BE49-F238E27FC236}">
                <a16:creationId xmlns:a16="http://schemas.microsoft.com/office/drawing/2014/main" id="{97E2294B-6F90-4CD9-8274-1EC4762A3B2E}"/>
              </a:ext>
            </a:extLst>
          </p:cNvPr>
          <p:cNvGrpSpPr/>
          <p:nvPr/>
        </p:nvGrpSpPr>
        <p:grpSpPr>
          <a:xfrm>
            <a:off x="209874" y="5181750"/>
            <a:ext cx="870727" cy="428832"/>
            <a:chOff x="4173100" y="4403650"/>
            <a:chExt cx="51175" cy="23925"/>
          </a:xfrm>
        </p:grpSpPr>
        <p:sp>
          <p:nvSpPr>
            <p:cNvPr id="68" name="Google Shape;1475;p50">
              <a:extLst>
                <a:ext uri="{FF2B5EF4-FFF2-40B4-BE49-F238E27FC236}">
                  <a16:creationId xmlns:a16="http://schemas.microsoft.com/office/drawing/2014/main" id="{4CF52A90-CE1B-42EA-9C76-084CBEEB19F9}"/>
                </a:ext>
              </a:extLst>
            </p:cNvPr>
            <p:cNvSpPr/>
            <p:nvPr/>
          </p:nvSpPr>
          <p:spPr>
            <a:xfrm>
              <a:off x="4175875" y="4404750"/>
              <a:ext cx="47850" cy="22275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9" name="Google Shape;1476;p50">
              <a:extLst>
                <a:ext uri="{FF2B5EF4-FFF2-40B4-BE49-F238E27FC236}">
                  <a16:creationId xmlns:a16="http://schemas.microsoft.com/office/drawing/2014/main" id="{A7A3CBBF-8EEF-401E-B5E1-A569BA403988}"/>
                </a:ext>
              </a:extLst>
            </p:cNvPr>
            <p:cNvSpPr/>
            <p:nvPr/>
          </p:nvSpPr>
          <p:spPr>
            <a:xfrm>
              <a:off x="4173650" y="4404750"/>
              <a:ext cx="6125" cy="947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0" name="Google Shape;1477;p50">
              <a:extLst>
                <a:ext uri="{FF2B5EF4-FFF2-40B4-BE49-F238E27FC236}">
                  <a16:creationId xmlns:a16="http://schemas.microsoft.com/office/drawing/2014/main" id="{09EFC977-9A8F-47C5-88F4-53CB24E1F7C9}"/>
                </a:ext>
              </a:extLst>
            </p:cNvPr>
            <p:cNvSpPr/>
            <p:nvPr/>
          </p:nvSpPr>
          <p:spPr>
            <a:xfrm>
              <a:off x="4177525" y="4403650"/>
              <a:ext cx="2250" cy="2250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1" name="Google Shape;1478;p50">
              <a:extLst>
                <a:ext uri="{FF2B5EF4-FFF2-40B4-BE49-F238E27FC236}">
                  <a16:creationId xmlns:a16="http://schemas.microsoft.com/office/drawing/2014/main" id="{8F02CE6C-76FE-4393-B638-4B623933880B}"/>
                </a:ext>
              </a:extLst>
            </p:cNvPr>
            <p:cNvSpPr/>
            <p:nvPr/>
          </p:nvSpPr>
          <p:spPr>
            <a:xfrm>
              <a:off x="4174750" y="4403650"/>
              <a:ext cx="4475" cy="2800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2" name="Google Shape;1479;p50">
              <a:extLst>
                <a:ext uri="{FF2B5EF4-FFF2-40B4-BE49-F238E27FC236}">
                  <a16:creationId xmlns:a16="http://schemas.microsoft.com/office/drawing/2014/main" id="{0E486FFE-9B2B-42FE-82E5-4B58607E9CA6}"/>
                </a:ext>
              </a:extLst>
            </p:cNvPr>
            <p:cNvSpPr/>
            <p:nvPr/>
          </p:nvSpPr>
          <p:spPr>
            <a:xfrm>
              <a:off x="4173100" y="4404750"/>
              <a:ext cx="3900" cy="5025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3" name="Google Shape;1480;p50">
              <a:extLst>
                <a:ext uri="{FF2B5EF4-FFF2-40B4-BE49-F238E27FC236}">
                  <a16:creationId xmlns:a16="http://schemas.microsoft.com/office/drawing/2014/main" id="{C39F7291-5F50-438E-9CF9-91EF70FF7DE1}"/>
                </a:ext>
              </a:extLst>
            </p:cNvPr>
            <p:cNvSpPr/>
            <p:nvPr/>
          </p:nvSpPr>
          <p:spPr>
            <a:xfrm>
              <a:off x="4173100" y="4407525"/>
              <a:ext cx="2225" cy="5600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4" name="Google Shape;1481;p50">
              <a:extLst>
                <a:ext uri="{FF2B5EF4-FFF2-40B4-BE49-F238E27FC236}">
                  <a16:creationId xmlns:a16="http://schemas.microsoft.com/office/drawing/2014/main" id="{AB786DAE-8712-4579-9B8F-C33D3B48394E}"/>
                </a:ext>
              </a:extLst>
            </p:cNvPr>
            <p:cNvSpPr/>
            <p:nvPr/>
          </p:nvSpPr>
          <p:spPr>
            <a:xfrm>
              <a:off x="4173100" y="4411425"/>
              <a:ext cx="3350" cy="3925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5" name="Google Shape;1482;p50">
              <a:extLst>
                <a:ext uri="{FF2B5EF4-FFF2-40B4-BE49-F238E27FC236}">
                  <a16:creationId xmlns:a16="http://schemas.microsoft.com/office/drawing/2014/main" id="{87DDC655-FECB-495F-9533-F6B631410685}"/>
                </a:ext>
              </a:extLst>
            </p:cNvPr>
            <p:cNvSpPr/>
            <p:nvPr/>
          </p:nvSpPr>
          <p:spPr>
            <a:xfrm>
              <a:off x="4174750" y="4404200"/>
              <a:ext cx="49525" cy="23375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76" name="Google Shape;1483;p50">
            <a:extLst>
              <a:ext uri="{FF2B5EF4-FFF2-40B4-BE49-F238E27FC236}">
                <a16:creationId xmlns:a16="http://schemas.microsoft.com/office/drawing/2014/main" id="{F2EDDFAA-0747-4CE6-92D9-4DF9B35D6890}"/>
              </a:ext>
            </a:extLst>
          </p:cNvPr>
          <p:cNvGrpSpPr/>
          <p:nvPr/>
        </p:nvGrpSpPr>
        <p:grpSpPr>
          <a:xfrm>
            <a:off x="10840293" y="5117276"/>
            <a:ext cx="931796" cy="766959"/>
            <a:chOff x="7667784" y="2846222"/>
            <a:chExt cx="683255" cy="533862"/>
          </a:xfrm>
        </p:grpSpPr>
        <p:sp>
          <p:nvSpPr>
            <p:cNvPr id="77" name="Google Shape;1484;p50">
              <a:extLst>
                <a:ext uri="{FF2B5EF4-FFF2-40B4-BE49-F238E27FC236}">
                  <a16:creationId xmlns:a16="http://schemas.microsoft.com/office/drawing/2014/main" id="{9C2310C1-FC99-40DA-9AF1-312AA7672881}"/>
                </a:ext>
              </a:extLst>
            </p:cNvPr>
            <p:cNvSpPr/>
            <p:nvPr/>
          </p:nvSpPr>
          <p:spPr>
            <a:xfrm rot="-1517472" flipH="1">
              <a:off x="7707674" y="2978830"/>
              <a:ext cx="596990" cy="277914"/>
            </a:xfrm>
            <a:custGeom>
              <a:avLst/>
              <a:gdLst/>
              <a:ahLst/>
              <a:cxnLst/>
              <a:rect l="l" t="t" r="r" b="b"/>
              <a:pathLst>
                <a:path w="1914" h="891" extrusionOk="0">
                  <a:moveTo>
                    <a:pt x="111" y="1"/>
                  </a:moveTo>
                  <a:lnTo>
                    <a:pt x="134" y="23"/>
                  </a:lnTo>
                  <a:lnTo>
                    <a:pt x="156" y="67"/>
                  </a:lnTo>
                  <a:lnTo>
                    <a:pt x="156" y="156"/>
                  </a:lnTo>
                  <a:lnTo>
                    <a:pt x="156" y="223"/>
                  </a:lnTo>
                  <a:lnTo>
                    <a:pt x="134" y="290"/>
                  </a:lnTo>
                  <a:lnTo>
                    <a:pt x="89" y="334"/>
                  </a:lnTo>
                  <a:lnTo>
                    <a:pt x="45" y="379"/>
                  </a:lnTo>
                  <a:lnTo>
                    <a:pt x="0" y="379"/>
                  </a:lnTo>
                  <a:lnTo>
                    <a:pt x="1757" y="890"/>
                  </a:lnTo>
                  <a:lnTo>
                    <a:pt x="1846" y="802"/>
                  </a:lnTo>
                  <a:lnTo>
                    <a:pt x="1891" y="690"/>
                  </a:lnTo>
                  <a:lnTo>
                    <a:pt x="1913" y="579"/>
                  </a:lnTo>
                  <a:lnTo>
                    <a:pt x="1891" y="446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EAD5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8" name="Google Shape;1485;p50">
              <a:extLst>
                <a:ext uri="{FF2B5EF4-FFF2-40B4-BE49-F238E27FC236}">
                  <a16:creationId xmlns:a16="http://schemas.microsoft.com/office/drawing/2014/main" id="{0A5AD960-C2C6-4C9E-BF9D-9A5DBAE6B028}"/>
                </a:ext>
              </a:extLst>
            </p:cNvPr>
            <p:cNvSpPr/>
            <p:nvPr/>
          </p:nvSpPr>
          <p:spPr>
            <a:xfrm rot="-1517472" flipH="1">
              <a:off x="8194283" y="2863425"/>
              <a:ext cx="76417" cy="118215"/>
            </a:xfrm>
            <a:custGeom>
              <a:avLst/>
              <a:gdLst/>
              <a:ahLst/>
              <a:cxnLst/>
              <a:rect l="l" t="t" r="r" b="b"/>
              <a:pathLst>
                <a:path w="245" h="379" extrusionOk="0">
                  <a:moveTo>
                    <a:pt x="134" y="1"/>
                  </a:moveTo>
                  <a:lnTo>
                    <a:pt x="89" y="45"/>
                  </a:lnTo>
                  <a:lnTo>
                    <a:pt x="45" y="90"/>
                  </a:lnTo>
                  <a:lnTo>
                    <a:pt x="23" y="156"/>
                  </a:lnTo>
                  <a:lnTo>
                    <a:pt x="0" y="245"/>
                  </a:lnTo>
                  <a:lnTo>
                    <a:pt x="23" y="312"/>
                  </a:lnTo>
                  <a:lnTo>
                    <a:pt x="45" y="357"/>
                  </a:lnTo>
                  <a:lnTo>
                    <a:pt x="89" y="379"/>
                  </a:lnTo>
                  <a:lnTo>
                    <a:pt x="134" y="379"/>
                  </a:lnTo>
                  <a:lnTo>
                    <a:pt x="178" y="334"/>
                  </a:lnTo>
                  <a:lnTo>
                    <a:pt x="223" y="290"/>
                  </a:lnTo>
                  <a:lnTo>
                    <a:pt x="245" y="223"/>
                  </a:lnTo>
                  <a:lnTo>
                    <a:pt x="245" y="156"/>
                  </a:lnTo>
                  <a:lnTo>
                    <a:pt x="245" y="67"/>
                  </a:lnTo>
                  <a:lnTo>
                    <a:pt x="223" y="23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4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9" name="Google Shape;1486;p50">
              <a:extLst>
                <a:ext uri="{FF2B5EF4-FFF2-40B4-BE49-F238E27FC236}">
                  <a16:creationId xmlns:a16="http://schemas.microsoft.com/office/drawing/2014/main" id="{8EBDE628-0712-4EBD-B61C-69E24DDD8FD8}"/>
                </a:ext>
              </a:extLst>
            </p:cNvPr>
            <p:cNvSpPr/>
            <p:nvPr/>
          </p:nvSpPr>
          <p:spPr>
            <a:xfrm rot="-1517472" flipH="1">
              <a:off x="8171481" y="2865664"/>
              <a:ext cx="28072" cy="28072"/>
            </a:xfrm>
            <a:custGeom>
              <a:avLst/>
              <a:gdLst/>
              <a:ahLst/>
              <a:cxnLst/>
              <a:rect l="l" t="t" r="r" b="b"/>
              <a:pathLst>
                <a:path w="90" h="90" extrusionOk="0">
                  <a:moveTo>
                    <a:pt x="23" y="0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89"/>
                  </a:lnTo>
                  <a:lnTo>
                    <a:pt x="68" y="89"/>
                  </a:lnTo>
                  <a:lnTo>
                    <a:pt x="90" y="67"/>
                  </a:lnTo>
                  <a:lnTo>
                    <a:pt x="68" y="23"/>
                  </a:lnTo>
                  <a:lnTo>
                    <a:pt x="4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0" name="Google Shape;1487;p50">
              <a:extLst>
                <a:ext uri="{FF2B5EF4-FFF2-40B4-BE49-F238E27FC236}">
                  <a16:creationId xmlns:a16="http://schemas.microsoft.com/office/drawing/2014/main" id="{89DA8522-3BE3-4685-958B-4FFB0472FCBF}"/>
                </a:ext>
              </a:extLst>
            </p:cNvPr>
            <p:cNvSpPr/>
            <p:nvPr/>
          </p:nvSpPr>
          <p:spPr>
            <a:xfrm rot="-1517472" flipH="1">
              <a:off x="8177821" y="2856474"/>
              <a:ext cx="55831" cy="34934"/>
            </a:xfrm>
            <a:custGeom>
              <a:avLst/>
              <a:gdLst/>
              <a:ahLst/>
              <a:cxnLst/>
              <a:rect l="l" t="t" r="r" b="b"/>
              <a:pathLst>
                <a:path w="179" h="112" extrusionOk="0">
                  <a:moveTo>
                    <a:pt x="134" y="0"/>
                  </a:moveTo>
                  <a:lnTo>
                    <a:pt x="67" y="23"/>
                  </a:lnTo>
                  <a:lnTo>
                    <a:pt x="1" y="45"/>
                  </a:lnTo>
                  <a:lnTo>
                    <a:pt x="1" y="67"/>
                  </a:lnTo>
                  <a:lnTo>
                    <a:pt x="23" y="111"/>
                  </a:lnTo>
                  <a:lnTo>
                    <a:pt x="67" y="111"/>
                  </a:lnTo>
                  <a:lnTo>
                    <a:pt x="112" y="89"/>
                  </a:lnTo>
                  <a:lnTo>
                    <a:pt x="134" y="89"/>
                  </a:lnTo>
                  <a:lnTo>
                    <a:pt x="179" y="67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1" name="Google Shape;1488;p50">
              <a:extLst>
                <a:ext uri="{FF2B5EF4-FFF2-40B4-BE49-F238E27FC236}">
                  <a16:creationId xmlns:a16="http://schemas.microsoft.com/office/drawing/2014/main" id="{351B9F4E-4610-451C-B414-3D0B358164A3}"/>
                </a:ext>
              </a:extLst>
            </p:cNvPr>
            <p:cNvSpPr/>
            <p:nvPr/>
          </p:nvSpPr>
          <p:spPr>
            <a:xfrm rot="-1517472" flipH="1">
              <a:off x="8215057" y="2857225"/>
              <a:ext cx="48657" cy="62694"/>
            </a:xfrm>
            <a:custGeom>
              <a:avLst/>
              <a:gdLst/>
              <a:ahLst/>
              <a:cxnLst/>
              <a:rect l="l" t="t" r="r" b="b"/>
              <a:pathLst>
                <a:path w="156" h="201" extrusionOk="0">
                  <a:moveTo>
                    <a:pt x="67" y="1"/>
                  </a:moveTo>
                  <a:lnTo>
                    <a:pt x="22" y="67"/>
                  </a:lnTo>
                  <a:lnTo>
                    <a:pt x="0" y="134"/>
                  </a:lnTo>
                  <a:lnTo>
                    <a:pt x="0" y="179"/>
                  </a:lnTo>
                  <a:lnTo>
                    <a:pt x="22" y="201"/>
                  </a:lnTo>
                  <a:lnTo>
                    <a:pt x="67" y="201"/>
                  </a:lnTo>
                  <a:lnTo>
                    <a:pt x="89" y="179"/>
                  </a:lnTo>
                  <a:lnTo>
                    <a:pt x="111" y="112"/>
                  </a:lnTo>
                  <a:lnTo>
                    <a:pt x="133" y="67"/>
                  </a:lnTo>
                  <a:lnTo>
                    <a:pt x="156" y="45"/>
                  </a:lnTo>
                  <a:lnTo>
                    <a:pt x="1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2" name="Google Shape;1489;p50">
              <a:extLst>
                <a:ext uri="{FF2B5EF4-FFF2-40B4-BE49-F238E27FC236}">
                  <a16:creationId xmlns:a16="http://schemas.microsoft.com/office/drawing/2014/main" id="{D3AB14A3-EA05-4605-8BA9-FD6B4C18B37C}"/>
                </a:ext>
              </a:extLst>
            </p:cNvPr>
            <p:cNvSpPr/>
            <p:nvPr/>
          </p:nvSpPr>
          <p:spPr>
            <a:xfrm rot="-1517472" flipH="1">
              <a:off x="8251277" y="2883721"/>
              <a:ext cx="27760" cy="69868"/>
            </a:xfrm>
            <a:custGeom>
              <a:avLst/>
              <a:gdLst/>
              <a:ahLst/>
              <a:cxnLst/>
              <a:rect l="l" t="t" r="r" b="b"/>
              <a:pathLst>
                <a:path w="89" h="224" extrusionOk="0">
                  <a:moveTo>
                    <a:pt x="22" y="1"/>
                  </a:moveTo>
                  <a:lnTo>
                    <a:pt x="0" y="23"/>
                  </a:lnTo>
                  <a:lnTo>
                    <a:pt x="0" y="112"/>
                  </a:lnTo>
                  <a:lnTo>
                    <a:pt x="0" y="179"/>
                  </a:lnTo>
                  <a:lnTo>
                    <a:pt x="22" y="223"/>
                  </a:lnTo>
                  <a:lnTo>
                    <a:pt x="67" y="223"/>
                  </a:lnTo>
                  <a:lnTo>
                    <a:pt x="67" y="201"/>
                  </a:lnTo>
                  <a:lnTo>
                    <a:pt x="67" y="134"/>
                  </a:lnTo>
                  <a:lnTo>
                    <a:pt x="89" y="68"/>
                  </a:lnTo>
                  <a:lnTo>
                    <a:pt x="67" y="45"/>
                  </a:lnTo>
                  <a:lnTo>
                    <a:pt x="45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3" name="Google Shape;1490;p50">
              <a:extLst>
                <a:ext uri="{FF2B5EF4-FFF2-40B4-BE49-F238E27FC236}">
                  <a16:creationId xmlns:a16="http://schemas.microsoft.com/office/drawing/2014/main" id="{350014EC-C5EE-4EE4-972D-9D8E218F085B}"/>
                </a:ext>
              </a:extLst>
            </p:cNvPr>
            <p:cNvSpPr/>
            <p:nvPr/>
          </p:nvSpPr>
          <p:spPr>
            <a:xfrm rot="-1517472" flipH="1">
              <a:off x="8254237" y="2931715"/>
              <a:ext cx="41796" cy="48970"/>
            </a:xfrm>
            <a:custGeom>
              <a:avLst/>
              <a:gdLst/>
              <a:ahLst/>
              <a:cxnLst/>
              <a:rect l="l" t="t" r="r" b="b"/>
              <a:pathLst>
                <a:path w="134" h="157" extrusionOk="0">
                  <a:moveTo>
                    <a:pt x="0" y="1"/>
                  </a:moveTo>
                  <a:lnTo>
                    <a:pt x="0" y="23"/>
                  </a:lnTo>
                  <a:lnTo>
                    <a:pt x="45" y="112"/>
                  </a:lnTo>
                  <a:lnTo>
                    <a:pt x="111" y="156"/>
                  </a:lnTo>
                  <a:lnTo>
                    <a:pt x="133" y="156"/>
                  </a:lnTo>
                  <a:lnTo>
                    <a:pt x="133" y="134"/>
                  </a:lnTo>
                  <a:lnTo>
                    <a:pt x="133" y="90"/>
                  </a:lnTo>
                  <a:lnTo>
                    <a:pt x="111" y="67"/>
                  </a:lnTo>
                  <a:lnTo>
                    <a:pt x="89" y="67"/>
                  </a:lnTo>
                  <a:lnTo>
                    <a:pt x="67" y="45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4" name="Google Shape;1491;p50">
              <a:extLst>
                <a:ext uri="{FF2B5EF4-FFF2-40B4-BE49-F238E27FC236}">
                  <a16:creationId xmlns:a16="http://schemas.microsoft.com/office/drawing/2014/main" id="{54B0351C-5139-418F-A30F-7B6E9D235FF2}"/>
                </a:ext>
              </a:extLst>
            </p:cNvPr>
            <p:cNvSpPr/>
            <p:nvPr/>
          </p:nvSpPr>
          <p:spPr>
            <a:xfrm rot="-1517472" flipH="1">
              <a:off x="7700468" y="2970436"/>
              <a:ext cx="617887" cy="291638"/>
            </a:xfrm>
            <a:custGeom>
              <a:avLst/>
              <a:gdLst/>
              <a:ahLst/>
              <a:cxnLst/>
              <a:rect l="l" t="t" r="r" b="b"/>
              <a:pathLst>
                <a:path w="1981" h="935" extrusionOk="0">
                  <a:moveTo>
                    <a:pt x="210" y="80"/>
                  </a:moveTo>
                  <a:lnTo>
                    <a:pt x="1091" y="290"/>
                  </a:lnTo>
                  <a:lnTo>
                    <a:pt x="1669" y="445"/>
                  </a:lnTo>
                  <a:lnTo>
                    <a:pt x="1780" y="468"/>
                  </a:lnTo>
                  <a:lnTo>
                    <a:pt x="1869" y="490"/>
                  </a:lnTo>
                  <a:lnTo>
                    <a:pt x="1914" y="512"/>
                  </a:lnTo>
                  <a:lnTo>
                    <a:pt x="1914" y="601"/>
                  </a:lnTo>
                  <a:lnTo>
                    <a:pt x="1914" y="712"/>
                  </a:lnTo>
                  <a:lnTo>
                    <a:pt x="1869" y="779"/>
                  </a:lnTo>
                  <a:lnTo>
                    <a:pt x="1847" y="824"/>
                  </a:lnTo>
                  <a:lnTo>
                    <a:pt x="1802" y="846"/>
                  </a:lnTo>
                  <a:lnTo>
                    <a:pt x="1758" y="868"/>
                  </a:lnTo>
                  <a:lnTo>
                    <a:pt x="1669" y="846"/>
                  </a:lnTo>
                  <a:lnTo>
                    <a:pt x="1535" y="801"/>
                  </a:lnTo>
                  <a:lnTo>
                    <a:pt x="957" y="623"/>
                  </a:lnTo>
                  <a:lnTo>
                    <a:pt x="166" y="392"/>
                  </a:lnTo>
                  <a:lnTo>
                    <a:pt x="201" y="356"/>
                  </a:lnTo>
                  <a:lnTo>
                    <a:pt x="223" y="290"/>
                  </a:lnTo>
                  <a:lnTo>
                    <a:pt x="245" y="201"/>
                  </a:lnTo>
                  <a:lnTo>
                    <a:pt x="223" y="134"/>
                  </a:lnTo>
                  <a:lnTo>
                    <a:pt x="210" y="80"/>
                  </a:lnTo>
                  <a:close/>
                  <a:moveTo>
                    <a:pt x="112" y="1"/>
                  </a:moveTo>
                  <a:lnTo>
                    <a:pt x="134" y="45"/>
                  </a:lnTo>
                  <a:lnTo>
                    <a:pt x="156" y="156"/>
                  </a:lnTo>
                  <a:lnTo>
                    <a:pt x="156" y="245"/>
                  </a:lnTo>
                  <a:lnTo>
                    <a:pt x="112" y="312"/>
                  </a:lnTo>
                  <a:lnTo>
                    <a:pt x="45" y="356"/>
                  </a:lnTo>
                  <a:lnTo>
                    <a:pt x="1" y="379"/>
                  </a:lnTo>
                  <a:lnTo>
                    <a:pt x="1" y="401"/>
                  </a:lnTo>
                  <a:lnTo>
                    <a:pt x="1" y="423"/>
                  </a:lnTo>
                  <a:lnTo>
                    <a:pt x="45" y="445"/>
                  </a:lnTo>
                  <a:lnTo>
                    <a:pt x="1224" y="779"/>
                  </a:lnTo>
                  <a:lnTo>
                    <a:pt x="1513" y="868"/>
                  </a:lnTo>
                  <a:lnTo>
                    <a:pt x="1647" y="912"/>
                  </a:lnTo>
                  <a:lnTo>
                    <a:pt x="1780" y="935"/>
                  </a:lnTo>
                  <a:lnTo>
                    <a:pt x="1847" y="935"/>
                  </a:lnTo>
                  <a:lnTo>
                    <a:pt x="1914" y="890"/>
                  </a:lnTo>
                  <a:lnTo>
                    <a:pt x="1936" y="846"/>
                  </a:lnTo>
                  <a:lnTo>
                    <a:pt x="1980" y="757"/>
                  </a:lnTo>
                  <a:lnTo>
                    <a:pt x="1980" y="601"/>
                  </a:lnTo>
                  <a:lnTo>
                    <a:pt x="1980" y="468"/>
                  </a:lnTo>
                  <a:lnTo>
                    <a:pt x="1958" y="445"/>
                  </a:lnTo>
                  <a:lnTo>
                    <a:pt x="1936" y="423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79" y="1"/>
                  </a:lnTo>
                  <a:lnTo>
                    <a:pt x="177" y="5"/>
                  </a:lnTo>
                  <a:lnTo>
                    <a:pt x="177" y="5"/>
                  </a:lnTo>
                  <a:lnTo>
                    <a:pt x="1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5" name="Google Shape;239;p9">
            <a:extLst>
              <a:ext uri="{FF2B5EF4-FFF2-40B4-BE49-F238E27FC236}">
                <a16:creationId xmlns:a16="http://schemas.microsoft.com/office/drawing/2014/main" id="{6D1F0573-8B62-4FDE-ACF8-8296F4E36CE9}"/>
              </a:ext>
            </a:extLst>
          </p:cNvPr>
          <p:cNvGrpSpPr/>
          <p:nvPr/>
        </p:nvGrpSpPr>
        <p:grpSpPr>
          <a:xfrm>
            <a:off x="1718165" y="1230419"/>
            <a:ext cx="254056" cy="241758"/>
            <a:chOff x="2768914" y="655181"/>
            <a:chExt cx="338380" cy="321743"/>
          </a:xfrm>
        </p:grpSpPr>
        <p:sp>
          <p:nvSpPr>
            <p:cNvPr id="86" name="Google Shape;240;p9">
              <a:extLst>
                <a:ext uri="{FF2B5EF4-FFF2-40B4-BE49-F238E27FC236}">
                  <a16:creationId xmlns:a16="http://schemas.microsoft.com/office/drawing/2014/main" id="{9682578E-9BBB-4FEC-BABB-86266516323B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7" name="Google Shape;241;p9">
              <a:extLst>
                <a:ext uri="{FF2B5EF4-FFF2-40B4-BE49-F238E27FC236}">
                  <a16:creationId xmlns:a16="http://schemas.microsoft.com/office/drawing/2014/main" id="{9399AE42-59E0-4D0E-9517-7DD60FF0A848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8" name="Google Shape;242;p9">
            <a:extLst>
              <a:ext uri="{FF2B5EF4-FFF2-40B4-BE49-F238E27FC236}">
                <a16:creationId xmlns:a16="http://schemas.microsoft.com/office/drawing/2014/main" id="{C6BEF0FA-0A4A-4EB3-9D4A-A1A93680EE66}"/>
              </a:ext>
            </a:extLst>
          </p:cNvPr>
          <p:cNvGrpSpPr/>
          <p:nvPr/>
        </p:nvGrpSpPr>
        <p:grpSpPr>
          <a:xfrm>
            <a:off x="11362962" y="1415067"/>
            <a:ext cx="254056" cy="241758"/>
            <a:chOff x="2768914" y="655181"/>
            <a:chExt cx="338380" cy="321743"/>
          </a:xfrm>
        </p:grpSpPr>
        <p:sp>
          <p:nvSpPr>
            <p:cNvPr id="89" name="Google Shape;243;p9">
              <a:extLst>
                <a:ext uri="{FF2B5EF4-FFF2-40B4-BE49-F238E27FC236}">
                  <a16:creationId xmlns:a16="http://schemas.microsoft.com/office/drawing/2014/main" id="{4F4EB6C2-6D91-4982-B8ED-58522602ABDF}"/>
                </a:ext>
              </a:extLst>
            </p:cNvPr>
            <p:cNvSpPr/>
            <p:nvPr/>
          </p:nvSpPr>
          <p:spPr>
            <a:xfrm>
              <a:off x="2780120" y="658338"/>
              <a:ext cx="316060" cy="316769"/>
            </a:xfrm>
            <a:custGeom>
              <a:avLst/>
              <a:gdLst/>
              <a:ahLst/>
              <a:cxnLst/>
              <a:rect l="l" t="t" r="r" b="b"/>
              <a:pathLst>
                <a:path w="316060" h="316769" extrusionOk="0">
                  <a:moveTo>
                    <a:pt x="199612" y="303011"/>
                  </a:moveTo>
                  <a:cubicBezTo>
                    <a:pt x="177048" y="290057"/>
                    <a:pt x="157913" y="274224"/>
                    <a:pt x="139657" y="257682"/>
                  </a:cubicBezTo>
                  <a:cubicBezTo>
                    <a:pt x="122184" y="266572"/>
                    <a:pt x="104595" y="275314"/>
                    <a:pt x="86815" y="283760"/>
                  </a:cubicBezTo>
                  <a:cubicBezTo>
                    <a:pt x="58578" y="297179"/>
                    <a:pt x="32046" y="280267"/>
                    <a:pt x="38819" y="256709"/>
                  </a:cubicBezTo>
                  <a:cubicBezTo>
                    <a:pt x="45667" y="232875"/>
                    <a:pt x="53212" y="209116"/>
                    <a:pt x="61309" y="185451"/>
                  </a:cubicBezTo>
                  <a:cubicBezTo>
                    <a:pt x="43603" y="169174"/>
                    <a:pt x="25907" y="152907"/>
                    <a:pt x="8212" y="136641"/>
                  </a:cubicBezTo>
                  <a:cubicBezTo>
                    <a:pt x="1396" y="130376"/>
                    <a:pt x="0" y="121962"/>
                    <a:pt x="2243" y="113844"/>
                  </a:cubicBezTo>
                  <a:cubicBezTo>
                    <a:pt x="1777" y="104256"/>
                    <a:pt x="8794" y="93704"/>
                    <a:pt x="21685" y="90953"/>
                  </a:cubicBezTo>
                  <a:cubicBezTo>
                    <a:pt x="30120" y="86709"/>
                    <a:pt x="40195" y="85724"/>
                    <a:pt x="50196" y="90466"/>
                  </a:cubicBezTo>
                  <a:cubicBezTo>
                    <a:pt x="65743" y="90720"/>
                    <a:pt x="81248" y="91154"/>
                    <a:pt x="96678" y="91905"/>
                  </a:cubicBezTo>
                  <a:cubicBezTo>
                    <a:pt x="105208" y="71373"/>
                    <a:pt x="114172" y="50895"/>
                    <a:pt x="123655" y="30490"/>
                  </a:cubicBezTo>
                  <a:cubicBezTo>
                    <a:pt x="135551" y="4889"/>
                    <a:pt x="181969" y="0"/>
                    <a:pt x="189261" y="26161"/>
                  </a:cubicBezTo>
                  <a:cubicBezTo>
                    <a:pt x="196236" y="51170"/>
                    <a:pt x="203210" y="76178"/>
                    <a:pt x="210184" y="101197"/>
                  </a:cubicBezTo>
                  <a:cubicBezTo>
                    <a:pt x="237553" y="104203"/>
                    <a:pt x="264805" y="107611"/>
                    <a:pt x="291941" y="111304"/>
                  </a:cubicBezTo>
                  <a:cubicBezTo>
                    <a:pt x="305837" y="113199"/>
                    <a:pt x="316060" y="123920"/>
                    <a:pt x="314885" y="135508"/>
                  </a:cubicBezTo>
                  <a:cubicBezTo>
                    <a:pt x="311774" y="166147"/>
                    <a:pt x="269758" y="186160"/>
                    <a:pt x="238728" y="203580"/>
                  </a:cubicBezTo>
                  <a:cubicBezTo>
                    <a:pt x="245184" y="226694"/>
                    <a:pt x="251629" y="249808"/>
                    <a:pt x="258063" y="272922"/>
                  </a:cubicBezTo>
                  <a:cubicBezTo>
                    <a:pt x="265736" y="300429"/>
                    <a:pt x="223562" y="316769"/>
                    <a:pt x="199612" y="303011"/>
                  </a:cubicBezTo>
                  <a:close/>
                </a:path>
              </a:pathLst>
            </a:custGeom>
            <a:solidFill>
              <a:srgbClr val="E7AA34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0" name="Google Shape;244;p9">
              <a:extLst>
                <a:ext uri="{FF2B5EF4-FFF2-40B4-BE49-F238E27FC236}">
                  <a16:creationId xmlns:a16="http://schemas.microsoft.com/office/drawing/2014/main" id="{25D7F569-992B-4B1F-B3E2-E288F709962D}"/>
                </a:ext>
              </a:extLst>
            </p:cNvPr>
            <p:cNvSpPr/>
            <p:nvPr/>
          </p:nvSpPr>
          <p:spPr>
            <a:xfrm>
              <a:off x="2768914" y="655181"/>
              <a:ext cx="338380" cy="321743"/>
            </a:xfrm>
            <a:custGeom>
              <a:avLst/>
              <a:gdLst/>
              <a:ahLst/>
              <a:cxnLst/>
              <a:rect l="l" t="t" r="r" b="b"/>
              <a:pathLst>
                <a:path w="338380" h="321743" extrusionOk="0">
                  <a:moveTo>
                    <a:pt x="231129" y="321743"/>
                  </a:moveTo>
                  <a:cubicBezTo>
                    <a:pt x="221995" y="321743"/>
                    <a:pt x="213031" y="319648"/>
                    <a:pt x="205549" y="315351"/>
                  </a:cubicBezTo>
                  <a:cubicBezTo>
                    <a:pt x="183440" y="302651"/>
                    <a:pt x="164803" y="287432"/>
                    <a:pt x="149193" y="273557"/>
                  </a:cubicBezTo>
                  <a:cubicBezTo>
                    <a:pt x="132217" y="282141"/>
                    <a:pt x="116903" y="289665"/>
                    <a:pt x="102563" y="296481"/>
                  </a:cubicBezTo>
                  <a:cubicBezTo>
                    <a:pt x="83957" y="305318"/>
                    <a:pt x="63457" y="303826"/>
                    <a:pt x="50302" y="292671"/>
                  </a:cubicBezTo>
                  <a:cubicBezTo>
                    <a:pt x="39877" y="283823"/>
                    <a:pt x="35962" y="270467"/>
                    <a:pt x="39856" y="256942"/>
                  </a:cubicBezTo>
                  <a:cubicBezTo>
                    <a:pt x="45846" y="236071"/>
                    <a:pt x="52704" y="214164"/>
                    <a:pt x="60272" y="191727"/>
                  </a:cubicBezTo>
                  <a:lnTo>
                    <a:pt x="12255" y="147584"/>
                  </a:lnTo>
                  <a:cubicBezTo>
                    <a:pt x="3386" y="139435"/>
                    <a:pt x="0" y="127910"/>
                    <a:pt x="2857" y="115749"/>
                  </a:cubicBezTo>
                  <a:cubicBezTo>
                    <a:pt x="3026" y="102806"/>
                    <a:pt x="11916" y="88391"/>
                    <a:pt x="29347" y="84073"/>
                  </a:cubicBezTo>
                  <a:cubicBezTo>
                    <a:pt x="40491" y="78845"/>
                    <a:pt x="52567" y="78507"/>
                    <a:pt x="63711" y="83079"/>
                  </a:cubicBezTo>
                  <a:cubicBezTo>
                    <a:pt x="77152" y="83311"/>
                    <a:pt x="89429" y="83671"/>
                    <a:pt x="100975" y="84158"/>
                  </a:cubicBezTo>
                  <a:cubicBezTo>
                    <a:pt x="108913" y="65288"/>
                    <a:pt x="117072" y="46831"/>
                    <a:pt x="125264" y="29188"/>
                  </a:cubicBezTo>
                  <a:cubicBezTo>
                    <a:pt x="134651" y="8985"/>
                    <a:pt x="158559" y="0"/>
                    <a:pt x="177366" y="1502"/>
                  </a:cubicBezTo>
                  <a:cubicBezTo>
                    <a:pt x="194246" y="2889"/>
                    <a:pt x="206692" y="12223"/>
                    <a:pt x="210661" y="26479"/>
                  </a:cubicBezTo>
                  <a:lnTo>
                    <a:pt x="229668" y="94625"/>
                  </a:lnTo>
                  <a:cubicBezTo>
                    <a:pt x="253714" y="97324"/>
                    <a:pt x="278299" y="100393"/>
                    <a:pt x="304567" y="103981"/>
                  </a:cubicBezTo>
                  <a:cubicBezTo>
                    <a:pt x="324305" y="106669"/>
                    <a:pt x="338380" y="122375"/>
                    <a:pt x="336624" y="139742"/>
                  </a:cubicBezTo>
                  <a:cubicBezTo>
                    <a:pt x="333247" y="172921"/>
                    <a:pt x="295031" y="193960"/>
                    <a:pt x="264329" y="210862"/>
                  </a:cubicBezTo>
                  <a:lnTo>
                    <a:pt x="262371" y="211941"/>
                  </a:lnTo>
                  <a:lnTo>
                    <a:pt x="279474" y="273240"/>
                  </a:lnTo>
                  <a:cubicBezTo>
                    <a:pt x="283358" y="287199"/>
                    <a:pt x="278553" y="300672"/>
                    <a:pt x="266287" y="310208"/>
                  </a:cubicBezTo>
                  <a:cubicBezTo>
                    <a:pt x="256518" y="317796"/>
                    <a:pt x="243670" y="321733"/>
                    <a:pt x="231129" y="321743"/>
                  </a:cubicBezTo>
                  <a:close/>
                  <a:moveTo>
                    <a:pt x="152569" y="248105"/>
                  </a:moveTo>
                  <a:lnTo>
                    <a:pt x="157977" y="252994"/>
                  </a:lnTo>
                  <a:cubicBezTo>
                    <a:pt x="173810" y="267345"/>
                    <a:pt x="193103" y="283802"/>
                    <a:pt x="216090" y="296989"/>
                  </a:cubicBezTo>
                  <a:cubicBezTo>
                    <a:pt x="226271" y="302852"/>
                    <a:pt x="243321" y="301243"/>
                    <a:pt x="253290" y="293496"/>
                  </a:cubicBezTo>
                  <a:cubicBezTo>
                    <a:pt x="261387" y="287210"/>
                    <a:pt x="259651" y="280966"/>
                    <a:pt x="259079" y="278923"/>
                  </a:cubicBezTo>
                  <a:lnTo>
                    <a:pt x="237511" y="201580"/>
                  </a:lnTo>
                  <a:lnTo>
                    <a:pt x="254126" y="192320"/>
                  </a:lnTo>
                  <a:cubicBezTo>
                    <a:pt x="280490" y="177799"/>
                    <a:pt x="313308" y="159734"/>
                    <a:pt x="315552" y="137604"/>
                  </a:cubicBezTo>
                  <a:cubicBezTo>
                    <a:pt x="316145" y="131847"/>
                    <a:pt x="309805" y="126058"/>
                    <a:pt x="301709" y="124946"/>
                  </a:cubicBezTo>
                  <a:cubicBezTo>
                    <a:pt x="273028" y="121041"/>
                    <a:pt x="246379" y="117750"/>
                    <a:pt x="220239" y="114882"/>
                  </a:cubicBezTo>
                  <a:lnTo>
                    <a:pt x="213116" y="114088"/>
                  </a:lnTo>
                  <a:lnTo>
                    <a:pt x="190277" y="32162"/>
                  </a:lnTo>
                  <a:cubicBezTo>
                    <a:pt x="188203" y="24722"/>
                    <a:pt x="180212" y="22976"/>
                    <a:pt x="175640" y="22605"/>
                  </a:cubicBezTo>
                  <a:cubicBezTo>
                    <a:pt x="164380" y="21706"/>
                    <a:pt x="149521" y="27220"/>
                    <a:pt x="144462" y="38110"/>
                  </a:cubicBezTo>
                  <a:cubicBezTo>
                    <a:pt x="135392" y="57615"/>
                    <a:pt x="126375" y="78147"/>
                    <a:pt x="117654" y="99123"/>
                  </a:cubicBezTo>
                  <a:lnTo>
                    <a:pt x="114807" y="105992"/>
                  </a:lnTo>
                  <a:lnTo>
                    <a:pt x="107367" y="105642"/>
                  </a:lnTo>
                  <a:cubicBezTo>
                    <a:pt x="93323" y="104954"/>
                    <a:pt x="78231" y="104489"/>
                    <a:pt x="61235" y="104214"/>
                  </a:cubicBezTo>
                  <a:lnTo>
                    <a:pt x="58938" y="104171"/>
                  </a:lnTo>
                  <a:lnTo>
                    <a:pt x="56864" y="103187"/>
                  </a:lnTo>
                  <a:cubicBezTo>
                    <a:pt x="49000" y="99462"/>
                    <a:pt x="42089" y="101335"/>
                    <a:pt x="37666" y="103557"/>
                  </a:cubicBezTo>
                  <a:lnTo>
                    <a:pt x="35094" y="104468"/>
                  </a:lnTo>
                  <a:cubicBezTo>
                    <a:pt x="27601" y="106066"/>
                    <a:pt x="23801" y="111844"/>
                    <a:pt x="24024" y="116490"/>
                  </a:cubicBezTo>
                  <a:lnTo>
                    <a:pt x="24108" y="118194"/>
                  </a:lnTo>
                  <a:lnTo>
                    <a:pt x="23653" y="119824"/>
                  </a:lnTo>
                  <a:cubicBezTo>
                    <a:pt x="22256" y="124851"/>
                    <a:pt x="23240" y="128947"/>
                    <a:pt x="26574" y="132005"/>
                  </a:cubicBezTo>
                  <a:lnTo>
                    <a:pt x="84761" y="185483"/>
                  </a:lnTo>
                  <a:lnTo>
                    <a:pt x="82528" y="192023"/>
                  </a:lnTo>
                  <a:cubicBezTo>
                    <a:pt x="74189" y="216418"/>
                    <a:pt x="66674" y="240220"/>
                    <a:pt x="60187" y="262784"/>
                  </a:cubicBezTo>
                  <a:cubicBezTo>
                    <a:pt x="58187" y="269779"/>
                    <a:pt x="61161" y="274118"/>
                    <a:pt x="63997" y="276531"/>
                  </a:cubicBezTo>
                  <a:cubicBezTo>
                    <a:pt x="69183" y="280923"/>
                    <a:pt x="79988" y="283770"/>
                    <a:pt x="93482" y="277357"/>
                  </a:cubicBezTo>
                  <a:cubicBezTo>
                    <a:pt x="109452" y="269769"/>
                    <a:pt x="126650" y="261281"/>
                    <a:pt x="146071" y="2514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91" name="Google Shape;245;p9">
            <a:extLst>
              <a:ext uri="{FF2B5EF4-FFF2-40B4-BE49-F238E27FC236}">
                <a16:creationId xmlns:a16="http://schemas.microsoft.com/office/drawing/2014/main" id="{9C0EF7D8-9923-417A-AA87-DC855BAFE235}"/>
              </a:ext>
            </a:extLst>
          </p:cNvPr>
          <p:cNvGrpSpPr/>
          <p:nvPr/>
        </p:nvGrpSpPr>
        <p:grpSpPr>
          <a:xfrm>
            <a:off x="-300741" y="1949942"/>
            <a:ext cx="1115223" cy="505646"/>
            <a:chOff x="-889965" y="517131"/>
            <a:chExt cx="2215821" cy="1003863"/>
          </a:xfrm>
        </p:grpSpPr>
        <p:sp>
          <p:nvSpPr>
            <p:cNvPr id="92" name="Google Shape;246;p9">
              <a:extLst>
                <a:ext uri="{FF2B5EF4-FFF2-40B4-BE49-F238E27FC236}">
                  <a16:creationId xmlns:a16="http://schemas.microsoft.com/office/drawing/2014/main" id="{3C86630E-5C48-4ABD-9BE2-371BF219C604}"/>
                </a:ext>
              </a:extLst>
            </p:cNvPr>
            <p:cNvSpPr/>
            <p:nvPr/>
          </p:nvSpPr>
          <p:spPr>
            <a:xfrm>
              <a:off x="-889965" y="538448"/>
              <a:ext cx="2199618" cy="982546"/>
            </a:xfrm>
            <a:custGeom>
              <a:avLst/>
              <a:gdLst/>
              <a:ahLst/>
              <a:cxnLst/>
              <a:rect l="l" t="t" r="r" b="b"/>
              <a:pathLst>
                <a:path w="2199618" h="982546" extrusionOk="0">
                  <a:moveTo>
                    <a:pt x="2028126" y="378205"/>
                  </a:moveTo>
                  <a:cubicBezTo>
                    <a:pt x="1955958" y="338137"/>
                    <a:pt x="1869334" y="338243"/>
                    <a:pt x="1792975" y="366913"/>
                  </a:cubicBezTo>
                  <a:cubicBezTo>
                    <a:pt x="1772581" y="194923"/>
                    <a:pt x="1670272" y="32998"/>
                    <a:pt x="1471792" y="52715"/>
                  </a:cubicBezTo>
                  <a:cubicBezTo>
                    <a:pt x="1351481" y="64664"/>
                    <a:pt x="1249796" y="128883"/>
                    <a:pt x="1175956" y="218630"/>
                  </a:cubicBezTo>
                  <a:cubicBezTo>
                    <a:pt x="1161626" y="188002"/>
                    <a:pt x="1143571" y="159046"/>
                    <a:pt x="1119610" y="132799"/>
                  </a:cubicBezTo>
                  <a:cubicBezTo>
                    <a:pt x="1014814" y="18012"/>
                    <a:pt x="851788" y="0"/>
                    <a:pt x="711316" y="54049"/>
                  </a:cubicBezTo>
                  <a:cubicBezTo>
                    <a:pt x="502517" y="134387"/>
                    <a:pt x="393721" y="344349"/>
                    <a:pt x="405595" y="551677"/>
                  </a:cubicBezTo>
                  <a:cubicBezTo>
                    <a:pt x="338275" y="511418"/>
                    <a:pt x="257534" y="508264"/>
                    <a:pt x="177609" y="552756"/>
                  </a:cubicBezTo>
                  <a:cubicBezTo>
                    <a:pt x="72728" y="611166"/>
                    <a:pt x="0" y="755014"/>
                    <a:pt x="82041" y="861779"/>
                  </a:cubicBezTo>
                  <a:cubicBezTo>
                    <a:pt x="174857" y="982546"/>
                    <a:pt x="384884" y="942456"/>
                    <a:pt x="515164" y="944096"/>
                  </a:cubicBezTo>
                  <a:cubicBezTo>
                    <a:pt x="731128" y="946806"/>
                    <a:pt x="947271" y="940043"/>
                    <a:pt x="1162928" y="928761"/>
                  </a:cubicBezTo>
                  <a:cubicBezTo>
                    <a:pt x="1370859" y="917871"/>
                    <a:pt x="1578853" y="902684"/>
                    <a:pt x="1785873" y="880321"/>
                  </a:cubicBezTo>
                  <a:cubicBezTo>
                    <a:pt x="1918282" y="866023"/>
                    <a:pt x="2071285" y="840792"/>
                    <a:pt x="2138373" y="709802"/>
                  </a:cubicBezTo>
                  <a:cubicBezTo>
                    <a:pt x="2199618" y="590243"/>
                    <a:pt x="2143177" y="442076"/>
                    <a:pt x="2028126" y="3782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3" name="Google Shape;247;p9">
              <a:extLst>
                <a:ext uri="{FF2B5EF4-FFF2-40B4-BE49-F238E27FC236}">
                  <a16:creationId xmlns:a16="http://schemas.microsoft.com/office/drawing/2014/main" id="{1F11797F-4C91-4D35-B1F4-EDA6AE9E7E04}"/>
                </a:ext>
              </a:extLst>
            </p:cNvPr>
            <p:cNvSpPr/>
            <p:nvPr/>
          </p:nvSpPr>
          <p:spPr>
            <a:xfrm>
              <a:off x="-866502" y="517131"/>
              <a:ext cx="2192358" cy="986377"/>
            </a:xfrm>
            <a:custGeom>
              <a:avLst/>
              <a:gdLst/>
              <a:ahLst/>
              <a:cxnLst/>
              <a:rect l="l" t="t" r="r" b="b"/>
              <a:pathLst>
                <a:path w="2192358" h="986377" extrusionOk="0">
                  <a:moveTo>
                    <a:pt x="314356" y="986377"/>
                  </a:moveTo>
                  <a:cubicBezTo>
                    <a:pt x="212015" y="986377"/>
                    <a:pt x="106669" y="971719"/>
                    <a:pt x="45995" y="892767"/>
                  </a:cubicBezTo>
                  <a:cubicBezTo>
                    <a:pt x="11863" y="848359"/>
                    <a:pt x="0" y="795051"/>
                    <a:pt x="11662" y="738589"/>
                  </a:cubicBezTo>
                  <a:cubicBezTo>
                    <a:pt x="26542" y="666559"/>
                    <a:pt x="78179" y="598212"/>
                    <a:pt x="146430" y="560207"/>
                  </a:cubicBezTo>
                  <a:cubicBezTo>
                    <a:pt x="219445" y="519546"/>
                    <a:pt x="296195" y="514910"/>
                    <a:pt x="365368" y="546301"/>
                  </a:cubicBezTo>
                  <a:cubicBezTo>
                    <a:pt x="363495" y="328178"/>
                    <a:pt x="488219" y="135170"/>
                    <a:pt x="682148" y="60547"/>
                  </a:cubicBezTo>
                  <a:cubicBezTo>
                    <a:pt x="839533" y="0"/>
                    <a:pt x="1006644" y="32522"/>
                    <a:pt x="1107873" y="143414"/>
                  </a:cubicBezTo>
                  <a:cubicBezTo>
                    <a:pt x="1126288" y="163575"/>
                    <a:pt x="1142142" y="186023"/>
                    <a:pt x="1155975" y="211571"/>
                  </a:cubicBezTo>
                  <a:cubicBezTo>
                    <a:pt x="1235551" y="123232"/>
                    <a:pt x="1337987" y="69035"/>
                    <a:pt x="1446752" y="58229"/>
                  </a:cubicBezTo>
                  <a:cubicBezTo>
                    <a:pt x="1543166" y="48651"/>
                    <a:pt x="1626414" y="79935"/>
                    <a:pt x="1687565" y="148685"/>
                  </a:cubicBezTo>
                  <a:cubicBezTo>
                    <a:pt x="1735751" y="202861"/>
                    <a:pt x="1769162" y="279802"/>
                    <a:pt x="1782635" y="366945"/>
                  </a:cubicBezTo>
                  <a:cubicBezTo>
                    <a:pt x="1862751" y="341979"/>
                    <a:pt x="1945512" y="348519"/>
                    <a:pt x="2012367" y="385646"/>
                  </a:cubicBezTo>
                  <a:cubicBezTo>
                    <a:pt x="2140024" y="456512"/>
                    <a:pt x="2192358" y="614732"/>
                    <a:pt x="2129038" y="738346"/>
                  </a:cubicBezTo>
                  <a:cubicBezTo>
                    <a:pt x="2059177" y="874765"/>
                    <a:pt x="1904047" y="902313"/>
                    <a:pt x="1764125" y="917426"/>
                  </a:cubicBezTo>
                  <a:cubicBezTo>
                    <a:pt x="1572545" y="938106"/>
                    <a:pt x="1368488" y="953971"/>
                    <a:pt x="1140290" y="965930"/>
                  </a:cubicBezTo>
                  <a:cubicBezTo>
                    <a:pt x="893317" y="978852"/>
                    <a:pt x="687154" y="983741"/>
                    <a:pt x="491500" y="981286"/>
                  </a:cubicBezTo>
                  <a:cubicBezTo>
                    <a:pt x="466322" y="980947"/>
                    <a:pt x="437864" y="982249"/>
                    <a:pt x="407722" y="983614"/>
                  </a:cubicBezTo>
                  <a:cubicBezTo>
                    <a:pt x="377856" y="984959"/>
                    <a:pt x="346244" y="986377"/>
                    <a:pt x="314356" y="986377"/>
                  </a:cubicBezTo>
                  <a:close/>
                  <a:moveTo>
                    <a:pt x="271547" y="557709"/>
                  </a:moveTo>
                  <a:cubicBezTo>
                    <a:pt x="235225" y="557709"/>
                    <a:pt x="198077" y="567795"/>
                    <a:pt x="161872" y="587946"/>
                  </a:cubicBezTo>
                  <a:cubicBezTo>
                    <a:pt x="102383" y="621072"/>
                    <a:pt x="55625" y="682730"/>
                    <a:pt x="42756" y="745013"/>
                  </a:cubicBezTo>
                  <a:cubicBezTo>
                    <a:pt x="33009" y="792151"/>
                    <a:pt x="42841" y="836559"/>
                    <a:pt x="71172" y="873421"/>
                  </a:cubicBezTo>
                  <a:cubicBezTo>
                    <a:pt x="140673" y="963866"/>
                    <a:pt x="287961" y="957230"/>
                    <a:pt x="406294" y="951896"/>
                  </a:cubicBezTo>
                  <a:cubicBezTo>
                    <a:pt x="436890" y="950510"/>
                    <a:pt x="465783" y="949240"/>
                    <a:pt x="491902" y="949536"/>
                  </a:cubicBezTo>
                  <a:cubicBezTo>
                    <a:pt x="686879" y="952013"/>
                    <a:pt x="892354" y="947113"/>
                    <a:pt x="1138629" y="934222"/>
                  </a:cubicBezTo>
                  <a:cubicBezTo>
                    <a:pt x="1366234" y="922305"/>
                    <a:pt x="1569719" y="906483"/>
                    <a:pt x="1760706" y="885856"/>
                  </a:cubicBezTo>
                  <a:cubicBezTo>
                    <a:pt x="1892395" y="871643"/>
                    <a:pt x="2038127" y="846222"/>
                    <a:pt x="2100791" y="723878"/>
                  </a:cubicBezTo>
                  <a:cubicBezTo>
                    <a:pt x="2156375" y="615336"/>
                    <a:pt x="2109808" y="476048"/>
                    <a:pt x="1996958" y="413406"/>
                  </a:cubicBezTo>
                  <a:cubicBezTo>
                    <a:pt x="1933035" y="377909"/>
                    <a:pt x="1852157" y="374152"/>
                    <a:pt x="1775100" y="403087"/>
                  </a:cubicBezTo>
                  <a:cubicBezTo>
                    <a:pt x="1770517" y="404801"/>
                    <a:pt x="1765426" y="404325"/>
                    <a:pt x="1761257" y="401785"/>
                  </a:cubicBezTo>
                  <a:cubicBezTo>
                    <a:pt x="1757087" y="399245"/>
                    <a:pt x="1754325" y="394938"/>
                    <a:pt x="1753753" y="390101"/>
                  </a:cubicBezTo>
                  <a:cubicBezTo>
                    <a:pt x="1735888" y="239426"/>
                    <a:pt x="1645528" y="70389"/>
                    <a:pt x="1449895" y="89831"/>
                  </a:cubicBezTo>
                  <a:cubicBezTo>
                    <a:pt x="1311888" y="103526"/>
                    <a:pt x="1218660" y="184509"/>
                    <a:pt x="1164748" y="250031"/>
                  </a:cubicBezTo>
                  <a:cubicBezTo>
                    <a:pt x="1161287" y="254243"/>
                    <a:pt x="1155890" y="256370"/>
                    <a:pt x="1150503" y="255693"/>
                  </a:cubicBezTo>
                  <a:cubicBezTo>
                    <a:pt x="1145095" y="255015"/>
                    <a:pt x="1140417" y="251608"/>
                    <a:pt x="1138110" y="246665"/>
                  </a:cubicBezTo>
                  <a:cubicBezTo>
                    <a:pt x="1123230" y="214862"/>
                    <a:pt x="1105672" y="188086"/>
                    <a:pt x="1084431" y="164814"/>
                  </a:cubicBezTo>
                  <a:cubicBezTo>
                    <a:pt x="992071" y="63658"/>
                    <a:pt x="838644" y="34364"/>
                    <a:pt x="693546" y="90180"/>
                  </a:cubicBezTo>
                  <a:cubicBezTo>
                    <a:pt x="504412" y="162951"/>
                    <a:pt x="385635" y="356615"/>
                    <a:pt x="397986" y="572082"/>
                  </a:cubicBezTo>
                  <a:cubicBezTo>
                    <a:pt x="398314" y="577955"/>
                    <a:pt x="395382" y="583533"/>
                    <a:pt x="390355" y="586581"/>
                  </a:cubicBezTo>
                  <a:cubicBezTo>
                    <a:pt x="385328" y="589618"/>
                    <a:pt x="379031" y="589639"/>
                    <a:pt x="373983" y="586612"/>
                  </a:cubicBezTo>
                  <a:cubicBezTo>
                    <a:pt x="341756" y="567340"/>
                    <a:pt x="307043" y="557709"/>
                    <a:pt x="271547" y="5577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94" name="Google Shape;248;p9">
            <a:extLst>
              <a:ext uri="{FF2B5EF4-FFF2-40B4-BE49-F238E27FC236}">
                <a16:creationId xmlns:a16="http://schemas.microsoft.com/office/drawing/2014/main" id="{81ACCA7E-A4BE-4486-AF60-DACA36441756}"/>
              </a:ext>
            </a:extLst>
          </p:cNvPr>
          <p:cNvGrpSpPr/>
          <p:nvPr/>
        </p:nvGrpSpPr>
        <p:grpSpPr>
          <a:xfrm>
            <a:off x="11596255" y="3067256"/>
            <a:ext cx="1600229" cy="723488"/>
            <a:chOff x="10729875" y="529734"/>
            <a:chExt cx="3232134" cy="1460117"/>
          </a:xfrm>
        </p:grpSpPr>
        <p:sp>
          <p:nvSpPr>
            <p:cNvPr id="95" name="Google Shape;249;p9">
              <a:extLst>
                <a:ext uri="{FF2B5EF4-FFF2-40B4-BE49-F238E27FC236}">
                  <a16:creationId xmlns:a16="http://schemas.microsoft.com/office/drawing/2014/main" id="{25B203AF-E54D-4050-87A0-2B0DA5CCF5EE}"/>
                </a:ext>
              </a:extLst>
            </p:cNvPr>
            <p:cNvSpPr/>
            <p:nvPr/>
          </p:nvSpPr>
          <p:spPr>
            <a:xfrm>
              <a:off x="10729875" y="552963"/>
              <a:ext cx="3216751" cy="1436888"/>
            </a:xfrm>
            <a:custGeom>
              <a:avLst/>
              <a:gdLst/>
              <a:ahLst/>
              <a:cxnLst/>
              <a:rect l="l" t="t" r="r" b="b"/>
              <a:pathLst>
                <a:path w="3216751" h="1436888" extrusionOk="0">
                  <a:moveTo>
                    <a:pt x="2965957" y="553084"/>
                  </a:moveTo>
                  <a:cubicBezTo>
                    <a:pt x="2860420" y="494485"/>
                    <a:pt x="2733738" y="494643"/>
                    <a:pt x="2622073" y="536564"/>
                  </a:cubicBezTo>
                  <a:cubicBezTo>
                    <a:pt x="2592249" y="285040"/>
                    <a:pt x="2442622" y="48249"/>
                    <a:pt x="2152364" y="77078"/>
                  </a:cubicBezTo>
                  <a:cubicBezTo>
                    <a:pt x="1976416" y="94551"/>
                    <a:pt x="1827720" y="188467"/>
                    <a:pt x="1719728" y="319722"/>
                  </a:cubicBezTo>
                  <a:cubicBezTo>
                    <a:pt x="1698783" y="274933"/>
                    <a:pt x="1672378" y="232568"/>
                    <a:pt x="1637336" y="194204"/>
                  </a:cubicBezTo>
                  <a:cubicBezTo>
                    <a:pt x="1484079" y="26341"/>
                    <a:pt x="1245668" y="0"/>
                    <a:pt x="1040235" y="79036"/>
                  </a:cubicBezTo>
                  <a:cubicBezTo>
                    <a:pt x="734885" y="196521"/>
                    <a:pt x="575775" y="503576"/>
                    <a:pt x="593142" y="806778"/>
                  </a:cubicBezTo>
                  <a:cubicBezTo>
                    <a:pt x="494696" y="747892"/>
                    <a:pt x="376618" y="743278"/>
                    <a:pt x="259746" y="808354"/>
                  </a:cubicBezTo>
                  <a:cubicBezTo>
                    <a:pt x="106351" y="893773"/>
                    <a:pt x="0" y="1104137"/>
                    <a:pt x="119983" y="1260273"/>
                  </a:cubicBezTo>
                  <a:cubicBezTo>
                    <a:pt x="255714" y="1436888"/>
                    <a:pt x="562863" y="1378256"/>
                    <a:pt x="753385" y="1380648"/>
                  </a:cubicBezTo>
                  <a:cubicBezTo>
                    <a:pt x="1069202" y="1384617"/>
                    <a:pt x="1385294" y="1374732"/>
                    <a:pt x="1700678" y="1358222"/>
                  </a:cubicBezTo>
                  <a:cubicBezTo>
                    <a:pt x="2004747" y="1342294"/>
                    <a:pt x="2308934" y="1320080"/>
                    <a:pt x="2611691" y="1287398"/>
                  </a:cubicBezTo>
                  <a:cubicBezTo>
                    <a:pt x="2805324" y="1266475"/>
                    <a:pt x="3029076" y="1229582"/>
                    <a:pt x="3127195" y="1038013"/>
                  </a:cubicBezTo>
                  <a:cubicBezTo>
                    <a:pt x="3216751" y="863166"/>
                    <a:pt x="3134201" y="646493"/>
                    <a:pt x="2965957" y="5530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6" name="Google Shape;250;p9">
              <a:extLst>
                <a:ext uri="{FF2B5EF4-FFF2-40B4-BE49-F238E27FC236}">
                  <a16:creationId xmlns:a16="http://schemas.microsoft.com/office/drawing/2014/main" id="{4A16BAF7-55D0-4B99-A44C-A67950CEC26B}"/>
                </a:ext>
              </a:extLst>
            </p:cNvPr>
            <p:cNvSpPr/>
            <p:nvPr/>
          </p:nvSpPr>
          <p:spPr>
            <a:xfrm>
              <a:off x="10771812" y="529734"/>
              <a:ext cx="3190197" cy="1427194"/>
            </a:xfrm>
            <a:custGeom>
              <a:avLst/>
              <a:gdLst/>
              <a:ahLst/>
              <a:cxnLst/>
              <a:rect l="l" t="t" r="r" b="b"/>
              <a:pathLst>
                <a:path w="3190197" h="1427194" extrusionOk="0">
                  <a:moveTo>
                    <a:pt x="452289" y="1427194"/>
                  </a:moveTo>
                  <a:cubicBezTo>
                    <a:pt x="304291" y="1427194"/>
                    <a:pt x="152262" y="1406143"/>
                    <a:pt x="65457" y="1293177"/>
                  </a:cubicBezTo>
                  <a:cubicBezTo>
                    <a:pt x="16890" y="1229984"/>
                    <a:pt x="0" y="1154070"/>
                    <a:pt x="16615" y="1073657"/>
                  </a:cubicBezTo>
                  <a:cubicBezTo>
                    <a:pt x="37962" y="970354"/>
                    <a:pt x="112098" y="872288"/>
                    <a:pt x="210079" y="817710"/>
                  </a:cubicBezTo>
                  <a:cubicBezTo>
                    <a:pt x="318441" y="757375"/>
                    <a:pt x="432487" y="752326"/>
                    <a:pt x="534225" y="802671"/>
                  </a:cubicBezTo>
                  <a:cubicBezTo>
                    <a:pt x="526870" y="481933"/>
                    <a:pt x="708395" y="196797"/>
                    <a:pt x="992589" y="87450"/>
                  </a:cubicBezTo>
                  <a:cubicBezTo>
                    <a:pt x="1219909" y="0"/>
                    <a:pt x="1461124" y="46810"/>
                    <a:pt x="1607132" y="206724"/>
                  </a:cubicBezTo>
                  <a:cubicBezTo>
                    <a:pt x="1635855" y="238177"/>
                    <a:pt x="1660260" y="273526"/>
                    <a:pt x="1681352" y="314240"/>
                  </a:cubicBezTo>
                  <a:cubicBezTo>
                    <a:pt x="1797473" y="181747"/>
                    <a:pt x="1948412" y="100446"/>
                    <a:pt x="2108845" y="84507"/>
                  </a:cubicBezTo>
                  <a:cubicBezTo>
                    <a:pt x="2414703" y="54112"/>
                    <a:pt x="2559653" y="305636"/>
                    <a:pt x="2593318" y="538310"/>
                  </a:cubicBezTo>
                  <a:cubicBezTo>
                    <a:pt x="2711111" y="499353"/>
                    <a:pt x="2833444" y="507862"/>
                    <a:pt x="2931720" y="562430"/>
                  </a:cubicBezTo>
                  <a:cubicBezTo>
                    <a:pt x="3114981" y="664178"/>
                    <a:pt x="3190197" y="891190"/>
                    <a:pt x="3099382" y="1068472"/>
                  </a:cubicBezTo>
                  <a:cubicBezTo>
                    <a:pt x="2998882" y="1264708"/>
                    <a:pt x="2774177" y="1304512"/>
                    <a:pt x="2571453" y="1326409"/>
                  </a:cubicBezTo>
                  <a:cubicBezTo>
                    <a:pt x="2291333" y="1356645"/>
                    <a:pt x="1993053" y="1379844"/>
                    <a:pt x="1659572" y="1397306"/>
                  </a:cubicBezTo>
                  <a:cubicBezTo>
                    <a:pt x="1298437" y="1416208"/>
                    <a:pt x="997119" y="1423341"/>
                    <a:pt x="711242" y="1419754"/>
                  </a:cubicBezTo>
                  <a:cubicBezTo>
                    <a:pt x="674221" y="1419256"/>
                    <a:pt x="632459" y="1421172"/>
                    <a:pt x="588285" y="1423161"/>
                  </a:cubicBezTo>
                  <a:cubicBezTo>
                    <a:pt x="544787" y="1425119"/>
                    <a:pt x="498728" y="1427194"/>
                    <a:pt x="452289" y="1427194"/>
                  </a:cubicBezTo>
                  <a:close/>
                  <a:moveTo>
                    <a:pt x="389498" y="800269"/>
                  </a:moveTo>
                  <a:cubicBezTo>
                    <a:pt x="335174" y="800269"/>
                    <a:pt x="279622" y="815339"/>
                    <a:pt x="225530" y="845460"/>
                  </a:cubicBezTo>
                  <a:cubicBezTo>
                    <a:pt x="136736" y="894894"/>
                    <a:pt x="66939" y="986991"/>
                    <a:pt x="47709" y="1080071"/>
                  </a:cubicBezTo>
                  <a:cubicBezTo>
                    <a:pt x="33019" y="1151180"/>
                    <a:pt x="47857" y="1218173"/>
                    <a:pt x="90635" y="1273831"/>
                  </a:cubicBezTo>
                  <a:cubicBezTo>
                    <a:pt x="194595" y="1409117"/>
                    <a:pt x="412093" y="1399317"/>
                    <a:pt x="586856" y="1391443"/>
                  </a:cubicBezTo>
                  <a:cubicBezTo>
                    <a:pt x="631507" y="1389432"/>
                    <a:pt x="673618" y="1387570"/>
                    <a:pt x="711644" y="1388004"/>
                  </a:cubicBezTo>
                  <a:cubicBezTo>
                    <a:pt x="996791" y="1391591"/>
                    <a:pt x="1297484" y="1384469"/>
                    <a:pt x="1657910" y="1365599"/>
                  </a:cubicBezTo>
                  <a:cubicBezTo>
                    <a:pt x="1990799" y="1348168"/>
                    <a:pt x="2288508" y="1325022"/>
                    <a:pt x="2568045" y="1294839"/>
                  </a:cubicBezTo>
                  <a:cubicBezTo>
                    <a:pt x="2762525" y="1273831"/>
                    <a:pt x="2977832" y="1236165"/>
                    <a:pt x="3071124" y="1054004"/>
                  </a:cubicBezTo>
                  <a:cubicBezTo>
                    <a:pt x="3154214" y="891783"/>
                    <a:pt x="3084766" y="683715"/>
                    <a:pt x="2916311" y="590190"/>
                  </a:cubicBezTo>
                  <a:cubicBezTo>
                    <a:pt x="2820955" y="537241"/>
                    <a:pt x="2700453" y="531579"/>
                    <a:pt x="2585719" y="574664"/>
                  </a:cubicBezTo>
                  <a:cubicBezTo>
                    <a:pt x="2581137" y="576378"/>
                    <a:pt x="2576046" y="575902"/>
                    <a:pt x="2571876" y="573362"/>
                  </a:cubicBezTo>
                  <a:cubicBezTo>
                    <a:pt x="2567707" y="570822"/>
                    <a:pt x="2564944" y="566515"/>
                    <a:pt x="2564373" y="561668"/>
                  </a:cubicBezTo>
                  <a:cubicBezTo>
                    <a:pt x="2537862" y="338031"/>
                    <a:pt x="2403517" y="87132"/>
                    <a:pt x="2111988" y="116099"/>
                  </a:cubicBezTo>
                  <a:cubicBezTo>
                    <a:pt x="1952582" y="131931"/>
                    <a:pt x="1802733" y="216079"/>
                    <a:pt x="1690052" y="353038"/>
                  </a:cubicBezTo>
                  <a:cubicBezTo>
                    <a:pt x="1686591" y="357240"/>
                    <a:pt x="1681236" y="359357"/>
                    <a:pt x="1675807" y="358700"/>
                  </a:cubicBezTo>
                  <a:cubicBezTo>
                    <a:pt x="1670399" y="358012"/>
                    <a:pt x="1665721" y="354615"/>
                    <a:pt x="1663414" y="349673"/>
                  </a:cubicBezTo>
                  <a:cubicBezTo>
                    <a:pt x="1641337" y="302471"/>
                    <a:pt x="1615260" y="262720"/>
                    <a:pt x="1583679" y="228134"/>
                  </a:cubicBezTo>
                  <a:cubicBezTo>
                    <a:pt x="1446561" y="77946"/>
                    <a:pt x="1219020" y="34364"/>
                    <a:pt x="1003998" y="117083"/>
                  </a:cubicBezTo>
                  <a:cubicBezTo>
                    <a:pt x="724407" y="224652"/>
                    <a:pt x="548819" y="510783"/>
                    <a:pt x="567054" y="829098"/>
                  </a:cubicBezTo>
                  <a:cubicBezTo>
                    <a:pt x="567393" y="834961"/>
                    <a:pt x="564462" y="840538"/>
                    <a:pt x="559434" y="843586"/>
                  </a:cubicBezTo>
                  <a:cubicBezTo>
                    <a:pt x="554407" y="846634"/>
                    <a:pt x="548110" y="846645"/>
                    <a:pt x="543062" y="843629"/>
                  </a:cubicBezTo>
                  <a:cubicBezTo>
                    <a:pt x="494717" y="814715"/>
                    <a:pt x="442690" y="800269"/>
                    <a:pt x="389498" y="800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650" tIns="34325" rIns="68650" bIns="343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97" name="Google Shape;252;p9">
            <a:extLst>
              <a:ext uri="{FF2B5EF4-FFF2-40B4-BE49-F238E27FC236}">
                <a16:creationId xmlns:a16="http://schemas.microsoft.com/office/drawing/2014/main" id="{4EB4C519-BEF2-4B4F-B018-73ECFA3F564C}"/>
              </a:ext>
            </a:extLst>
          </p:cNvPr>
          <p:cNvGrpSpPr/>
          <p:nvPr/>
        </p:nvGrpSpPr>
        <p:grpSpPr>
          <a:xfrm>
            <a:off x="169456" y="5832083"/>
            <a:ext cx="293153" cy="337976"/>
            <a:chOff x="4505050" y="4336350"/>
            <a:chExt cx="69000" cy="79550"/>
          </a:xfrm>
        </p:grpSpPr>
        <p:sp>
          <p:nvSpPr>
            <p:cNvPr id="98" name="Google Shape;253;p9">
              <a:extLst>
                <a:ext uri="{FF2B5EF4-FFF2-40B4-BE49-F238E27FC236}">
                  <a16:creationId xmlns:a16="http://schemas.microsoft.com/office/drawing/2014/main" id="{383AA425-7D33-471F-9B58-0D26D370EB2A}"/>
                </a:ext>
              </a:extLst>
            </p:cNvPr>
            <p:cNvSpPr/>
            <p:nvPr/>
          </p:nvSpPr>
          <p:spPr>
            <a:xfrm>
              <a:off x="4541750" y="4337475"/>
              <a:ext cx="23950" cy="22825"/>
            </a:xfrm>
            <a:custGeom>
              <a:avLst/>
              <a:gdLst/>
              <a:ahLst/>
              <a:cxnLst/>
              <a:rect l="l" t="t" r="r" b="b"/>
              <a:pathLst>
                <a:path w="958" h="913" extrusionOk="0">
                  <a:moveTo>
                    <a:pt x="646" y="0"/>
                  </a:moveTo>
                  <a:lnTo>
                    <a:pt x="513" y="23"/>
                  </a:lnTo>
                  <a:lnTo>
                    <a:pt x="357" y="89"/>
                  </a:lnTo>
                  <a:lnTo>
                    <a:pt x="179" y="223"/>
                  </a:lnTo>
                  <a:lnTo>
                    <a:pt x="1" y="401"/>
                  </a:lnTo>
                  <a:lnTo>
                    <a:pt x="579" y="846"/>
                  </a:lnTo>
                  <a:lnTo>
                    <a:pt x="646" y="912"/>
                  </a:lnTo>
                  <a:lnTo>
                    <a:pt x="779" y="734"/>
                  </a:lnTo>
                  <a:lnTo>
                    <a:pt x="868" y="601"/>
                  </a:lnTo>
                  <a:lnTo>
                    <a:pt x="913" y="467"/>
                  </a:lnTo>
                  <a:lnTo>
                    <a:pt x="957" y="312"/>
                  </a:lnTo>
                  <a:lnTo>
                    <a:pt x="957" y="267"/>
                  </a:lnTo>
                  <a:lnTo>
                    <a:pt x="935" y="201"/>
                  </a:lnTo>
                  <a:lnTo>
                    <a:pt x="935" y="178"/>
                  </a:lnTo>
                  <a:lnTo>
                    <a:pt x="891" y="156"/>
                  </a:lnTo>
                  <a:lnTo>
                    <a:pt x="868" y="134"/>
                  </a:lnTo>
                  <a:lnTo>
                    <a:pt x="779" y="45"/>
                  </a:lnTo>
                  <a:lnTo>
                    <a:pt x="713" y="23"/>
                  </a:lnTo>
                  <a:lnTo>
                    <a:pt x="646" y="0"/>
                  </a:lnTo>
                  <a:close/>
                </a:path>
              </a:pathLst>
            </a:custGeom>
            <a:solidFill>
              <a:srgbClr val="9B8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9" name="Google Shape;254;p9">
              <a:extLst>
                <a:ext uri="{FF2B5EF4-FFF2-40B4-BE49-F238E27FC236}">
                  <a16:creationId xmlns:a16="http://schemas.microsoft.com/office/drawing/2014/main" id="{29CD3D51-7E0D-4EB6-B464-CFAB739C2F9C}"/>
                </a:ext>
              </a:extLst>
            </p:cNvPr>
            <p:cNvSpPr/>
            <p:nvPr/>
          </p:nvSpPr>
          <p:spPr>
            <a:xfrm>
              <a:off x="4506175" y="4341925"/>
              <a:ext cx="66750" cy="72875"/>
            </a:xfrm>
            <a:custGeom>
              <a:avLst/>
              <a:gdLst/>
              <a:ahLst/>
              <a:cxnLst/>
              <a:rect l="l" t="t" r="r" b="b"/>
              <a:pathLst>
                <a:path w="2670" h="2915" extrusionOk="0">
                  <a:moveTo>
                    <a:pt x="2358" y="0"/>
                  </a:moveTo>
                  <a:lnTo>
                    <a:pt x="2358" y="23"/>
                  </a:lnTo>
                  <a:lnTo>
                    <a:pt x="2380" y="89"/>
                  </a:lnTo>
                  <a:lnTo>
                    <a:pt x="2380" y="134"/>
                  </a:lnTo>
                  <a:lnTo>
                    <a:pt x="2336" y="289"/>
                  </a:lnTo>
                  <a:lnTo>
                    <a:pt x="2291" y="423"/>
                  </a:lnTo>
                  <a:lnTo>
                    <a:pt x="2202" y="556"/>
                  </a:lnTo>
                  <a:lnTo>
                    <a:pt x="2069" y="734"/>
                  </a:lnTo>
                  <a:lnTo>
                    <a:pt x="2158" y="801"/>
                  </a:lnTo>
                  <a:lnTo>
                    <a:pt x="2358" y="1201"/>
                  </a:lnTo>
                  <a:lnTo>
                    <a:pt x="2558" y="935"/>
                  </a:lnTo>
                  <a:lnTo>
                    <a:pt x="2670" y="712"/>
                  </a:lnTo>
                  <a:lnTo>
                    <a:pt x="2670" y="668"/>
                  </a:lnTo>
                  <a:lnTo>
                    <a:pt x="2670" y="601"/>
                  </a:lnTo>
                  <a:lnTo>
                    <a:pt x="2625" y="445"/>
                  </a:lnTo>
                  <a:lnTo>
                    <a:pt x="2514" y="245"/>
                  </a:lnTo>
                  <a:lnTo>
                    <a:pt x="2358" y="0"/>
                  </a:lnTo>
                  <a:close/>
                  <a:moveTo>
                    <a:pt x="0" y="1824"/>
                  </a:moveTo>
                  <a:lnTo>
                    <a:pt x="245" y="2336"/>
                  </a:lnTo>
                  <a:lnTo>
                    <a:pt x="734" y="2714"/>
                  </a:lnTo>
                  <a:lnTo>
                    <a:pt x="1024" y="2914"/>
                  </a:lnTo>
                  <a:lnTo>
                    <a:pt x="779" y="2425"/>
                  </a:lnTo>
                  <a:lnTo>
                    <a:pt x="757" y="2425"/>
                  </a:lnTo>
                  <a:lnTo>
                    <a:pt x="468" y="2202"/>
                  </a:lnTo>
                  <a:lnTo>
                    <a:pt x="0" y="1824"/>
                  </a:lnTo>
                  <a:close/>
                </a:path>
              </a:pathLst>
            </a:custGeom>
            <a:solidFill>
              <a:srgbClr val="88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0" name="Google Shape;255;p9">
              <a:extLst>
                <a:ext uri="{FF2B5EF4-FFF2-40B4-BE49-F238E27FC236}">
                  <a16:creationId xmlns:a16="http://schemas.microsoft.com/office/drawing/2014/main" id="{741B6C9C-0970-44C6-AC92-CE0DA1C1350C}"/>
                </a:ext>
              </a:extLst>
            </p:cNvPr>
            <p:cNvSpPr/>
            <p:nvPr/>
          </p:nvSpPr>
          <p:spPr>
            <a:xfrm>
              <a:off x="4557875" y="4341925"/>
              <a:ext cx="15050" cy="30050"/>
            </a:xfrm>
            <a:custGeom>
              <a:avLst/>
              <a:gdLst/>
              <a:ahLst/>
              <a:cxnLst/>
              <a:rect l="l" t="t" r="r" b="b"/>
              <a:pathLst>
                <a:path w="602" h="1202" fill="none" extrusionOk="0">
                  <a:moveTo>
                    <a:pt x="290" y="0"/>
                  </a:moveTo>
                  <a:lnTo>
                    <a:pt x="290" y="0"/>
                  </a:lnTo>
                  <a:lnTo>
                    <a:pt x="290" y="23"/>
                  </a:lnTo>
                  <a:lnTo>
                    <a:pt x="290" y="23"/>
                  </a:lnTo>
                  <a:lnTo>
                    <a:pt x="312" y="89"/>
                  </a:lnTo>
                  <a:lnTo>
                    <a:pt x="312" y="134"/>
                  </a:lnTo>
                  <a:lnTo>
                    <a:pt x="268" y="289"/>
                  </a:lnTo>
                  <a:lnTo>
                    <a:pt x="268" y="289"/>
                  </a:lnTo>
                  <a:lnTo>
                    <a:pt x="223" y="423"/>
                  </a:lnTo>
                  <a:lnTo>
                    <a:pt x="134" y="556"/>
                  </a:lnTo>
                  <a:lnTo>
                    <a:pt x="134" y="556"/>
                  </a:lnTo>
                  <a:lnTo>
                    <a:pt x="1" y="734"/>
                  </a:lnTo>
                  <a:lnTo>
                    <a:pt x="1" y="734"/>
                  </a:lnTo>
                  <a:lnTo>
                    <a:pt x="90" y="801"/>
                  </a:lnTo>
                  <a:lnTo>
                    <a:pt x="90" y="801"/>
                  </a:lnTo>
                  <a:lnTo>
                    <a:pt x="290" y="1201"/>
                  </a:lnTo>
                  <a:lnTo>
                    <a:pt x="290" y="1201"/>
                  </a:lnTo>
                  <a:lnTo>
                    <a:pt x="490" y="935"/>
                  </a:lnTo>
                  <a:lnTo>
                    <a:pt x="602" y="712"/>
                  </a:lnTo>
                  <a:lnTo>
                    <a:pt x="602" y="712"/>
                  </a:lnTo>
                  <a:lnTo>
                    <a:pt x="602" y="668"/>
                  </a:lnTo>
                  <a:lnTo>
                    <a:pt x="602" y="601"/>
                  </a:lnTo>
                  <a:lnTo>
                    <a:pt x="557" y="445"/>
                  </a:lnTo>
                  <a:lnTo>
                    <a:pt x="446" y="245"/>
                  </a:lnTo>
                  <a:lnTo>
                    <a:pt x="2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1" name="Google Shape;256;p9">
              <a:extLst>
                <a:ext uri="{FF2B5EF4-FFF2-40B4-BE49-F238E27FC236}">
                  <a16:creationId xmlns:a16="http://schemas.microsoft.com/office/drawing/2014/main" id="{EBF610A6-F016-427A-A252-E110D6FB7A13}"/>
                </a:ext>
              </a:extLst>
            </p:cNvPr>
            <p:cNvSpPr/>
            <p:nvPr/>
          </p:nvSpPr>
          <p:spPr>
            <a:xfrm>
              <a:off x="4506175" y="4387525"/>
              <a:ext cx="25600" cy="27275"/>
            </a:xfrm>
            <a:custGeom>
              <a:avLst/>
              <a:gdLst/>
              <a:ahLst/>
              <a:cxnLst/>
              <a:rect l="l" t="t" r="r" b="b"/>
              <a:pathLst>
                <a:path w="1024" h="1091" fill="none" extrusionOk="0">
                  <a:moveTo>
                    <a:pt x="779" y="601"/>
                  </a:moveTo>
                  <a:lnTo>
                    <a:pt x="779" y="601"/>
                  </a:lnTo>
                  <a:lnTo>
                    <a:pt x="779" y="601"/>
                  </a:lnTo>
                  <a:lnTo>
                    <a:pt x="779" y="601"/>
                  </a:lnTo>
                  <a:lnTo>
                    <a:pt x="757" y="601"/>
                  </a:lnTo>
                  <a:lnTo>
                    <a:pt x="757" y="601"/>
                  </a:lnTo>
                  <a:lnTo>
                    <a:pt x="468" y="37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45" y="512"/>
                  </a:lnTo>
                  <a:lnTo>
                    <a:pt x="245" y="512"/>
                  </a:lnTo>
                  <a:lnTo>
                    <a:pt x="734" y="890"/>
                  </a:lnTo>
                  <a:lnTo>
                    <a:pt x="1024" y="1090"/>
                  </a:lnTo>
                  <a:lnTo>
                    <a:pt x="1024" y="1090"/>
                  </a:lnTo>
                  <a:lnTo>
                    <a:pt x="779" y="601"/>
                  </a:lnTo>
                  <a:lnTo>
                    <a:pt x="779" y="6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2" name="Google Shape;257;p9">
              <a:extLst>
                <a:ext uri="{FF2B5EF4-FFF2-40B4-BE49-F238E27FC236}">
                  <a16:creationId xmlns:a16="http://schemas.microsoft.com/office/drawing/2014/main" id="{FC814C45-FD6F-4164-AA4F-9156F5A7DC26}"/>
                </a:ext>
              </a:extLst>
            </p:cNvPr>
            <p:cNvSpPr/>
            <p:nvPr/>
          </p:nvSpPr>
          <p:spPr>
            <a:xfrm>
              <a:off x="4525625" y="4361950"/>
              <a:ext cx="41175" cy="52850"/>
            </a:xfrm>
            <a:custGeom>
              <a:avLst/>
              <a:gdLst/>
              <a:ahLst/>
              <a:cxnLst/>
              <a:rect l="l" t="t" r="r" b="b"/>
              <a:pathLst>
                <a:path w="1647" h="2114" extrusionOk="0">
                  <a:moveTo>
                    <a:pt x="1380" y="0"/>
                  </a:moveTo>
                  <a:lnTo>
                    <a:pt x="1113" y="356"/>
                  </a:lnTo>
                  <a:lnTo>
                    <a:pt x="624" y="934"/>
                  </a:lnTo>
                  <a:lnTo>
                    <a:pt x="1" y="1624"/>
                  </a:lnTo>
                  <a:lnTo>
                    <a:pt x="246" y="2113"/>
                  </a:lnTo>
                  <a:lnTo>
                    <a:pt x="268" y="2113"/>
                  </a:lnTo>
                  <a:lnTo>
                    <a:pt x="868" y="1446"/>
                  </a:lnTo>
                  <a:lnTo>
                    <a:pt x="1358" y="868"/>
                  </a:lnTo>
                  <a:lnTo>
                    <a:pt x="1647" y="512"/>
                  </a:lnTo>
                  <a:lnTo>
                    <a:pt x="1580" y="400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548D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3" name="Google Shape;258;p9">
              <a:extLst>
                <a:ext uri="{FF2B5EF4-FFF2-40B4-BE49-F238E27FC236}">
                  <a16:creationId xmlns:a16="http://schemas.microsoft.com/office/drawing/2014/main" id="{3065B617-0932-4C8C-A91F-50B2FCEE161B}"/>
                </a:ext>
              </a:extLst>
            </p:cNvPr>
            <p:cNvSpPr/>
            <p:nvPr/>
          </p:nvSpPr>
          <p:spPr>
            <a:xfrm>
              <a:off x="4506175" y="4346375"/>
              <a:ext cx="53950" cy="56175"/>
            </a:xfrm>
            <a:custGeom>
              <a:avLst/>
              <a:gdLst/>
              <a:ahLst/>
              <a:cxnLst/>
              <a:rect l="l" t="t" r="r" b="b"/>
              <a:pathLst>
                <a:path w="2158" h="2247" extrusionOk="0">
                  <a:moveTo>
                    <a:pt x="1357" y="0"/>
                  </a:moveTo>
                  <a:lnTo>
                    <a:pt x="912" y="556"/>
                  </a:lnTo>
                  <a:lnTo>
                    <a:pt x="0" y="1624"/>
                  </a:lnTo>
                  <a:lnTo>
                    <a:pt x="0" y="1646"/>
                  </a:lnTo>
                  <a:lnTo>
                    <a:pt x="468" y="2024"/>
                  </a:lnTo>
                  <a:lnTo>
                    <a:pt x="757" y="2247"/>
                  </a:lnTo>
                  <a:lnTo>
                    <a:pt x="779" y="2247"/>
                  </a:lnTo>
                  <a:lnTo>
                    <a:pt x="1402" y="1557"/>
                  </a:lnTo>
                  <a:lnTo>
                    <a:pt x="1891" y="979"/>
                  </a:lnTo>
                  <a:lnTo>
                    <a:pt x="2158" y="623"/>
                  </a:lnTo>
                  <a:lnTo>
                    <a:pt x="2069" y="556"/>
                  </a:lnTo>
                  <a:lnTo>
                    <a:pt x="2002" y="490"/>
                  </a:lnTo>
                  <a:lnTo>
                    <a:pt x="1424" y="45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7AAA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4" name="Google Shape;259;p9">
              <a:extLst>
                <a:ext uri="{FF2B5EF4-FFF2-40B4-BE49-F238E27FC236}">
                  <a16:creationId xmlns:a16="http://schemas.microsoft.com/office/drawing/2014/main" id="{EE91AF03-984D-4348-B282-B107E98F7007}"/>
                </a:ext>
              </a:extLst>
            </p:cNvPr>
            <p:cNvSpPr/>
            <p:nvPr/>
          </p:nvSpPr>
          <p:spPr>
            <a:xfrm>
              <a:off x="4539525" y="434525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23" y="1"/>
                  </a:moveTo>
                  <a:lnTo>
                    <a:pt x="1" y="23"/>
                  </a:lnTo>
                  <a:lnTo>
                    <a:pt x="23" y="68"/>
                  </a:lnTo>
                  <a:lnTo>
                    <a:pt x="90" y="112"/>
                  </a:lnTo>
                  <a:lnTo>
                    <a:pt x="112" y="134"/>
                  </a:lnTo>
                  <a:lnTo>
                    <a:pt x="134" y="112"/>
                  </a:lnTo>
                  <a:lnTo>
                    <a:pt x="134" y="90"/>
                  </a:lnTo>
                  <a:lnTo>
                    <a:pt x="112" y="68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5" name="Google Shape;260;p9">
              <a:extLst>
                <a:ext uri="{FF2B5EF4-FFF2-40B4-BE49-F238E27FC236}">
                  <a16:creationId xmlns:a16="http://schemas.microsoft.com/office/drawing/2014/main" id="{69750CB5-7B9F-4653-A281-1066E2D4B6AB}"/>
                </a:ext>
              </a:extLst>
            </p:cNvPr>
            <p:cNvSpPr/>
            <p:nvPr/>
          </p:nvSpPr>
          <p:spPr>
            <a:xfrm>
              <a:off x="4527850" y="4345250"/>
              <a:ext cx="13375" cy="15600"/>
            </a:xfrm>
            <a:custGeom>
              <a:avLst/>
              <a:gdLst/>
              <a:ahLst/>
              <a:cxnLst/>
              <a:rect l="l" t="t" r="r" b="b"/>
              <a:pathLst>
                <a:path w="535" h="624" extrusionOk="0">
                  <a:moveTo>
                    <a:pt x="468" y="1"/>
                  </a:moveTo>
                  <a:lnTo>
                    <a:pt x="1" y="557"/>
                  </a:lnTo>
                  <a:lnTo>
                    <a:pt x="1" y="579"/>
                  </a:lnTo>
                  <a:lnTo>
                    <a:pt x="23" y="624"/>
                  </a:lnTo>
                  <a:lnTo>
                    <a:pt x="68" y="624"/>
                  </a:lnTo>
                  <a:lnTo>
                    <a:pt x="535" y="68"/>
                  </a:lnTo>
                  <a:lnTo>
                    <a:pt x="535" y="45"/>
                  </a:lnTo>
                  <a:lnTo>
                    <a:pt x="512" y="23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6" name="Google Shape;261;p9">
              <a:extLst>
                <a:ext uri="{FF2B5EF4-FFF2-40B4-BE49-F238E27FC236}">
                  <a16:creationId xmlns:a16="http://schemas.microsoft.com/office/drawing/2014/main" id="{FDFF17E2-323E-40B6-B7D6-FEFDD95510E0}"/>
                </a:ext>
              </a:extLst>
            </p:cNvPr>
            <p:cNvSpPr/>
            <p:nvPr/>
          </p:nvSpPr>
          <p:spPr>
            <a:xfrm>
              <a:off x="4505050" y="4359150"/>
              <a:ext cx="24500" cy="28950"/>
            </a:xfrm>
            <a:custGeom>
              <a:avLst/>
              <a:gdLst/>
              <a:ahLst/>
              <a:cxnLst/>
              <a:rect l="l" t="t" r="r" b="b"/>
              <a:pathLst>
                <a:path w="980" h="1158" extrusionOk="0">
                  <a:moveTo>
                    <a:pt x="913" y="1"/>
                  </a:moveTo>
                  <a:lnTo>
                    <a:pt x="1" y="1091"/>
                  </a:lnTo>
                  <a:lnTo>
                    <a:pt x="1" y="1113"/>
                  </a:lnTo>
                  <a:lnTo>
                    <a:pt x="23" y="1135"/>
                  </a:lnTo>
                  <a:lnTo>
                    <a:pt x="45" y="1157"/>
                  </a:lnTo>
                  <a:lnTo>
                    <a:pt x="68" y="1157"/>
                  </a:lnTo>
                  <a:lnTo>
                    <a:pt x="980" y="68"/>
                  </a:lnTo>
                  <a:lnTo>
                    <a:pt x="980" y="45"/>
                  </a:lnTo>
                  <a:lnTo>
                    <a:pt x="980" y="23"/>
                  </a:lnTo>
                  <a:lnTo>
                    <a:pt x="9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7" name="Google Shape;262;p9">
              <a:extLst>
                <a:ext uri="{FF2B5EF4-FFF2-40B4-BE49-F238E27FC236}">
                  <a16:creationId xmlns:a16="http://schemas.microsoft.com/office/drawing/2014/main" id="{D6A3CEE6-E593-4C76-B5E8-85FCA974C74F}"/>
                </a:ext>
              </a:extLst>
            </p:cNvPr>
            <p:cNvSpPr/>
            <p:nvPr/>
          </p:nvSpPr>
          <p:spPr>
            <a:xfrm>
              <a:off x="4505050" y="4336350"/>
              <a:ext cx="69000" cy="79550"/>
            </a:xfrm>
            <a:custGeom>
              <a:avLst/>
              <a:gdLst/>
              <a:ahLst/>
              <a:cxnLst/>
              <a:rect l="l" t="t" r="r" b="b"/>
              <a:pathLst>
                <a:path w="2760" h="3182" extrusionOk="0">
                  <a:moveTo>
                    <a:pt x="2114" y="90"/>
                  </a:moveTo>
                  <a:lnTo>
                    <a:pt x="2203" y="112"/>
                  </a:lnTo>
                  <a:lnTo>
                    <a:pt x="2270" y="157"/>
                  </a:lnTo>
                  <a:lnTo>
                    <a:pt x="2336" y="223"/>
                  </a:lnTo>
                  <a:lnTo>
                    <a:pt x="2470" y="379"/>
                  </a:lnTo>
                  <a:lnTo>
                    <a:pt x="2559" y="512"/>
                  </a:lnTo>
                  <a:lnTo>
                    <a:pt x="2603" y="601"/>
                  </a:lnTo>
                  <a:lnTo>
                    <a:pt x="2648" y="713"/>
                  </a:lnTo>
                  <a:lnTo>
                    <a:pt x="2670" y="802"/>
                  </a:lnTo>
                  <a:lnTo>
                    <a:pt x="2670" y="913"/>
                  </a:lnTo>
                  <a:lnTo>
                    <a:pt x="2626" y="1046"/>
                  </a:lnTo>
                  <a:lnTo>
                    <a:pt x="2537" y="1158"/>
                  </a:lnTo>
                  <a:lnTo>
                    <a:pt x="2381" y="1380"/>
                  </a:lnTo>
                  <a:lnTo>
                    <a:pt x="2381" y="1424"/>
                  </a:lnTo>
                  <a:lnTo>
                    <a:pt x="2403" y="1469"/>
                  </a:lnTo>
                  <a:lnTo>
                    <a:pt x="2381" y="1536"/>
                  </a:lnTo>
                  <a:lnTo>
                    <a:pt x="2336" y="1647"/>
                  </a:lnTo>
                  <a:lnTo>
                    <a:pt x="2158" y="1869"/>
                  </a:lnTo>
                  <a:lnTo>
                    <a:pt x="1869" y="2203"/>
                  </a:lnTo>
                  <a:lnTo>
                    <a:pt x="1224" y="2937"/>
                  </a:lnTo>
                  <a:lnTo>
                    <a:pt x="1135" y="3026"/>
                  </a:lnTo>
                  <a:lnTo>
                    <a:pt x="1069" y="3093"/>
                  </a:lnTo>
                  <a:lnTo>
                    <a:pt x="1024" y="3093"/>
                  </a:lnTo>
                  <a:lnTo>
                    <a:pt x="980" y="3070"/>
                  </a:lnTo>
                  <a:lnTo>
                    <a:pt x="935" y="3004"/>
                  </a:lnTo>
                  <a:lnTo>
                    <a:pt x="624" y="2781"/>
                  </a:lnTo>
                  <a:lnTo>
                    <a:pt x="401" y="2581"/>
                  </a:lnTo>
                  <a:lnTo>
                    <a:pt x="312" y="2470"/>
                  </a:lnTo>
                  <a:lnTo>
                    <a:pt x="223" y="2336"/>
                  </a:lnTo>
                  <a:lnTo>
                    <a:pt x="131" y="2151"/>
                  </a:lnTo>
                  <a:lnTo>
                    <a:pt x="223" y="2225"/>
                  </a:lnTo>
                  <a:lnTo>
                    <a:pt x="490" y="2448"/>
                  </a:lnTo>
                  <a:lnTo>
                    <a:pt x="646" y="2581"/>
                  </a:lnTo>
                  <a:lnTo>
                    <a:pt x="735" y="2648"/>
                  </a:lnTo>
                  <a:lnTo>
                    <a:pt x="824" y="2692"/>
                  </a:lnTo>
                  <a:lnTo>
                    <a:pt x="868" y="2670"/>
                  </a:lnTo>
                  <a:lnTo>
                    <a:pt x="1580" y="1869"/>
                  </a:lnTo>
                  <a:lnTo>
                    <a:pt x="2247" y="1046"/>
                  </a:lnTo>
                  <a:lnTo>
                    <a:pt x="2247" y="1024"/>
                  </a:lnTo>
                  <a:lnTo>
                    <a:pt x="2225" y="1002"/>
                  </a:lnTo>
                  <a:lnTo>
                    <a:pt x="1529" y="453"/>
                  </a:lnTo>
                  <a:lnTo>
                    <a:pt x="1529" y="453"/>
                  </a:lnTo>
                  <a:lnTo>
                    <a:pt x="1625" y="357"/>
                  </a:lnTo>
                  <a:lnTo>
                    <a:pt x="1736" y="246"/>
                  </a:lnTo>
                  <a:lnTo>
                    <a:pt x="1869" y="157"/>
                  </a:lnTo>
                  <a:lnTo>
                    <a:pt x="2025" y="90"/>
                  </a:lnTo>
                  <a:close/>
                  <a:moveTo>
                    <a:pt x="2047" y="1"/>
                  </a:moveTo>
                  <a:lnTo>
                    <a:pt x="1958" y="23"/>
                  </a:lnTo>
                  <a:lnTo>
                    <a:pt x="1869" y="45"/>
                  </a:lnTo>
                  <a:lnTo>
                    <a:pt x="1714" y="157"/>
                  </a:lnTo>
                  <a:lnTo>
                    <a:pt x="1558" y="290"/>
                  </a:lnTo>
                  <a:lnTo>
                    <a:pt x="1447" y="424"/>
                  </a:lnTo>
                  <a:lnTo>
                    <a:pt x="1447" y="446"/>
                  </a:lnTo>
                  <a:lnTo>
                    <a:pt x="1469" y="468"/>
                  </a:lnTo>
                  <a:lnTo>
                    <a:pt x="2157" y="1010"/>
                  </a:lnTo>
                  <a:lnTo>
                    <a:pt x="2157" y="1010"/>
                  </a:lnTo>
                  <a:lnTo>
                    <a:pt x="1691" y="1602"/>
                  </a:lnTo>
                  <a:lnTo>
                    <a:pt x="1180" y="2203"/>
                  </a:lnTo>
                  <a:lnTo>
                    <a:pt x="1046" y="2359"/>
                  </a:lnTo>
                  <a:lnTo>
                    <a:pt x="913" y="2492"/>
                  </a:lnTo>
                  <a:lnTo>
                    <a:pt x="824" y="2559"/>
                  </a:lnTo>
                  <a:lnTo>
                    <a:pt x="779" y="2559"/>
                  </a:lnTo>
                  <a:lnTo>
                    <a:pt x="713" y="2537"/>
                  </a:lnTo>
                  <a:lnTo>
                    <a:pt x="646" y="2492"/>
                  </a:lnTo>
                  <a:lnTo>
                    <a:pt x="424" y="2314"/>
                  </a:lnTo>
                  <a:lnTo>
                    <a:pt x="223" y="2181"/>
                  </a:lnTo>
                  <a:lnTo>
                    <a:pt x="134" y="2114"/>
                  </a:lnTo>
                  <a:lnTo>
                    <a:pt x="68" y="2025"/>
                  </a:lnTo>
                  <a:lnTo>
                    <a:pt x="45" y="2003"/>
                  </a:lnTo>
                  <a:lnTo>
                    <a:pt x="1" y="2003"/>
                  </a:lnTo>
                  <a:lnTo>
                    <a:pt x="1" y="2047"/>
                  </a:lnTo>
                  <a:lnTo>
                    <a:pt x="201" y="2403"/>
                  </a:lnTo>
                  <a:lnTo>
                    <a:pt x="268" y="2514"/>
                  </a:lnTo>
                  <a:lnTo>
                    <a:pt x="335" y="2603"/>
                  </a:lnTo>
                  <a:lnTo>
                    <a:pt x="535" y="2781"/>
                  </a:lnTo>
                  <a:lnTo>
                    <a:pt x="779" y="3004"/>
                  </a:lnTo>
                  <a:lnTo>
                    <a:pt x="935" y="3115"/>
                  </a:lnTo>
                  <a:lnTo>
                    <a:pt x="1091" y="3182"/>
                  </a:lnTo>
                  <a:lnTo>
                    <a:pt x="1113" y="3159"/>
                  </a:lnTo>
                  <a:lnTo>
                    <a:pt x="1469" y="2781"/>
                  </a:lnTo>
                  <a:lnTo>
                    <a:pt x="1825" y="2381"/>
                  </a:lnTo>
                  <a:lnTo>
                    <a:pt x="2514" y="1558"/>
                  </a:lnTo>
                  <a:lnTo>
                    <a:pt x="2492" y="1536"/>
                  </a:lnTo>
                  <a:lnTo>
                    <a:pt x="2492" y="1447"/>
                  </a:lnTo>
                  <a:lnTo>
                    <a:pt x="2492" y="1380"/>
                  </a:lnTo>
                  <a:lnTo>
                    <a:pt x="2537" y="1291"/>
                  </a:lnTo>
                  <a:lnTo>
                    <a:pt x="2581" y="1224"/>
                  </a:lnTo>
                  <a:lnTo>
                    <a:pt x="2692" y="1046"/>
                  </a:lnTo>
                  <a:lnTo>
                    <a:pt x="2737" y="980"/>
                  </a:lnTo>
                  <a:lnTo>
                    <a:pt x="2759" y="891"/>
                  </a:lnTo>
                  <a:lnTo>
                    <a:pt x="2759" y="824"/>
                  </a:lnTo>
                  <a:lnTo>
                    <a:pt x="2737" y="757"/>
                  </a:lnTo>
                  <a:lnTo>
                    <a:pt x="2692" y="601"/>
                  </a:lnTo>
                  <a:lnTo>
                    <a:pt x="2603" y="468"/>
                  </a:lnTo>
                  <a:lnTo>
                    <a:pt x="2514" y="357"/>
                  </a:lnTo>
                  <a:lnTo>
                    <a:pt x="2425" y="223"/>
                  </a:lnTo>
                  <a:lnTo>
                    <a:pt x="2336" y="112"/>
                  </a:lnTo>
                  <a:lnTo>
                    <a:pt x="2270" y="68"/>
                  </a:lnTo>
                  <a:lnTo>
                    <a:pt x="2203" y="45"/>
                  </a:lnTo>
                  <a:lnTo>
                    <a:pt x="2136" y="23"/>
                  </a:lnTo>
                  <a:lnTo>
                    <a:pt x="20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8" name="Google Shape;263;p9">
              <a:extLst>
                <a:ext uri="{FF2B5EF4-FFF2-40B4-BE49-F238E27FC236}">
                  <a16:creationId xmlns:a16="http://schemas.microsoft.com/office/drawing/2014/main" id="{358DA532-79CE-4DA5-B9CE-34628B38D2E1}"/>
                </a:ext>
              </a:extLst>
            </p:cNvPr>
            <p:cNvSpPr/>
            <p:nvPr/>
          </p:nvSpPr>
          <p:spPr>
            <a:xfrm>
              <a:off x="4523975" y="4401425"/>
              <a:ext cx="8925" cy="14475"/>
            </a:xfrm>
            <a:custGeom>
              <a:avLst/>
              <a:gdLst/>
              <a:ahLst/>
              <a:cxnLst/>
              <a:rect l="l" t="t" r="r" b="b"/>
              <a:pathLst>
                <a:path w="357" h="579" extrusionOk="0">
                  <a:moveTo>
                    <a:pt x="22" y="0"/>
                  </a:moveTo>
                  <a:lnTo>
                    <a:pt x="0" y="23"/>
                  </a:lnTo>
                  <a:lnTo>
                    <a:pt x="0" y="45"/>
                  </a:lnTo>
                  <a:lnTo>
                    <a:pt x="22" y="67"/>
                  </a:lnTo>
                  <a:lnTo>
                    <a:pt x="67" y="89"/>
                  </a:lnTo>
                  <a:lnTo>
                    <a:pt x="67" y="89"/>
                  </a:lnTo>
                  <a:lnTo>
                    <a:pt x="289" y="534"/>
                  </a:lnTo>
                  <a:lnTo>
                    <a:pt x="312" y="556"/>
                  </a:lnTo>
                  <a:lnTo>
                    <a:pt x="334" y="579"/>
                  </a:lnTo>
                  <a:lnTo>
                    <a:pt x="356" y="556"/>
                  </a:lnTo>
                  <a:lnTo>
                    <a:pt x="356" y="534"/>
                  </a:lnTo>
                  <a:lnTo>
                    <a:pt x="111" y="45"/>
                  </a:lnTo>
                  <a:lnTo>
                    <a:pt x="67" y="2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9" name="Google Shape;264;p9">
              <a:extLst>
                <a:ext uri="{FF2B5EF4-FFF2-40B4-BE49-F238E27FC236}">
                  <a16:creationId xmlns:a16="http://schemas.microsoft.com/office/drawing/2014/main" id="{24242354-E26B-450D-B38E-E84E3FD01E76}"/>
                </a:ext>
              </a:extLst>
            </p:cNvPr>
            <p:cNvSpPr/>
            <p:nvPr/>
          </p:nvSpPr>
          <p:spPr>
            <a:xfrm>
              <a:off x="4564000" y="4341375"/>
              <a:ext cx="2800" cy="8900"/>
            </a:xfrm>
            <a:custGeom>
              <a:avLst/>
              <a:gdLst/>
              <a:ahLst/>
              <a:cxnLst/>
              <a:rect l="l" t="t" r="r" b="b"/>
              <a:pathLst>
                <a:path w="112" h="356" extrusionOk="0">
                  <a:moveTo>
                    <a:pt x="1" y="0"/>
                  </a:moveTo>
                  <a:lnTo>
                    <a:pt x="1" y="45"/>
                  </a:lnTo>
                  <a:lnTo>
                    <a:pt x="23" y="89"/>
                  </a:lnTo>
                  <a:lnTo>
                    <a:pt x="23" y="156"/>
                  </a:lnTo>
                  <a:lnTo>
                    <a:pt x="1" y="289"/>
                  </a:lnTo>
                  <a:lnTo>
                    <a:pt x="1" y="311"/>
                  </a:lnTo>
                  <a:lnTo>
                    <a:pt x="23" y="334"/>
                  </a:lnTo>
                  <a:lnTo>
                    <a:pt x="45" y="356"/>
                  </a:lnTo>
                  <a:lnTo>
                    <a:pt x="67" y="334"/>
                  </a:lnTo>
                  <a:lnTo>
                    <a:pt x="90" y="245"/>
                  </a:lnTo>
                  <a:lnTo>
                    <a:pt x="112" y="178"/>
                  </a:lnTo>
                  <a:lnTo>
                    <a:pt x="90" y="111"/>
                  </a:lnTo>
                  <a:lnTo>
                    <a:pt x="67" y="2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0" name="Google Shape;265;p9">
              <a:extLst>
                <a:ext uri="{FF2B5EF4-FFF2-40B4-BE49-F238E27FC236}">
                  <a16:creationId xmlns:a16="http://schemas.microsoft.com/office/drawing/2014/main" id="{59E4B164-AEE6-45D2-AC42-F8B9BE08A2FE}"/>
                </a:ext>
              </a:extLst>
            </p:cNvPr>
            <p:cNvSpPr/>
            <p:nvPr/>
          </p:nvSpPr>
          <p:spPr>
            <a:xfrm>
              <a:off x="4557325" y="4354700"/>
              <a:ext cx="4475" cy="6150"/>
            </a:xfrm>
            <a:custGeom>
              <a:avLst/>
              <a:gdLst/>
              <a:ahLst/>
              <a:cxnLst/>
              <a:rect l="l" t="t" r="r" b="b"/>
              <a:pathLst>
                <a:path w="179" h="246" extrusionOk="0">
                  <a:moveTo>
                    <a:pt x="134" y="1"/>
                  </a:moveTo>
                  <a:lnTo>
                    <a:pt x="112" y="23"/>
                  </a:lnTo>
                  <a:lnTo>
                    <a:pt x="1" y="179"/>
                  </a:lnTo>
                  <a:lnTo>
                    <a:pt x="1" y="223"/>
                  </a:lnTo>
                  <a:lnTo>
                    <a:pt x="23" y="246"/>
                  </a:lnTo>
                  <a:lnTo>
                    <a:pt x="67" y="246"/>
                  </a:lnTo>
                  <a:lnTo>
                    <a:pt x="179" y="68"/>
                  </a:lnTo>
                  <a:lnTo>
                    <a:pt x="179" y="45"/>
                  </a:lnTo>
                  <a:lnTo>
                    <a:pt x="156" y="23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1" name="Google Shape;266;p9">
              <a:extLst>
                <a:ext uri="{FF2B5EF4-FFF2-40B4-BE49-F238E27FC236}">
                  <a16:creationId xmlns:a16="http://schemas.microsoft.com/office/drawing/2014/main" id="{B31A84DF-60A0-49F9-A15D-6288DC275E95}"/>
                </a:ext>
              </a:extLst>
            </p:cNvPr>
            <p:cNvSpPr/>
            <p:nvPr/>
          </p:nvSpPr>
          <p:spPr>
            <a:xfrm>
              <a:off x="4559550" y="4360825"/>
              <a:ext cx="6700" cy="11700"/>
            </a:xfrm>
            <a:custGeom>
              <a:avLst/>
              <a:gdLst/>
              <a:ahLst/>
              <a:cxnLst/>
              <a:rect l="l" t="t" r="r" b="b"/>
              <a:pathLst>
                <a:path w="268" h="468" extrusionOk="0">
                  <a:moveTo>
                    <a:pt x="23" y="1"/>
                  </a:moveTo>
                  <a:lnTo>
                    <a:pt x="1" y="23"/>
                  </a:lnTo>
                  <a:lnTo>
                    <a:pt x="1" y="45"/>
                  </a:lnTo>
                  <a:lnTo>
                    <a:pt x="201" y="445"/>
                  </a:lnTo>
                  <a:lnTo>
                    <a:pt x="223" y="468"/>
                  </a:lnTo>
                  <a:lnTo>
                    <a:pt x="268" y="468"/>
                  </a:lnTo>
                  <a:lnTo>
                    <a:pt x="268" y="423"/>
                  </a:lnTo>
                  <a:lnTo>
                    <a:pt x="67" y="23"/>
                  </a:lnTo>
                  <a:lnTo>
                    <a:pt x="45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2" name="Google Shape;267;p9">
            <a:extLst>
              <a:ext uri="{FF2B5EF4-FFF2-40B4-BE49-F238E27FC236}">
                <a16:creationId xmlns:a16="http://schemas.microsoft.com/office/drawing/2014/main" id="{8AA4DF0F-AAF5-45BA-ABF1-622E91BFD66D}"/>
              </a:ext>
            </a:extLst>
          </p:cNvPr>
          <p:cNvGrpSpPr/>
          <p:nvPr/>
        </p:nvGrpSpPr>
        <p:grpSpPr>
          <a:xfrm>
            <a:off x="10031700" y="491312"/>
            <a:ext cx="249392" cy="264900"/>
            <a:chOff x="3861700" y="5390125"/>
            <a:chExt cx="35600" cy="37825"/>
          </a:xfrm>
        </p:grpSpPr>
        <p:sp>
          <p:nvSpPr>
            <p:cNvPr id="113" name="Google Shape;268;p9">
              <a:extLst>
                <a:ext uri="{FF2B5EF4-FFF2-40B4-BE49-F238E27FC236}">
                  <a16:creationId xmlns:a16="http://schemas.microsoft.com/office/drawing/2014/main" id="{BB75E22D-95F8-4C21-A401-4BFFA8FF243C}"/>
                </a:ext>
              </a:extLst>
            </p:cNvPr>
            <p:cNvSpPr/>
            <p:nvPr/>
          </p:nvSpPr>
          <p:spPr>
            <a:xfrm>
              <a:off x="3871150" y="5401225"/>
              <a:ext cx="25050" cy="25625"/>
            </a:xfrm>
            <a:custGeom>
              <a:avLst/>
              <a:gdLst/>
              <a:ahLst/>
              <a:cxnLst/>
              <a:rect l="l" t="t" r="r" b="b"/>
              <a:pathLst>
                <a:path w="1002" h="1025" extrusionOk="0">
                  <a:moveTo>
                    <a:pt x="134" y="1"/>
                  </a:moveTo>
                  <a:lnTo>
                    <a:pt x="111" y="112"/>
                  </a:lnTo>
                  <a:lnTo>
                    <a:pt x="67" y="513"/>
                  </a:lnTo>
                  <a:lnTo>
                    <a:pt x="0" y="891"/>
                  </a:lnTo>
                  <a:lnTo>
                    <a:pt x="890" y="1024"/>
                  </a:lnTo>
                  <a:lnTo>
                    <a:pt x="979" y="246"/>
                  </a:lnTo>
                  <a:lnTo>
                    <a:pt x="1001" y="134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rgbClr val="A3C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4" name="Google Shape;269;p9">
              <a:extLst>
                <a:ext uri="{FF2B5EF4-FFF2-40B4-BE49-F238E27FC236}">
                  <a16:creationId xmlns:a16="http://schemas.microsoft.com/office/drawing/2014/main" id="{9E0AD842-A21E-44A9-B5D7-065920534484}"/>
                </a:ext>
              </a:extLst>
            </p:cNvPr>
            <p:cNvSpPr/>
            <p:nvPr/>
          </p:nvSpPr>
          <p:spPr>
            <a:xfrm>
              <a:off x="3865575" y="5390675"/>
              <a:ext cx="30625" cy="13925"/>
            </a:xfrm>
            <a:custGeom>
              <a:avLst/>
              <a:gdLst/>
              <a:ahLst/>
              <a:cxnLst/>
              <a:rect l="l" t="t" r="r" b="b"/>
              <a:pathLst>
                <a:path w="1225" h="557" extrusionOk="0">
                  <a:moveTo>
                    <a:pt x="1" y="0"/>
                  </a:moveTo>
                  <a:lnTo>
                    <a:pt x="357" y="423"/>
                  </a:lnTo>
                  <a:lnTo>
                    <a:pt x="1224" y="556"/>
                  </a:lnTo>
                  <a:lnTo>
                    <a:pt x="890" y="1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9C5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5" name="Google Shape;270;p9">
              <a:extLst>
                <a:ext uri="{FF2B5EF4-FFF2-40B4-BE49-F238E27FC236}">
                  <a16:creationId xmlns:a16="http://schemas.microsoft.com/office/drawing/2014/main" id="{E7BE0512-3D08-47BF-B813-8F05D45BFFE7}"/>
                </a:ext>
              </a:extLst>
            </p:cNvPr>
            <p:cNvSpPr/>
            <p:nvPr/>
          </p:nvSpPr>
          <p:spPr>
            <a:xfrm>
              <a:off x="3862800" y="5390675"/>
              <a:ext cx="11700" cy="32825"/>
            </a:xfrm>
            <a:custGeom>
              <a:avLst/>
              <a:gdLst/>
              <a:ahLst/>
              <a:cxnLst/>
              <a:rect l="l" t="t" r="r" b="b"/>
              <a:pathLst>
                <a:path w="468" h="1313" extrusionOk="0">
                  <a:moveTo>
                    <a:pt x="112" y="0"/>
                  </a:moveTo>
                  <a:lnTo>
                    <a:pt x="112" y="112"/>
                  </a:lnTo>
                  <a:lnTo>
                    <a:pt x="1" y="890"/>
                  </a:lnTo>
                  <a:lnTo>
                    <a:pt x="334" y="1313"/>
                  </a:lnTo>
                  <a:lnTo>
                    <a:pt x="401" y="935"/>
                  </a:lnTo>
                  <a:lnTo>
                    <a:pt x="445" y="534"/>
                  </a:lnTo>
                  <a:lnTo>
                    <a:pt x="468" y="423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8D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6" name="Google Shape;271;p9">
              <a:extLst>
                <a:ext uri="{FF2B5EF4-FFF2-40B4-BE49-F238E27FC236}">
                  <a16:creationId xmlns:a16="http://schemas.microsoft.com/office/drawing/2014/main" id="{08BC70DD-1FCF-4E54-95FF-9E8A8C5DCE16}"/>
                </a:ext>
              </a:extLst>
            </p:cNvPr>
            <p:cNvSpPr/>
            <p:nvPr/>
          </p:nvSpPr>
          <p:spPr>
            <a:xfrm>
              <a:off x="3861700" y="5390125"/>
              <a:ext cx="35600" cy="37825"/>
            </a:xfrm>
            <a:custGeom>
              <a:avLst/>
              <a:gdLst/>
              <a:ahLst/>
              <a:cxnLst/>
              <a:rect l="l" t="t" r="r" b="b"/>
              <a:pathLst>
                <a:path w="1424" h="1513" extrusionOk="0">
                  <a:moveTo>
                    <a:pt x="245" y="89"/>
                  </a:moveTo>
                  <a:lnTo>
                    <a:pt x="556" y="134"/>
                  </a:lnTo>
                  <a:lnTo>
                    <a:pt x="890" y="178"/>
                  </a:lnTo>
                  <a:lnTo>
                    <a:pt x="1023" y="200"/>
                  </a:lnTo>
                  <a:lnTo>
                    <a:pt x="1134" y="356"/>
                  </a:lnTo>
                  <a:lnTo>
                    <a:pt x="1223" y="467"/>
                  </a:lnTo>
                  <a:lnTo>
                    <a:pt x="1290" y="512"/>
                  </a:lnTo>
                  <a:lnTo>
                    <a:pt x="1312" y="578"/>
                  </a:lnTo>
                  <a:lnTo>
                    <a:pt x="1335" y="623"/>
                  </a:lnTo>
                  <a:lnTo>
                    <a:pt x="1335" y="690"/>
                  </a:lnTo>
                  <a:lnTo>
                    <a:pt x="1312" y="801"/>
                  </a:lnTo>
                  <a:lnTo>
                    <a:pt x="1246" y="1223"/>
                  </a:lnTo>
                  <a:lnTo>
                    <a:pt x="1246" y="1335"/>
                  </a:lnTo>
                  <a:lnTo>
                    <a:pt x="1246" y="1401"/>
                  </a:lnTo>
                  <a:lnTo>
                    <a:pt x="1246" y="1424"/>
                  </a:lnTo>
                  <a:lnTo>
                    <a:pt x="1201" y="1424"/>
                  </a:lnTo>
                  <a:lnTo>
                    <a:pt x="1179" y="1401"/>
                  </a:lnTo>
                  <a:lnTo>
                    <a:pt x="1023" y="1401"/>
                  </a:lnTo>
                  <a:lnTo>
                    <a:pt x="868" y="1357"/>
                  </a:lnTo>
                  <a:lnTo>
                    <a:pt x="406" y="1294"/>
                  </a:lnTo>
                  <a:lnTo>
                    <a:pt x="406" y="1294"/>
                  </a:lnTo>
                  <a:lnTo>
                    <a:pt x="245" y="1112"/>
                  </a:lnTo>
                  <a:lnTo>
                    <a:pt x="156" y="1023"/>
                  </a:lnTo>
                  <a:lnTo>
                    <a:pt x="111" y="912"/>
                  </a:lnTo>
                  <a:lnTo>
                    <a:pt x="89" y="823"/>
                  </a:lnTo>
                  <a:lnTo>
                    <a:pt x="111" y="712"/>
                  </a:lnTo>
                  <a:lnTo>
                    <a:pt x="134" y="489"/>
                  </a:lnTo>
                  <a:lnTo>
                    <a:pt x="156" y="334"/>
                  </a:lnTo>
                  <a:lnTo>
                    <a:pt x="178" y="178"/>
                  </a:lnTo>
                  <a:lnTo>
                    <a:pt x="178" y="89"/>
                  </a:lnTo>
                  <a:close/>
                  <a:moveTo>
                    <a:pt x="134" y="0"/>
                  </a:moveTo>
                  <a:lnTo>
                    <a:pt x="111" y="22"/>
                  </a:lnTo>
                  <a:lnTo>
                    <a:pt x="67" y="400"/>
                  </a:lnTo>
                  <a:lnTo>
                    <a:pt x="22" y="667"/>
                  </a:lnTo>
                  <a:lnTo>
                    <a:pt x="0" y="801"/>
                  </a:lnTo>
                  <a:lnTo>
                    <a:pt x="22" y="912"/>
                  </a:lnTo>
                  <a:lnTo>
                    <a:pt x="45" y="979"/>
                  </a:lnTo>
                  <a:lnTo>
                    <a:pt x="89" y="1023"/>
                  </a:lnTo>
                  <a:lnTo>
                    <a:pt x="178" y="1112"/>
                  </a:lnTo>
                  <a:lnTo>
                    <a:pt x="356" y="1357"/>
                  </a:lnTo>
                  <a:lnTo>
                    <a:pt x="378" y="1357"/>
                  </a:lnTo>
                  <a:lnTo>
                    <a:pt x="1246" y="1513"/>
                  </a:lnTo>
                  <a:lnTo>
                    <a:pt x="1290" y="1490"/>
                  </a:lnTo>
                  <a:lnTo>
                    <a:pt x="1290" y="1468"/>
                  </a:lnTo>
                  <a:lnTo>
                    <a:pt x="1379" y="890"/>
                  </a:lnTo>
                  <a:lnTo>
                    <a:pt x="1401" y="734"/>
                  </a:lnTo>
                  <a:lnTo>
                    <a:pt x="1424" y="645"/>
                  </a:lnTo>
                  <a:lnTo>
                    <a:pt x="1424" y="578"/>
                  </a:lnTo>
                  <a:lnTo>
                    <a:pt x="1357" y="512"/>
                  </a:lnTo>
                  <a:lnTo>
                    <a:pt x="1290" y="445"/>
                  </a:lnTo>
                  <a:lnTo>
                    <a:pt x="1201" y="312"/>
                  </a:lnTo>
                  <a:lnTo>
                    <a:pt x="1090" y="178"/>
                  </a:lnTo>
                  <a:lnTo>
                    <a:pt x="1023" y="134"/>
                  </a:lnTo>
                  <a:lnTo>
                    <a:pt x="934" y="111"/>
                  </a:lnTo>
                  <a:lnTo>
                    <a:pt x="756" y="89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7" name="Google Shape;272;p9">
              <a:extLst>
                <a:ext uri="{FF2B5EF4-FFF2-40B4-BE49-F238E27FC236}">
                  <a16:creationId xmlns:a16="http://schemas.microsoft.com/office/drawing/2014/main" id="{0C6DF9B6-54E4-43C1-BA00-C7A8B0339865}"/>
                </a:ext>
              </a:extLst>
            </p:cNvPr>
            <p:cNvSpPr/>
            <p:nvPr/>
          </p:nvSpPr>
          <p:spPr>
            <a:xfrm>
              <a:off x="3864475" y="5390125"/>
              <a:ext cx="10575" cy="33925"/>
            </a:xfrm>
            <a:custGeom>
              <a:avLst/>
              <a:gdLst/>
              <a:ahLst/>
              <a:cxnLst/>
              <a:rect l="l" t="t" r="r" b="b"/>
              <a:pathLst>
                <a:path w="423" h="1357" extrusionOk="0">
                  <a:moveTo>
                    <a:pt x="23" y="0"/>
                  </a:moveTo>
                  <a:lnTo>
                    <a:pt x="0" y="22"/>
                  </a:lnTo>
                  <a:lnTo>
                    <a:pt x="23" y="45"/>
                  </a:lnTo>
                  <a:lnTo>
                    <a:pt x="156" y="223"/>
                  </a:lnTo>
                  <a:lnTo>
                    <a:pt x="267" y="334"/>
                  </a:lnTo>
                  <a:lnTo>
                    <a:pt x="312" y="400"/>
                  </a:lnTo>
                  <a:lnTo>
                    <a:pt x="334" y="445"/>
                  </a:lnTo>
                  <a:lnTo>
                    <a:pt x="356" y="512"/>
                  </a:lnTo>
                  <a:lnTo>
                    <a:pt x="334" y="578"/>
                  </a:lnTo>
                  <a:lnTo>
                    <a:pt x="312" y="712"/>
                  </a:lnTo>
                  <a:lnTo>
                    <a:pt x="245" y="1312"/>
                  </a:lnTo>
                  <a:lnTo>
                    <a:pt x="245" y="1357"/>
                  </a:lnTo>
                  <a:lnTo>
                    <a:pt x="312" y="1357"/>
                  </a:lnTo>
                  <a:lnTo>
                    <a:pt x="312" y="1335"/>
                  </a:lnTo>
                  <a:lnTo>
                    <a:pt x="401" y="712"/>
                  </a:lnTo>
                  <a:lnTo>
                    <a:pt x="423" y="578"/>
                  </a:lnTo>
                  <a:lnTo>
                    <a:pt x="423" y="489"/>
                  </a:lnTo>
                  <a:lnTo>
                    <a:pt x="423" y="445"/>
                  </a:lnTo>
                  <a:lnTo>
                    <a:pt x="356" y="334"/>
                  </a:lnTo>
                  <a:lnTo>
                    <a:pt x="267" y="223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8" name="Google Shape;273;p9">
              <a:extLst>
                <a:ext uri="{FF2B5EF4-FFF2-40B4-BE49-F238E27FC236}">
                  <a16:creationId xmlns:a16="http://schemas.microsoft.com/office/drawing/2014/main" id="{B084C228-F57D-40F8-8D39-6A3ECAF9F5A3}"/>
                </a:ext>
              </a:extLst>
            </p:cNvPr>
            <p:cNvSpPr/>
            <p:nvPr/>
          </p:nvSpPr>
          <p:spPr>
            <a:xfrm>
              <a:off x="3873375" y="5400675"/>
              <a:ext cx="23925" cy="5025"/>
            </a:xfrm>
            <a:custGeom>
              <a:avLst/>
              <a:gdLst/>
              <a:ahLst/>
              <a:cxnLst/>
              <a:rect l="l" t="t" r="r" b="b"/>
              <a:pathLst>
                <a:path w="957" h="201" extrusionOk="0">
                  <a:moveTo>
                    <a:pt x="0" y="1"/>
                  </a:moveTo>
                  <a:lnTo>
                    <a:pt x="0" y="23"/>
                  </a:lnTo>
                  <a:lnTo>
                    <a:pt x="0" y="67"/>
                  </a:lnTo>
                  <a:lnTo>
                    <a:pt x="22" y="67"/>
                  </a:lnTo>
                  <a:lnTo>
                    <a:pt x="912" y="201"/>
                  </a:lnTo>
                  <a:lnTo>
                    <a:pt x="934" y="201"/>
                  </a:lnTo>
                  <a:lnTo>
                    <a:pt x="957" y="179"/>
                  </a:lnTo>
                  <a:lnTo>
                    <a:pt x="934" y="134"/>
                  </a:lnTo>
                  <a:lnTo>
                    <a:pt x="912" y="13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31915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3308</TotalTime>
  <Words>586</Words>
  <Application>Microsoft Office PowerPoint</Application>
  <PresentationFormat>Panorámica</PresentationFormat>
  <Paragraphs>151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2" baseType="lpstr">
      <vt:lpstr>#Logos 8 Resource</vt:lpstr>
      <vt:lpstr>Arial</vt:lpstr>
      <vt:lpstr>Calibri</vt:lpstr>
      <vt:lpstr>Calibri Light</vt:lpstr>
      <vt:lpstr>Century Gothic</vt:lpstr>
      <vt:lpstr>Comic Sans MS</vt:lpstr>
      <vt:lpstr>Greek</vt:lpstr>
      <vt:lpstr>LiberationSerif</vt:lpstr>
      <vt:lpstr>Modern Love Grunge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abraham castro juarez</dc:creator>
  <cp:lastModifiedBy>abraham castro juarez</cp:lastModifiedBy>
  <cp:revision>3</cp:revision>
  <dcterms:created xsi:type="dcterms:W3CDTF">2020-12-02T19:08:53Z</dcterms:created>
  <dcterms:modified xsi:type="dcterms:W3CDTF">2020-12-09T06:45:49Z</dcterms:modified>
</cp:coreProperties>
</file>