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x="7010400" cy="93726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3" roundtripDataSignature="AMtx7mipKzKuJ3kbNJ3NgWee+IwzQkJa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7840" cy="46863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600" spcFirstLastPara="1" rIns="93600" wrap="square" tIns="468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938" y="0"/>
            <a:ext cx="3037840" cy="46863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600" spcFirstLastPara="1" rIns="93600" wrap="square" tIns="468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62050" y="703263"/>
            <a:ext cx="4686300" cy="3514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600" spcFirstLastPara="1" rIns="93600" wrap="square" tIns="468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902343"/>
            <a:ext cx="3037840" cy="46863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600" spcFirstLastPara="1" rIns="93600" wrap="square" tIns="468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600" spcFirstLastPara="1" rIns="93600" wrap="square" tIns="468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anchorCtr="0" anchor="t" bIns="46800" lIns="93600" spcFirstLastPara="1" rIns="936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62050" y="703263"/>
            <a:ext cx="4686300" cy="3514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anchorCtr="0" anchor="t" bIns="46800" lIns="93600" spcFirstLastPara="1" rIns="936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62050" y="703263"/>
            <a:ext cx="4686300" cy="3514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anchorCtr="0" anchor="t" bIns="46800" lIns="93600" spcFirstLastPara="1" rIns="936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/>
          <p:nvPr>
            <p:ph idx="2" type="sldImg"/>
          </p:nvPr>
        </p:nvSpPr>
        <p:spPr>
          <a:xfrm>
            <a:off x="1162050" y="703263"/>
            <a:ext cx="4686300" cy="3514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anchorCtr="0" anchor="t" bIns="46800" lIns="93600" spcFirstLastPara="1" rIns="936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62050" y="703263"/>
            <a:ext cx="4686300" cy="3514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anchorCtr="0" anchor="t" bIns="46800" lIns="93600" spcFirstLastPara="1" rIns="936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/>
          <p:nvPr>
            <p:ph idx="2" type="sldImg"/>
          </p:nvPr>
        </p:nvSpPr>
        <p:spPr>
          <a:xfrm>
            <a:off x="1162050" y="703263"/>
            <a:ext cx="4686300" cy="3514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 txBox="1"/>
          <p:nvPr>
            <p:ph idx="1" type="body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anchorCtr="0" anchor="t" bIns="46800" lIns="93600" spcFirstLastPara="1" rIns="936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6:notes"/>
          <p:cNvSpPr/>
          <p:nvPr>
            <p:ph idx="2" type="sldImg"/>
          </p:nvPr>
        </p:nvSpPr>
        <p:spPr>
          <a:xfrm>
            <a:off x="1162050" y="703263"/>
            <a:ext cx="4686300" cy="3514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 txBox="1"/>
          <p:nvPr>
            <p:ph idx="1" type="body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anchorCtr="0" anchor="t" bIns="46800" lIns="93600" spcFirstLastPara="1" rIns="936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7:notes"/>
          <p:cNvSpPr/>
          <p:nvPr>
            <p:ph idx="2" type="sldImg"/>
          </p:nvPr>
        </p:nvSpPr>
        <p:spPr>
          <a:xfrm>
            <a:off x="1162050" y="703263"/>
            <a:ext cx="4686300" cy="3514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4" name="Google Shape;34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1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5008328" y="5353450"/>
            <a:ext cx="42369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" sz="4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Рівні лідерства</a:t>
            </a:r>
            <a:endParaRPr b="1" i="0" sz="4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(Частина 1)</a:t>
            </a:r>
            <a:endParaRPr b="1" sz="4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590800" y="228600"/>
            <a:ext cx="3362587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«Вчись керувати»</a:t>
            </a:r>
            <a:endParaRPr b="1"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Відео 12 </a:t>
            </a:r>
            <a:r>
              <a:rPr b="1" lang="uk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F497D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rgbClr val="FFFF00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://www.futurist.com/wp-content/uploads/2015/07/4-Star-to-Steer-By-1024x768.jpg" id="96" name="Google Shape;96;p2"/>
          <p:cNvPicPr preferRelativeResize="0"/>
          <p:nvPr/>
        </p:nvPicPr>
        <p:blipFill rotWithShape="1">
          <a:blip r:embed="rId3">
            <a:alphaModFix/>
          </a:blip>
          <a:srcRect b="10714" l="18750" r="16964" t="7142"/>
          <a:stretch/>
        </p:blipFill>
        <p:spPr>
          <a:xfrm>
            <a:off x="5966649" y="1219200"/>
            <a:ext cx="3084349" cy="2955834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/>
          <p:nvPr/>
        </p:nvSpPr>
        <p:spPr>
          <a:xfrm>
            <a:off x="5410200" y="3944875"/>
            <a:ext cx="2514600" cy="685800"/>
          </a:xfrm>
          <a:prstGeom prst="bentUpArrow">
            <a:avLst>
              <a:gd fmla="val 25000" name="adj1"/>
              <a:gd fmla="val 25000" name="adj2"/>
              <a:gd fmla="val 25000" name="adj3"/>
            </a:avLst>
          </a:prstGeom>
          <a:solidFill>
            <a:srgbClr val="FF0000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rgbClr val="FABF8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sz="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Лідер</a:t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Культура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4">
            <a:alphaModFix/>
          </a:blip>
          <a:srcRect b="1333" l="0" r="0" t="0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"/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Бачення</a:t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Молитва та планування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/>
          <p:nvPr/>
        </p:nvSpPr>
        <p:spPr>
          <a:xfrm>
            <a:off x="0" y="304800"/>
            <a:ext cx="9067800" cy="5016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      Рівні лідерства - Джон Максвелл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Особистість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Розвиток персоналу </a:t>
            </a:r>
            <a:endParaRPr sz="400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                     Виробництво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            Дозвіл</a:t>
            </a:r>
            <a:endParaRPr sz="400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Положення</a:t>
            </a:r>
            <a:endParaRPr sz="400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/>
        </p:nvSpPr>
        <p:spPr>
          <a:xfrm>
            <a:off x="355600" y="381000"/>
            <a:ext cx="8763000" cy="44012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Положення</a:t>
            </a:r>
            <a:endParaRPr sz="4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заявлені повноваження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молоде покоління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не завжди добре працює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з волонтерами та працівниками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офісів .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/>
          <p:nvPr/>
        </p:nvSpPr>
        <p:spPr>
          <a:xfrm>
            <a:off x="152400" y="914400"/>
            <a:ext cx="9993657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Якщо ви на цьому рівні: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Char char="•"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Знайте опис своєї роботи.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Char char="•"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Візьміть на себе відповідальність.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Char char="•"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Зробіть більше, ніж від вас очікується.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Char char="•"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Пропонуйте ідеї для змін і поліпшень. 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"/>
          <p:cNvSpPr txBox="1"/>
          <p:nvPr/>
        </p:nvSpPr>
        <p:spPr>
          <a:xfrm>
            <a:off x="685800" y="304800"/>
            <a:ext cx="8153400" cy="5632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Дозвіл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Побудовано на взаєминах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«Справжнє лідерство спонукає людей працювати на вас, коли вони не зобов'язані цього робити».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Фред Сміт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Не пропустіть цей рівень!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"/>
          <p:cNvSpPr txBox="1"/>
          <p:nvPr/>
        </p:nvSpPr>
        <p:spPr>
          <a:xfrm flipH="1">
            <a:off x="152397" y="152400"/>
            <a:ext cx="8991602" cy="5940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Якщо ви на цьому рівні: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Char char="•"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Любіть своїх підлеглих більше , ніж їх дії.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Char char="•"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Ухвалюйте взаємовигідні рішення з людьми.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Char char="•"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Залучайте інших.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Char char="•"/>
            </a:pPr>
            <a:r>
              <a:rPr lang="uk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Коли вам доводиться давати собі раду з важкими людьми й обставинами, робіть це швидко.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2016-06-02T20:10:49Z</dcterms:created>
  <dc:creator>Bruce Ballast</dc:creator>
</cp:coreProperties>
</file>