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71" r:id="rId4"/>
    <p:sldId id="272" r:id="rId5"/>
    <p:sldId id="278" r:id="rId6"/>
    <p:sldId id="277" r:id="rId7"/>
    <p:sldId id="273" r:id="rId8"/>
    <p:sldId id="274" r:id="rId9"/>
    <p:sldId id="275" r:id="rId10"/>
    <p:sldId id="276" r:id="rId11"/>
    <p:sldId id="263" r:id="rId12"/>
    <p:sldId id="281" r:id="rId13"/>
    <p:sldId id="282" r:id="rId14"/>
    <p:sldId id="284" r:id="rId15"/>
    <p:sldId id="28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768" y="208"/>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55941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196267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475405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92591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73410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867556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302F4C-FB3A-074D-B778-A716A27B07F9}" type="datetimeFigureOut">
              <a:rPr lang="en-US" smtClean="0"/>
              <a:t>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71209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302F4C-FB3A-074D-B778-A716A27B07F9}" type="datetimeFigureOut">
              <a:rPr lang="en-US" smtClean="0"/>
              <a:t>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59064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188451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369128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extLst>
      <p:ext uri="{BB962C8B-B14F-4D97-AF65-F5344CB8AC3E}">
        <p14:creationId xmlns:p14="http://schemas.microsoft.com/office/powerpoint/2010/main" val="2768199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02F4C-FB3A-074D-B778-A716A27B07F9}" type="datetimeFigureOut">
              <a:rPr lang="en-US" smtClean="0"/>
              <a:t>2/2/17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5796A-D7A1-3841-94E1-D527D4CAB8E6}" type="slidenum">
              <a:rPr lang="en-US" smtClean="0"/>
              <a:t>‹#›</a:t>
            </a:fld>
            <a:endParaRPr lang="en-US"/>
          </a:p>
        </p:txBody>
      </p:sp>
    </p:spTree>
    <p:extLst>
      <p:ext uri="{BB962C8B-B14F-4D97-AF65-F5344CB8AC3E}">
        <p14:creationId xmlns:p14="http://schemas.microsoft.com/office/powerpoint/2010/main" val="1529634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How to sell - Part Two</a:t>
            </a:r>
            <a:endParaRPr lang="en-US" b="1" dirty="0"/>
          </a:p>
        </p:txBody>
      </p:sp>
      <p:sp>
        <p:nvSpPr>
          <p:cNvPr id="3" name="Subtitle 2"/>
          <p:cNvSpPr>
            <a:spLocks noGrp="1"/>
          </p:cNvSpPr>
          <p:nvPr>
            <p:ph type="subTitle" idx="1"/>
          </p:nvPr>
        </p:nvSpPr>
        <p:spPr/>
        <p:txBody>
          <a:bodyPr/>
          <a:lstStyle/>
          <a:p>
            <a:r>
              <a:rPr lang="en-US" dirty="0" smtClean="0"/>
              <a:t>One on one of selling</a:t>
            </a:r>
            <a:endParaRPr lang="en-US" dirty="0"/>
          </a:p>
        </p:txBody>
      </p:sp>
    </p:spTree>
    <p:extLst>
      <p:ext uri="{BB962C8B-B14F-4D97-AF65-F5344CB8AC3E}">
        <p14:creationId xmlns:p14="http://schemas.microsoft.com/office/powerpoint/2010/main" val="7500875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274638"/>
            <a:ext cx="8638553" cy="1143000"/>
          </a:xfrm>
        </p:spPr>
        <p:txBody>
          <a:bodyPr>
            <a:normAutofit fontScale="90000"/>
          </a:bodyPr>
          <a:lstStyle/>
          <a:p>
            <a:pPr marL="514350" indent="-514350" algn="l"/>
            <a:r>
              <a:rPr lang="en-US" b="1" dirty="0" smtClean="0"/>
              <a:t>Connect your product and/or </a:t>
            </a:r>
            <a:br>
              <a:rPr lang="en-US" b="1" dirty="0" smtClean="0"/>
            </a:br>
            <a:r>
              <a:rPr lang="en-US" b="1" dirty="0" smtClean="0"/>
              <a:t>service to their peer group</a:t>
            </a:r>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a:p>
        </p:txBody>
      </p:sp>
    </p:spTree>
    <p:extLst>
      <p:ext uri="{BB962C8B-B14F-4D97-AF65-F5344CB8AC3E}">
        <p14:creationId xmlns:p14="http://schemas.microsoft.com/office/powerpoint/2010/main" val="6860790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Getting a decision</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Create a state of urgency</a:t>
            </a:r>
          </a:p>
          <a:p>
            <a:pPr marL="514350" indent="-514350">
              <a:buFont typeface="+mj-lt"/>
              <a:buAutoNum type="arabicPeriod"/>
            </a:pPr>
            <a:r>
              <a:rPr lang="en-US" dirty="0" smtClean="0"/>
              <a:t>Create a state of opportunity</a:t>
            </a:r>
          </a:p>
          <a:p>
            <a:pPr marL="514350" indent="-514350">
              <a:buFont typeface="+mj-lt"/>
              <a:buAutoNum type="arabicPeriod"/>
            </a:pPr>
            <a:endParaRPr lang="en-US" dirty="0"/>
          </a:p>
        </p:txBody>
      </p:sp>
    </p:spTree>
    <p:extLst>
      <p:ext uri="{BB962C8B-B14F-4D97-AF65-F5344CB8AC3E}">
        <p14:creationId xmlns:p14="http://schemas.microsoft.com/office/powerpoint/2010/main" val="33433918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Answer objections</a:t>
            </a:r>
            <a:endParaRPr lang="en-US" sz="4000"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Agree with them, but add another way to look at it</a:t>
            </a:r>
          </a:p>
          <a:p>
            <a:pPr marL="514350" indent="-514350">
              <a:buFont typeface="+mj-lt"/>
              <a:buAutoNum type="arabicPeriod"/>
            </a:pPr>
            <a:r>
              <a:rPr lang="en-US" dirty="0" smtClean="0"/>
              <a:t>Offer helpful information</a:t>
            </a:r>
          </a:p>
          <a:p>
            <a:pPr marL="514350" indent="-514350">
              <a:buFont typeface="+mj-lt"/>
              <a:buAutoNum type="arabicPeriod"/>
            </a:pPr>
            <a:r>
              <a:rPr lang="en-US" dirty="0" smtClean="0"/>
              <a:t>Try to council them as if they were a good friend </a:t>
            </a:r>
          </a:p>
          <a:p>
            <a:pPr marL="514350" indent="-514350">
              <a:buFont typeface="+mj-lt"/>
              <a:buAutoNum type="arabicPeriod"/>
            </a:pPr>
            <a:endParaRPr lang="en-US" dirty="0"/>
          </a:p>
        </p:txBody>
      </p:sp>
    </p:spTree>
    <p:extLst>
      <p:ext uri="{BB962C8B-B14F-4D97-AF65-F5344CB8AC3E}">
        <p14:creationId xmlns:p14="http://schemas.microsoft.com/office/powerpoint/2010/main" val="9777669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If you made the sale, complete the sale</a:t>
            </a:r>
            <a:endParaRPr lang="en-US" sz="4000" b="1" dirty="0"/>
          </a:p>
        </p:txBody>
      </p:sp>
    </p:spTree>
    <p:extLst>
      <p:ext uri="{BB962C8B-B14F-4D97-AF65-F5344CB8AC3E}">
        <p14:creationId xmlns:p14="http://schemas.microsoft.com/office/powerpoint/2010/main" val="7693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Example of the pen</a:t>
            </a:r>
            <a:endParaRPr lang="en-US" dirty="0"/>
          </a:p>
        </p:txBody>
      </p:sp>
    </p:spTree>
    <p:extLst>
      <p:ext uri="{BB962C8B-B14F-4D97-AF65-F5344CB8AC3E}">
        <p14:creationId xmlns:p14="http://schemas.microsoft.com/office/powerpoint/2010/main" val="1005066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If you did not make the sale </a:t>
            </a:r>
            <a:r>
              <a:rPr lang="is-IS" sz="4000" b="1" dirty="0" smtClean="0"/>
              <a:t>…</a:t>
            </a:r>
            <a:endParaRPr lang="en-US" sz="4000"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Ask when you can check back with them again (write it down and make sure you do it)</a:t>
            </a:r>
          </a:p>
          <a:p>
            <a:pPr marL="514350" indent="-514350">
              <a:buFont typeface="+mj-lt"/>
              <a:buAutoNum type="arabicPeriod"/>
            </a:pPr>
            <a:r>
              <a:rPr lang="en-US" dirty="0" smtClean="0"/>
              <a:t>Tell them you will let them know if your product or service changes in a way that might work for the client.</a:t>
            </a:r>
          </a:p>
          <a:p>
            <a:pPr marL="514350" indent="-514350">
              <a:buFont typeface="+mj-lt"/>
              <a:buAutoNum type="arabicPeriod"/>
            </a:pPr>
            <a:r>
              <a:rPr lang="en-US" dirty="0" smtClean="0"/>
              <a:t>End positively. (Never burn a bridge)</a:t>
            </a:r>
            <a:endParaRPr lang="en-US" dirty="0"/>
          </a:p>
        </p:txBody>
      </p:sp>
    </p:spTree>
    <p:extLst>
      <p:ext uri="{BB962C8B-B14F-4D97-AF65-F5344CB8AC3E}">
        <p14:creationId xmlns:p14="http://schemas.microsoft.com/office/powerpoint/2010/main" val="3848715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The dance</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Getting past the awkward</a:t>
            </a:r>
          </a:p>
          <a:p>
            <a:pPr marL="514350" indent="-514350">
              <a:buFont typeface="+mj-lt"/>
              <a:buAutoNum type="arabicPeriod"/>
            </a:pPr>
            <a:r>
              <a:rPr lang="en-US" dirty="0" smtClean="0"/>
              <a:t>Getting to an engaging conversation</a:t>
            </a:r>
          </a:p>
          <a:p>
            <a:pPr marL="514350" indent="-514350">
              <a:buFont typeface="+mj-lt"/>
              <a:buAutoNum type="arabicPeriod"/>
            </a:pPr>
            <a:r>
              <a:rPr lang="en-US" dirty="0" smtClean="0"/>
              <a:t>Establishing a connection to their dream, their passion, their vision.</a:t>
            </a:r>
          </a:p>
          <a:p>
            <a:pPr marL="514350" indent="-514350">
              <a:buFont typeface="+mj-lt"/>
              <a:buAutoNum type="arabicPeriod"/>
            </a:pPr>
            <a:r>
              <a:rPr lang="en-US" dirty="0" smtClean="0"/>
              <a:t>Connecting their dream to your product or service</a:t>
            </a:r>
          </a:p>
          <a:p>
            <a:pPr marL="514350" indent="-514350">
              <a:buFont typeface="+mj-lt"/>
              <a:buAutoNum type="arabicPeriod"/>
            </a:pPr>
            <a:r>
              <a:rPr lang="en-US" dirty="0" smtClean="0"/>
              <a:t>Getting a decision</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2931696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t>Getting past the awkward</a:t>
            </a:r>
          </a:p>
        </p:txBody>
      </p:sp>
      <p:sp>
        <p:nvSpPr>
          <p:cNvPr id="3" name="Content Placeholder 2"/>
          <p:cNvSpPr>
            <a:spLocks noGrp="1"/>
          </p:cNvSpPr>
          <p:nvPr>
            <p:ph idx="1"/>
          </p:nvPr>
        </p:nvSpPr>
        <p:spPr/>
        <p:txBody>
          <a:bodyPr/>
          <a:lstStyle/>
          <a:p>
            <a:pPr marL="0" indent="0">
              <a:buNone/>
            </a:pPr>
            <a:r>
              <a:rPr lang="en-US" dirty="0" smtClean="0"/>
              <a:t>Why people are uncomfortable with sales people.</a:t>
            </a:r>
          </a:p>
          <a:p>
            <a:pPr marL="914400" lvl="1" indent="-514350">
              <a:buFont typeface="+mj-lt"/>
              <a:buAutoNum type="arabicPeriod"/>
            </a:pPr>
            <a:r>
              <a:rPr lang="en-US" dirty="0" smtClean="0"/>
              <a:t>Unfamiliar</a:t>
            </a:r>
          </a:p>
          <a:p>
            <a:pPr marL="914400" lvl="1" indent="-514350">
              <a:buFont typeface="+mj-lt"/>
              <a:buAutoNum type="arabicPeriod"/>
            </a:pPr>
            <a:r>
              <a:rPr lang="en-US" dirty="0" smtClean="0"/>
              <a:t>No trust</a:t>
            </a:r>
          </a:p>
          <a:p>
            <a:pPr marL="914400" lvl="1" indent="-514350">
              <a:buFont typeface="+mj-lt"/>
              <a:buAutoNum type="arabicPeriod"/>
            </a:pPr>
            <a:r>
              <a:rPr lang="en-US" dirty="0" smtClean="0"/>
              <a:t>Salesmen wants to be friendly and chit chat only to end up selling me something</a:t>
            </a:r>
          </a:p>
          <a:p>
            <a:pPr marL="514350" indent="-514350">
              <a:buFont typeface="+mj-lt"/>
              <a:buAutoNum type="arabicPeriod"/>
            </a:pPr>
            <a:endParaRPr lang="en-US" dirty="0"/>
          </a:p>
        </p:txBody>
      </p:sp>
    </p:spTree>
    <p:extLst>
      <p:ext uri="{BB962C8B-B14F-4D97-AF65-F5344CB8AC3E}">
        <p14:creationId xmlns:p14="http://schemas.microsoft.com/office/powerpoint/2010/main" val="14805729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t>So how do you get past the awkward</a:t>
            </a:r>
          </a:p>
        </p:txBody>
      </p:sp>
      <p:sp>
        <p:nvSpPr>
          <p:cNvPr id="3" name="Content Placeholder 2"/>
          <p:cNvSpPr>
            <a:spLocks noGrp="1"/>
          </p:cNvSpPr>
          <p:nvPr>
            <p:ph idx="1"/>
          </p:nvPr>
        </p:nvSpPr>
        <p:spPr/>
        <p:txBody>
          <a:bodyPr>
            <a:normAutofit lnSpcReduction="10000"/>
          </a:bodyPr>
          <a:lstStyle/>
          <a:p>
            <a:pPr marL="0" indent="0">
              <a:buNone/>
            </a:pPr>
            <a:r>
              <a:rPr lang="en-US" b="1" dirty="0" smtClean="0"/>
              <a:t>Establish trust</a:t>
            </a:r>
          </a:p>
          <a:p>
            <a:pPr marL="514350" indent="-514350">
              <a:buFont typeface="+mj-lt"/>
              <a:buAutoNum type="arabicPeriod"/>
            </a:pPr>
            <a:r>
              <a:rPr lang="en-US" dirty="0" smtClean="0"/>
              <a:t>Find a connection – State, sport, job, hobby, shoes </a:t>
            </a:r>
            <a:r>
              <a:rPr lang="is-IS" dirty="0" smtClean="0"/>
              <a:t>…</a:t>
            </a:r>
            <a:endParaRPr lang="en-US" dirty="0" smtClean="0"/>
          </a:p>
          <a:p>
            <a:pPr marL="514350" indent="-514350">
              <a:buFont typeface="+mj-lt"/>
              <a:buAutoNum type="arabicPeriod"/>
            </a:pPr>
            <a:r>
              <a:rPr lang="en-US" dirty="0" smtClean="0"/>
              <a:t>Mirror</a:t>
            </a:r>
          </a:p>
          <a:p>
            <a:pPr marL="400050" lvl="1" indent="0">
              <a:buNone/>
            </a:pPr>
            <a:r>
              <a:rPr lang="en-US" sz="3200" dirty="0" smtClean="0"/>
              <a:t>1 Corinthians 9:21-23 (NIV) </a:t>
            </a:r>
            <a:r>
              <a:rPr lang="en-US" sz="3200" i="1" dirty="0" smtClean="0"/>
              <a:t>To those not having the law I became like one not having the law (though I am not free from God’s law but am under Christ’s law), so as to win those not having the law. To the weak I became  </a:t>
            </a:r>
            <a:endParaRPr lang="en-US" sz="3200" i="1" dirty="0"/>
          </a:p>
        </p:txBody>
      </p:sp>
    </p:spTree>
    <p:extLst>
      <p:ext uri="{BB962C8B-B14F-4D97-AF65-F5344CB8AC3E}">
        <p14:creationId xmlns:p14="http://schemas.microsoft.com/office/powerpoint/2010/main" val="15935721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t>So how do you get past the awkward</a:t>
            </a:r>
          </a:p>
        </p:txBody>
      </p:sp>
      <p:sp>
        <p:nvSpPr>
          <p:cNvPr id="3" name="Content Placeholder 2"/>
          <p:cNvSpPr>
            <a:spLocks noGrp="1"/>
          </p:cNvSpPr>
          <p:nvPr>
            <p:ph idx="1"/>
          </p:nvPr>
        </p:nvSpPr>
        <p:spPr/>
        <p:txBody>
          <a:bodyPr>
            <a:normAutofit/>
          </a:bodyPr>
          <a:lstStyle/>
          <a:p>
            <a:pPr marL="400050" lvl="1" indent="0">
              <a:buNone/>
            </a:pPr>
            <a:r>
              <a:rPr lang="en-US" sz="3200" dirty="0" smtClean="0"/>
              <a:t>w</a:t>
            </a:r>
            <a:r>
              <a:rPr lang="en-US" sz="3200" i="1" dirty="0" smtClean="0"/>
              <a:t>eak, to win the weak. I have become all things to all people so that by all possible means I might save some.</a:t>
            </a:r>
            <a:r>
              <a:rPr lang="en-US" sz="3200" b="1" i="1" dirty="0" smtClean="0"/>
              <a:t> </a:t>
            </a:r>
            <a:r>
              <a:rPr lang="en-US" sz="3200" i="1" dirty="0" smtClean="0"/>
              <a:t>I do all this for the sake of the gospel, that I may share in its blessings.</a:t>
            </a:r>
          </a:p>
          <a:p>
            <a:pPr marL="0" indent="0">
              <a:buNone/>
            </a:pPr>
            <a:endParaRPr lang="en-US" dirty="0"/>
          </a:p>
        </p:txBody>
      </p:sp>
    </p:spTree>
    <p:extLst>
      <p:ext uri="{BB962C8B-B14F-4D97-AF65-F5344CB8AC3E}">
        <p14:creationId xmlns:p14="http://schemas.microsoft.com/office/powerpoint/2010/main" val="34509146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t>So how do you get past the awkward</a:t>
            </a:r>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US" dirty="0" smtClean="0"/>
              <a:t>Use their name</a:t>
            </a:r>
          </a:p>
          <a:p>
            <a:pPr marL="514350" indent="-514350">
              <a:buFont typeface="+mj-lt"/>
              <a:buAutoNum type="arabicPeriod" startAt="3"/>
            </a:pPr>
            <a:r>
              <a:rPr lang="en-US" dirty="0" smtClean="0"/>
              <a:t>Be upfront with what you want to do</a:t>
            </a:r>
          </a:p>
          <a:p>
            <a:pPr marL="514350" indent="-514350">
              <a:buFont typeface="+mj-lt"/>
              <a:buAutoNum type="arabicPeriod" startAt="3"/>
            </a:pPr>
            <a:r>
              <a:rPr lang="en-US" dirty="0" smtClean="0"/>
              <a:t>Ask permission to ask a question to help you</a:t>
            </a:r>
          </a:p>
          <a:p>
            <a:pPr marL="514350" indent="-514350">
              <a:buFont typeface="+mj-lt"/>
              <a:buAutoNum type="arabicPeriod" startAt="3"/>
            </a:pPr>
            <a:r>
              <a:rPr lang="en-US" dirty="0" smtClean="0"/>
              <a:t>Ask indirect questions </a:t>
            </a:r>
          </a:p>
          <a:p>
            <a:pPr marL="514350" indent="-514350">
              <a:buFont typeface="+mj-lt"/>
              <a:buAutoNum type="arabicPeriod" startAt="3"/>
            </a:pPr>
            <a:r>
              <a:rPr lang="en-US" dirty="0" smtClean="0"/>
              <a:t>Use examples and metaphors in their language and interests</a:t>
            </a:r>
            <a:endParaRPr lang="en-US" dirty="0"/>
          </a:p>
        </p:txBody>
      </p:sp>
    </p:spTree>
    <p:extLst>
      <p:ext uri="{BB962C8B-B14F-4D97-AF65-F5344CB8AC3E}">
        <p14:creationId xmlns:p14="http://schemas.microsoft.com/office/powerpoint/2010/main" val="3159462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Getting to an engaging conversation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Ask permission to ask a question</a:t>
            </a:r>
          </a:p>
          <a:p>
            <a:pPr marL="400050" lvl="1" indent="0">
              <a:buNone/>
            </a:pPr>
            <a:r>
              <a:rPr lang="en-US" sz="3200" i="1" dirty="0" smtClean="0"/>
              <a:t>Know the difference between asking for an opinion and asking for help.</a:t>
            </a:r>
          </a:p>
          <a:p>
            <a:pPr marL="514350" indent="-514350">
              <a:buFont typeface="+mj-lt"/>
              <a:buAutoNum type="arabicPeriod"/>
            </a:pPr>
            <a:r>
              <a:rPr lang="en-US" dirty="0" smtClean="0"/>
              <a:t>Ask questions that </a:t>
            </a:r>
            <a:r>
              <a:rPr lang="en-US" dirty="0" smtClean="0"/>
              <a:t>keeps </a:t>
            </a:r>
            <a:r>
              <a:rPr lang="en-US" dirty="0" smtClean="0"/>
              <a:t>the conversation going.</a:t>
            </a:r>
          </a:p>
          <a:p>
            <a:pPr marL="514350" indent="-514350">
              <a:buFont typeface="+mj-lt"/>
              <a:buAutoNum type="arabicPeriod"/>
            </a:pPr>
            <a:r>
              <a:rPr lang="en-US" dirty="0" smtClean="0"/>
              <a:t>Use examples and metaphors in their language and interests</a:t>
            </a:r>
            <a:endParaRPr lang="en-US" dirty="0"/>
          </a:p>
        </p:txBody>
      </p:sp>
    </p:spTree>
    <p:extLst>
      <p:ext uri="{BB962C8B-B14F-4D97-AF65-F5344CB8AC3E}">
        <p14:creationId xmlns:p14="http://schemas.microsoft.com/office/powerpoint/2010/main" val="30841689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t>Establishing a connection to their dream, their passion, their vision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Get them to share their dream, their passion, their vision</a:t>
            </a:r>
            <a:endParaRPr lang="en-US" dirty="0"/>
          </a:p>
          <a:p>
            <a:pPr marL="514350" indent="-514350">
              <a:buFont typeface="+mj-lt"/>
              <a:buAutoNum type="arabicPeriod"/>
            </a:pPr>
            <a:r>
              <a:rPr lang="en-US" dirty="0" smtClean="0"/>
              <a:t>You are not asking them to help you in buying your product or service, you are helping them reach their dream by making available to them your product or service. It is not about you; it is about them.</a:t>
            </a:r>
          </a:p>
          <a:p>
            <a:pPr marL="514350" indent="-514350">
              <a:buFont typeface="+mj-lt"/>
              <a:buAutoNum type="arabicPeriod"/>
            </a:pPr>
            <a:endParaRPr lang="en-US" dirty="0"/>
          </a:p>
        </p:txBody>
      </p:sp>
    </p:spTree>
    <p:extLst>
      <p:ext uri="{BB962C8B-B14F-4D97-AF65-F5344CB8AC3E}">
        <p14:creationId xmlns:p14="http://schemas.microsoft.com/office/powerpoint/2010/main" val="35425220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274638"/>
            <a:ext cx="8638553" cy="1143000"/>
          </a:xfrm>
        </p:spPr>
        <p:txBody>
          <a:bodyPr>
            <a:normAutofit fontScale="90000"/>
          </a:bodyPr>
          <a:lstStyle/>
          <a:p>
            <a:pPr marL="514350" indent="-514350" algn="l"/>
            <a:r>
              <a:rPr lang="en-US" b="1" dirty="0" smtClean="0"/>
              <a:t>Connect your product or service to their dream, their passion, their vision</a:t>
            </a:r>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a:p>
        </p:txBody>
      </p:sp>
    </p:spTree>
    <p:extLst>
      <p:ext uri="{BB962C8B-B14F-4D97-AF65-F5344CB8AC3E}">
        <p14:creationId xmlns:p14="http://schemas.microsoft.com/office/powerpoint/2010/main" val="199422846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12637</TotalTime>
  <Words>472</Words>
  <Application>Microsoft Macintosh PowerPoint</Application>
  <PresentationFormat>On-screen Show (4:3)</PresentationFormat>
  <Paragraphs>49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How to sell - Part Two</vt:lpstr>
      <vt:lpstr>The dance</vt:lpstr>
      <vt:lpstr>Getting past the awkward</vt:lpstr>
      <vt:lpstr>So how do you get past the awkward</vt:lpstr>
      <vt:lpstr>So how do you get past the awkward</vt:lpstr>
      <vt:lpstr>So how do you get past the awkward</vt:lpstr>
      <vt:lpstr>Getting to an engaging conversation</vt:lpstr>
      <vt:lpstr>Establishing a connection to their dream, their passion, their vision</vt:lpstr>
      <vt:lpstr>Connect your product or service to their dream, their passion, their vision</vt:lpstr>
      <vt:lpstr>Connect your product and/or  service to their peer group</vt:lpstr>
      <vt:lpstr>Getting a decision</vt:lpstr>
      <vt:lpstr>Answer objections</vt:lpstr>
      <vt:lpstr>If you made the sale, complete the sale</vt:lpstr>
      <vt:lpstr>PowerPoint Presentation</vt:lpstr>
      <vt:lpstr>If you did not make the sale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23</cp:revision>
  <dcterms:created xsi:type="dcterms:W3CDTF">2017-01-10T02:15:11Z</dcterms:created>
  <dcterms:modified xsi:type="dcterms:W3CDTF">2017-02-02T15:27:34Z</dcterms:modified>
</cp:coreProperties>
</file>