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  <p:sldId id="258" r:id="rId3"/>
    <p:sldId id="259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57"/>
    <p:restoredTop sz="94456"/>
  </p:normalViewPr>
  <p:slideViewPr>
    <p:cSldViewPr snapToGrid="0" snapToObjects="1">
      <p:cViewPr varScale="1">
        <p:scale>
          <a:sx n="82" d="100"/>
          <a:sy n="82" d="100"/>
        </p:scale>
        <p:origin x="1144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presProps" Target="presProps.xml"/><Relationship Id="rId6" Type="http://schemas.openxmlformats.org/officeDocument/2006/relationships/viewProps" Target="viewProps.xml"/><Relationship Id="rId7" Type="http://schemas.openxmlformats.org/officeDocument/2006/relationships/theme" Target="theme/theme1.xml"/><Relationship Id="rId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3176-4F28-4F4D-8A42-7020B96B8966}" type="datetimeFigureOut">
              <a:rPr lang="en-US" smtClean="0"/>
              <a:t>3/31/20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55DAB-E01C-7D4D-8FD0-898569546F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13666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3176-4F28-4F4D-8A42-7020B96B8966}" type="datetimeFigureOut">
              <a:rPr lang="en-US" smtClean="0"/>
              <a:t>3/31/20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55DAB-E01C-7D4D-8FD0-898569546F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7543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3176-4F28-4F4D-8A42-7020B96B8966}" type="datetimeFigureOut">
              <a:rPr lang="en-US" smtClean="0"/>
              <a:t>3/31/20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55DAB-E01C-7D4D-8FD0-898569546F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41499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3176-4F28-4F4D-8A42-7020B96B8966}" type="datetimeFigureOut">
              <a:rPr lang="en-US" smtClean="0"/>
              <a:t>3/31/20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55DAB-E01C-7D4D-8FD0-898569546F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24895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3176-4F28-4F4D-8A42-7020B96B8966}" type="datetimeFigureOut">
              <a:rPr lang="en-US" smtClean="0"/>
              <a:t>3/31/20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55DAB-E01C-7D4D-8FD0-898569546F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59499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3176-4F28-4F4D-8A42-7020B96B8966}" type="datetimeFigureOut">
              <a:rPr lang="en-US" smtClean="0"/>
              <a:t>3/31/20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55DAB-E01C-7D4D-8FD0-898569546F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46865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3176-4F28-4F4D-8A42-7020B96B8966}" type="datetimeFigureOut">
              <a:rPr lang="en-US" smtClean="0"/>
              <a:t>3/31/20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55DAB-E01C-7D4D-8FD0-898569546F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5654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3176-4F28-4F4D-8A42-7020B96B8966}" type="datetimeFigureOut">
              <a:rPr lang="en-US" smtClean="0"/>
              <a:t>3/31/20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55DAB-E01C-7D4D-8FD0-898569546F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98102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3176-4F28-4F4D-8A42-7020B96B8966}" type="datetimeFigureOut">
              <a:rPr lang="en-US" smtClean="0"/>
              <a:t>3/31/20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55DAB-E01C-7D4D-8FD0-898569546F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85217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3176-4F28-4F4D-8A42-7020B96B8966}" type="datetimeFigureOut">
              <a:rPr lang="en-US" smtClean="0"/>
              <a:t>3/31/20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55DAB-E01C-7D4D-8FD0-898569546F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1995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3176-4F28-4F4D-8A42-7020B96B8966}" type="datetimeFigureOut">
              <a:rPr lang="en-US" smtClean="0"/>
              <a:t>3/31/20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55DAB-E01C-7D4D-8FD0-898569546F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7206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453176-4F28-4F4D-8A42-7020B96B8966}" type="datetimeFigureOut">
              <a:rPr lang="en-US" smtClean="0"/>
              <a:t>3/31/20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455DAB-E01C-7D4D-8FD0-898569546F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01185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Does this mean infertile couples are immoral or have illegitimate marriages? </a:t>
            </a:r>
          </a:p>
          <a:p>
            <a:r>
              <a:rPr lang="en-US" dirty="0"/>
              <a:t>Does this mean the main goal of intercourse is to have a child? </a:t>
            </a:r>
          </a:p>
          <a:p>
            <a:r>
              <a:rPr lang="en-US" dirty="0"/>
              <a:t>Does this mean both spouses must desire a child in order to make sex within marriage morally right? </a:t>
            </a:r>
          </a:p>
          <a:p>
            <a:r>
              <a:rPr lang="en-US" dirty="0"/>
              <a:t>Does this mean that every act of intercourse should lead to a child? </a:t>
            </a:r>
          </a:p>
        </p:txBody>
      </p:sp>
    </p:spTree>
    <p:extLst>
      <p:ext uri="{BB962C8B-B14F-4D97-AF65-F5344CB8AC3E}">
        <p14:creationId xmlns:p14="http://schemas.microsoft.com/office/powerpoint/2010/main" val="17062011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Common Objections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dirty="0"/>
          </a:p>
          <a:p>
            <a:r>
              <a:rPr lang="en-US" dirty="0"/>
              <a:t>Human control/technology is not bad</a:t>
            </a:r>
          </a:p>
          <a:p>
            <a:endParaRPr lang="en-US" dirty="0"/>
          </a:p>
          <a:p>
            <a:r>
              <a:rPr lang="en-US" dirty="0"/>
              <a:t>Principle of Totality</a:t>
            </a:r>
          </a:p>
          <a:p>
            <a:endParaRPr lang="en-US" dirty="0"/>
          </a:p>
          <a:p>
            <a:r>
              <a:rPr lang="en-US" dirty="0"/>
              <a:t>Does the Bible really speak to this?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41947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story of procreation &amp; the story of Jesus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r>
              <a:rPr lang="en-US" dirty="0"/>
              <a:t>Love and life go together </a:t>
            </a:r>
          </a:p>
          <a:p>
            <a:endParaRPr lang="en-US" dirty="0"/>
          </a:p>
          <a:p>
            <a:r>
              <a:rPr lang="en-US" dirty="0"/>
              <a:t>Hospitality and the willingness to give myself for another </a:t>
            </a:r>
          </a:p>
        </p:txBody>
      </p:sp>
    </p:spTree>
    <p:extLst>
      <p:ext uri="{BB962C8B-B14F-4D97-AF65-F5344CB8AC3E}">
        <p14:creationId xmlns:p14="http://schemas.microsoft.com/office/powerpoint/2010/main" val="2870906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101</Words>
  <Application>Microsoft Macintosh PowerPoint</Application>
  <PresentationFormat>Widescreen</PresentationFormat>
  <Paragraphs>17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Calibri</vt:lpstr>
      <vt:lpstr>Calibri Light</vt:lpstr>
      <vt:lpstr>Arial</vt:lpstr>
      <vt:lpstr>Office Theme</vt:lpstr>
      <vt:lpstr>Questions </vt:lpstr>
      <vt:lpstr>Common Objections </vt:lpstr>
      <vt:lpstr>The story of procreation &amp; the story of Jesus</vt:lpstr>
    </vt:vector>
  </TitlesOfParts>
  <Company/>
  <LinksUpToDate>false</LinksUpToDate>
  <SharedDoc>false</SharedDoc>
  <HyperlinksChanged>false</HyperlinksChanged>
  <AppVersion>15.0023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Questions </dc:title>
  <dc:creator>Wally DELAFUENTE</dc:creator>
  <cp:lastModifiedBy>Wally DELAFUENTE</cp:lastModifiedBy>
  <cp:revision>1</cp:revision>
  <dcterms:created xsi:type="dcterms:W3CDTF">2020-03-31T14:09:54Z</dcterms:created>
  <dcterms:modified xsi:type="dcterms:W3CDTF">2020-03-31T14:10:25Z</dcterms:modified>
</cp:coreProperties>
</file>