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Does this mean infertile couples are immoral or have illegitimate marriages? </a:t>
            </a:r>
          </a:p>
          <a:p>
            <a:r>
              <a:rPr lang="en-US" dirty="0"/>
              <a:t>Does this mean the main goal of intercourse is to have a child? </a:t>
            </a:r>
          </a:p>
          <a:p>
            <a:r>
              <a:rPr lang="en-US" dirty="0"/>
              <a:t>Does this mean both spouses must desire a child in order to make sex within marriage morally right? </a:t>
            </a:r>
          </a:p>
          <a:p>
            <a:r>
              <a:rPr lang="en-US" dirty="0"/>
              <a:t>Does this mean that every act of intercourse should lead to a child? </a:t>
            </a:r>
          </a:p>
        </p:txBody>
      </p:sp>
    </p:spTree>
    <p:extLst>
      <p:ext uri="{BB962C8B-B14F-4D97-AF65-F5344CB8AC3E}">
        <p14:creationId xmlns:p14="http://schemas.microsoft.com/office/powerpoint/2010/main" val="170620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Objections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Human control/technology is not bad</a:t>
            </a:r>
          </a:p>
          <a:p>
            <a:endParaRPr lang="en-US" dirty="0"/>
          </a:p>
          <a:p>
            <a:r>
              <a:rPr lang="en-US" dirty="0"/>
              <a:t>Principle of Totality</a:t>
            </a:r>
          </a:p>
          <a:p>
            <a:endParaRPr lang="en-US" dirty="0"/>
          </a:p>
          <a:p>
            <a:r>
              <a:rPr lang="en-US" dirty="0"/>
              <a:t>Does the Bible really speak to this?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19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story of procreation &amp; the story of Jesus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Love and life go together </a:t>
            </a:r>
          </a:p>
          <a:p>
            <a:endParaRPr lang="en-US" dirty="0"/>
          </a:p>
          <a:p>
            <a:r>
              <a:rPr lang="en-US" dirty="0"/>
              <a:t>Hospitality and the willingness to give myself for another </a:t>
            </a:r>
          </a:p>
        </p:txBody>
      </p:sp>
    </p:spTree>
    <p:extLst>
      <p:ext uri="{BB962C8B-B14F-4D97-AF65-F5344CB8AC3E}">
        <p14:creationId xmlns:p14="http://schemas.microsoft.com/office/powerpoint/2010/main" val="28709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Macintosh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Questions </vt:lpstr>
      <vt:lpstr>Common Objections </vt:lpstr>
      <vt:lpstr>The story of procreation &amp; the story of Jesus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1</cp:revision>
  <dcterms:created xsi:type="dcterms:W3CDTF">2020-03-31T14:09:54Z</dcterms:created>
  <dcterms:modified xsi:type="dcterms:W3CDTF">2020-03-31T14:10:25Z</dcterms:modified>
</cp:coreProperties>
</file>