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2" r:id="rId2"/>
    <p:sldId id="257" r:id="rId3"/>
    <p:sldId id="264" r:id="rId4"/>
    <p:sldId id="267" r:id="rId5"/>
    <p:sldId id="265" r:id="rId6"/>
    <p:sldId id="266" r:id="rId7"/>
    <p:sldId id="268" r:id="rId8"/>
    <p:sldId id="269" r:id="rId9"/>
    <p:sldId id="263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7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95E29-8AD1-9847-A9D7-B6CBD34CEB00}" type="datetimeFigureOut">
              <a:rPr lang="en-US" smtClean="0"/>
              <a:pPr/>
              <a:t>9/29/11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E6FF4-597C-8847-AEF3-743924DFC4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77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D54407-D425-384F-9221-8FBD463DFCFC}" type="datetimeFigureOut">
              <a:rPr lang="en-US"/>
              <a:pPr/>
              <a:t>9/29/11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96C4C-D3A5-824B-93FF-D51E8B8F90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9E62C6-2446-314A-9FD6-930D00E5213C}" type="datetimeFigureOut">
              <a:rPr lang="en-US"/>
              <a:pPr/>
              <a:t>9/29/11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C12CA-CD27-0E4E-B9A6-7DA8825914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36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30CC7A-E53C-794C-A495-A30223CDDC2A}" type="datetimeFigureOut">
              <a:rPr lang="en-US"/>
              <a:pPr/>
              <a:t>9/29/11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59D61-A6D9-B848-A491-6BA1D0050D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A99D06A8-8CB5-AD4B-9D91-BFED897BDCA4}" type="datetimeFigureOut">
              <a:rPr lang="en-US"/>
              <a:pPr/>
              <a:t>9/29/11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5A9D48A6-2E6C-B048-A449-3D61D5900E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56C63C68-A86F-A84E-A743-2C75BF152B3A}" type="datetimeFigureOut">
              <a:rPr lang="en-US"/>
              <a:pPr/>
              <a:t>9/29/11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0DCB057B-8C9E-464F-9077-DA1F1756E1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606718-22AC-5348-B1B1-6FBEC41BDD7F}" type="datetimeFigureOut">
              <a:rPr lang="en-US"/>
              <a:pPr/>
              <a:t>9/29/11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6FFA2-197B-6D47-92CD-1E4360F262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95422F-2451-714A-8747-73221DD0CC7B}" type="datetimeFigureOut">
              <a:rPr lang="en-US"/>
              <a:pPr/>
              <a:t>9/29/11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EAA3F-9B11-AF46-99AB-0C6E21650F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60000">
            <a:off x="4471988" y="603250"/>
            <a:ext cx="3787775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300" y="576263"/>
            <a:ext cx="3789363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buFont typeface="Arial"/>
              <a:buChar char="•"/>
              <a:defRPr sz="2200"/>
            </a:lvl1pPr>
            <a:lvl2pPr>
              <a:buFont typeface="Arial"/>
              <a:buChar char="•"/>
              <a:defRPr sz="2000"/>
            </a:lvl2pPr>
            <a:lvl3pPr>
              <a:buFont typeface="Arial"/>
              <a:buChar char="•"/>
              <a:defRPr sz="1800"/>
            </a:lvl3pPr>
            <a:lvl4pPr>
              <a:buFont typeface="Arial"/>
              <a:buChar char="•"/>
              <a:defRPr sz="1600"/>
            </a:lvl4pPr>
            <a:lvl5pPr>
              <a:buFont typeface="Arial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2063" y="5886450"/>
            <a:ext cx="1212850" cy="365125"/>
          </a:xfrm>
        </p:spPr>
        <p:txBody>
          <a:bodyPr/>
          <a:lstStyle>
            <a:lvl1pPr>
              <a:defRPr/>
            </a:lvl1pPr>
          </a:lstStyle>
          <a:p>
            <a:fld id="{C7B3B02E-9C60-554E-8B7D-3CD9C6137E16}" type="datetimeFigureOut">
              <a:rPr lang="en-US"/>
              <a:pPr/>
              <a:t>9/29/11</a:t>
            </a:fld>
            <a:endParaRPr 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29300"/>
            <a:ext cx="35226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8088" y="5897563"/>
            <a:ext cx="554037" cy="365125"/>
          </a:xfrm>
        </p:spPr>
        <p:txBody>
          <a:bodyPr/>
          <a:lstStyle>
            <a:lvl1pPr>
              <a:defRPr/>
            </a:lvl1pPr>
          </a:lstStyle>
          <a:p>
            <a:fld id="{A8519784-57CC-CA48-8D6F-159C15B9B1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21540000">
            <a:off x="744538" y="576263"/>
            <a:ext cx="3789362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60000">
            <a:off x="4464050" y="603250"/>
            <a:ext cx="3789363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2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238" y="5888038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fld id="{167A66A5-5E05-7245-8695-48F30B08166D}" type="datetimeFigureOut">
              <a:rPr lang="en-US"/>
              <a:pPr/>
              <a:t>9/29/11</a:t>
            </a:fld>
            <a:endParaRPr 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30888"/>
            <a:ext cx="33194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850" y="5900738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fld id="{750B6A0A-9195-864B-BA93-669CA69EB7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E9422B-0BFD-4343-A17C-A07836723BB6}" type="datetimeFigureOut">
              <a:rPr lang="en-US"/>
              <a:pPr/>
              <a:t>9/29/11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E42053-FD6A-4F47-BE93-74F123D5C0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3.jpeg"/><Relationship Id="rId13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838" y="574675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838" y="576263"/>
            <a:ext cx="7696200" cy="5715000"/>
          </a:xfrm>
          <a:prstGeom prst="rect">
            <a:avLst/>
          </a:prstGeom>
          <a:blipFill dpi="0" rotWithShape="1">
            <a:blip r:embed="rId1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2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1435684">
            <a:off x="544513" y="273050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4096196">
            <a:off x="8115300" y="29845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1095375" y="817563"/>
            <a:ext cx="6964363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63675" y="2119313"/>
            <a:ext cx="6196013" cy="360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775" y="5808663"/>
            <a:ext cx="1212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Rage Italic" charset="0"/>
              </a:defRPr>
            </a:lvl1pPr>
          </a:lstStyle>
          <a:p>
            <a:fld id="{B6D4405B-2D21-5C43-8171-D01E95E03A28}" type="datetimeFigureOut">
              <a:rPr lang="en-US"/>
              <a:pPr/>
              <a:t>9/29/11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5808663"/>
            <a:ext cx="5540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dirty="0">
                <a:solidFill>
                  <a:schemeClr val="tx2"/>
                </a:solidFill>
                <a:latin typeface="Rage Italic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800" y="5808663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Rage Italic" charset="0"/>
              </a:defRPr>
            </a:lvl1pPr>
          </a:lstStyle>
          <a:p>
            <a:fld id="{C03DF64F-BF0B-1349-A4C7-0A2F8B1FECF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4" r:id="rId7"/>
    <p:sldLayoutId id="2147483685" r:id="rId8"/>
    <p:sldLayoutId id="2147483681" r:id="rId9"/>
    <p:sldLayoutId id="2147483682" r:id="rId10"/>
  </p:sldLayoutIdLst>
  <p:txStyles>
    <p:titleStyle>
      <a:lvl1pPr algn="ctr" rtl="0" fontAlgn="base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6446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726084"/>
            <a:ext cx="7772400" cy="1524000"/>
          </a:xfrm>
        </p:spPr>
        <p:txBody>
          <a:bodyPr/>
          <a:lstStyle/>
          <a:p>
            <a:pPr eaLnBrk="1" hangingPunct="1"/>
            <a:r>
              <a:rPr lang="en-US" sz="4400" b="1" dirty="0" smtClean="0">
                <a:ea typeface="ＭＳ Ｐゴシック" charset="-128"/>
                <a:cs typeface="ＭＳ Ｐゴシック" charset="-128"/>
              </a:rPr>
              <a:t>Hospitality: The Renewed Vision</a:t>
            </a:r>
            <a:endParaRPr lang="en-US" sz="4400" b="1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831224"/>
            <a:ext cx="7772400" cy="10455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 smtClean="0">
                <a:ea typeface="ＭＳ Ｐゴシック" charset="-128"/>
                <a:cs typeface="ＭＳ Ｐゴシック" charset="-128"/>
              </a:rPr>
              <a:t>Henry Reyenga</a:t>
            </a:r>
            <a:endParaRPr lang="en-US" sz="3600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Church Known for Hospitality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1463675" y="2119313"/>
            <a:ext cx="6196013" cy="3982221"/>
          </a:xfrm>
        </p:spPr>
        <p:txBody>
          <a:bodyPr/>
          <a:lstStyle/>
          <a:p>
            <a:r>
              <a:rPr lang="en-US" dirty="0" smtClean="0"/>
              <a:t>Clement of Rome 96 AD. </a:t>
            </a:r>
          </a:p>
          <a:p>
            <a:pPr marL="0" indent="0">
              <a:buNone/>
            </a:pPr>
            <a:r>
              <a:rPr lang="en-US" dirty="0" smtClean="0"/>
              <a:t>“Has </a:t>
            </a:r>
            <a:r>
              <a:rPr lang="en-US" dirty="0"/>
              <a:t>anyone, indeed, stayed with you without attesting the excellence and firmness of your faith? </a:t>
            </a:r>
            <a:r>
              <a:rPr lang="en-US" dirty="0" smtClean="0"/>
              <a:t>Without </a:t>
            </a:r>
            <a:r>
              <a:rPr lang="en-US" dirty="0"/>
              <a:t>admiring your sensible and considerate Christian piety? </a:t>
            </a:r>
            <a:r>
              <a:rPr lang="en-US" dirty="0" smtClean="0"/>
              <a:t>Without </a:t>
            </a:r>
            <a:r>
              <a:rPr lang="en-US" dirty="0"/>
              <a:t>broadcasting your spirit of unbounded hospitality</a:t>
            </a:r>
            <a:r>
              <a:rPr lang="en-US" dirty="0" smtClean="0"/>
              <a:t>?”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Heart of Hospitality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 Church can have a </a:t>
            </a:r>
            <a:r>
              <a:rPr lang="en-US" dirty="0"/>
              <a:t>g</a:t>
            </a:r>
            <a:r>
              <a:rPr lang="en-US" dirty="0" smtClean="0"/>
              <a:t>reat vision no matter what size, but if the church is not characterized by hospitality the church will not grow sustainable.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208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B</a:t>
            </a:r>
            <a:r>
              <a:rPr lang="en-US" dirty="0" smtClean="0"/>
              <a:t>iblical Case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Romans </a:t>
            </a:r>
            <a:r>
              <a:rPr lang="en-US" dirty="0"/>
              <a:t>12:13 Share with God’s people who are in need. Practice hospitality. </a:t>
            </a:r>
            <a:endParaRPr lang="en-US" dirty="0" smtClean="0"/>
          </a:p>
          <a:p>
            <a:pPr>
              <a:buNone/>
            </a:pPr>
            <a:r>
              <a:rPr lang="en-US" dirty="0"/>
              <a:t>1Pet. 4:9 Offer hospitality to one another without grumbling. </a:t>
            </a:r>
            <a:endParaRPr lang="en-US" dirty="0" smtClean="0"/>
          </a:p>
          <a:p>
            <a:pPr>
              <a:buNone/>
            </a:pPr>
            <a:r>
              <a:rPr lang="en-US" dirty="0"/>
              <a:t>3John 8 We ought therefore to show hospitality to such men so that we may work together for the truth. </a:t>
            </a:r>
          </a:p>
        </p:txBody>
      </p:sp>
    </p:spTree>
    <p:extLst>
      <p:ext uri="{BB962C8B-B14F-4D97-AF65-F5344CB8AC3E}">
        <p14:creationId xmlns:p14="http://schemas.microsoft.com/office/powerpoint/2010/main" val="812474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Qualification of an Office Bearer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Common thread including all office Bearers. </a:t>
            </a:r>
          </a:p>
          <a:p>
            <a:pPr>
              <a:buNone/>
            </a:pPr>
            <a:r>
              <a:rPr lang="en-US" dirty="0" smtClean="0"/>
              <a:t>Titus </a:t>
            </a:r>
            <a:r>
              <a:rPr lang="en-US" dirty="0"/>
              <a:t>1:8 Rather he must be hospitable, one who loves what is good, who is self-controlled, upright, holy and disciplined. </a:t>
            </a:r>
          </a:p>
        </p:txBody>
      </p:sp>
    </p:spTree>
    <p:extLst>
      <p:ext uri="{BB962C8B-B14F-4D97-AF65-F5344CB8AC3E}">
        <p14:creationId xmlns:p14="http://schemas.microsoft.com/office/powerpoint/2010/main" val="588265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Corporate Culture of Hospitality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871598" y="2019301"/>
            <a:ext cx="7470843" cy="4219206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Train your connectors to introduce new people to existing attendees.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1. This models hospitality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2. Mobilize some leaders to do exactly what you did.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3. Recognize the hospitality leaders.</a:t>
            </a:r>
          </a:p>
          <a:p>
            <a:pPr>
              <a:buNone/>
            </a:pPr>
            <a:r>
              <a:rPr lang="en-US" dirty="0" smtClean="0"/>
              <a:t>Romans </a:t>
            </a:r>
            <a:r>
              <a:rPr lang="en-US" dirty="0"/>
              <a:t>16:23 ¶ Gaius, whose hospitality I and the whole church here enjoy, sends you his greetings.</a:t>
            </a:r>
          </a:p>
        </p:txBody>
      </p:sp>
    </p:spTree>
    <p:extLst>
      <p:ext uri="{BB962C8B-B14F-4D97-AF65-F5344CB8AC3E}">
        <p14:creationId xmlns:p14="http://schemas.microsoft.com/office/powerpoint/2010/main" val="542527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 Programs out of Hospitality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871598" y="2019301"/>
            <a:ext cx="7470843" cy="4219206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Hospitality driven programs</a:t>
            </a:r>
          </a:p>
          <a:p>
            <a:pPr marL="514350" indent="-514350">
              <a:buAutoNum type="arabicPeriod"/>
            </a:pPr>
            <a:r>
              <a:rPr lang="en-US" dirty="0" smtClean="0"/>
              <a:t>Meet with a Leader and talk about a possible program or ministry. </a:t>
            </a:r>
          </a:p>
          <a:p>
            <a:pPr marL="514350" indent="-514350">
              <a:buAutoNum type="arabicPeriod"/>
            </a:pPr>
            <a:r>
              <a:rPr lang="en-US" dirty="0" smtClean="0"/>
              <a:t>Identify people that leader will have to their house or go out to eat with.</a:t>
            </a:r>
          </a:p>
          <a:p>
            <a:pPr marL="514350" indent="-514350">
              <a:buAutoNum type="arabicPeriod"/>
            </a:pPr>
            <a:r>
              <a:rPr lang="en-US" dirty="0" smtClean="0"/>
              <a:t>Guide the hospitality to focus on relational glow that proceeds vision glue.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125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 Programs out of Hospitality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871598" y="2019301"/>
            <a:ext cx="7470843" cy="4219206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Hospitality driven programs</a:t>
            </a:r>
          </a:p>
          <a:p>
            <a:pPr>
              <a:buNone/>
            </a:pPr>
            <a:r>
              <a:rPr lang="en-US" dirty="0" smtClean="0"/>
              <a:t>4. Each meeting of the ministry or program intentionally has mixing time.</a:t>
            </a:r>
          </a:p>
          <a:p>
            <a:pPr>
              <a:buNone/>
            </a:pPr>
            <a:r>
              <a:rPr lang="en-US" dirty="0" smtClean="0"/>
              <a:t>5. Revitalize homes again and connect people to meet in their homes</a:t>
            </a:r>
          </a:p>
          <a:p>
            <a:pPr>
              <a:buNone/>
            </a:pPr>
            <a:r>
              <a:rPr lang="en-US" dirty="0" smtClean="0"/>
              <a:t>6. You can do programs relationship driven with purpose.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2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7567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li_pp_template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cli_pp_template.pot</Template>
  <TotalTime>3196</TotalTime>
  <Words>291</Words>
  <Application>Microsoft Macintosh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cli_pp_template</vt:lpstr>
      <vt:lpstr>Hospitality: The Renewed Vision</vt:lpstr>
      <vt:lpstr>Early Church Known for Hospitality</vt:lpstr>
      <vt:lpstr>Heart of Hospitality</vt:lpstr>
      <vt:lpstr>The Biblical Case</vt:lpstr>
      <vt:lpstr>Qualification of an Office Bearer</vt:lpstr>
      <vt:lpstr>Corporate Culture of Hospitality</vt:lpstr>
      <vt:lpstr>Start Programs out of Hospitality</vt:lpstr>
      <vt:lpstr>Start Programs out of Hospitality</vt:lpstr>
      <vt:lpstr>PowerPoint Presentation</vt:lpstr>
    </vt:vector>
  </TitlesOfParts>
  <Company>Christian Leaders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</dc:title>
  <dc:creator>David Feddes</dc:creator>
  <cp:lastModifiedBy>Reyenga Henry</cp:lastModifiedBy>
  <cp:revision>23</cp:revision>
  <dcterms:created xsi:type="dcterms:W3CDTF">2011-01-08T19:04:41Z</dcterms:created>
  <dcterms:modified xsi:type="dcterms:W3CDTF">2011-09-30T02:12:39Z</dcterms:modified>
</cp:coreProperties>
</file>