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2" r:id="rId2"/>
    <p:sldId id="257" r:id="rId3"/>
    <p:sldId id="264" r:id="rId4"/>
    <p:sldId id="267" r:id="rId5"/>
    <p:sldId id="265" r:id="rId6"/>
    <p:sldId id="266" r:id="rId7"/>
    <p:sldId id="268" r:id="rId8"/>
    <p:sldId id="269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9/29/11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9/29/11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ea typeface="ＭＳ Ｐゴシック" charset="-128"/>
                <a:cs typeface="ＭＳ Ｐゴシック" charset="-128"/>
              </a:rPr>
              <a:t>Hospitality: The Renewed Vision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charset="-128"/>
                <a:cs typeface="ＭＳ Ｐゴシック" charset="-128"/>
              </a:rPr>
              <a:t>Henry Reyenga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Church Known for Hospitality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463675" y="2119313"/>
            <a:ext cx="6196013" cy="3982221"/>
          </a:xfrm>
        </p:spPr>
        <p:txBody>
          <a:bodyPr/>
          <a:lstStyle/>
          <a:p>
            <a:r>
              <a:rPr lang="en-US" dirty="0" smtClean="0"/>
              <a:t>Clement of Rome 96 AD. </a:t>
            </a:r>
          </a:p>
          <a:p>
            <a:pPr marL="0" indent="0">
              <a:buNone/>
            </a:pPr>
            <a:r>
              <a:rPr lang="en-US" dirty="0" smtClean="0"/>
              <a:t>“Has </a:t>
            </a:r>
            <a:r>
              <a:rPr lang="en-US" dirty="0"/>
              <a:t>anyone, indeed, stayed with you without attesting the excellence and firmness of your faith? </a:t>
            </a:r>
            <a:r>
              <a:rPr lang="en-US" dirty="0" smtClean="0"/>
              <a:t>Without </a:t>
            </a:r>
            <a:r>
              <a:rPr lang="en-US" dirty="0"/>
              <a:t>admiring your sensible and considerate Christian piety? </a:t>
            </a:r>
            <a:r>
              <a:rPr lang="en-US" dirty="0" smtClean="0"/>
              <a:t>Without </a:t>
            </a:r>
            <a:r>
              <a:rPr lang="en-US" dirty="0"/>
              <a:t>broadcasting your spirit of unbounded hospitality</a:t>
            </a:r>
            <a:r>
              <a:rPr lang="en-US" dirty="0" smtClean="0"/>
              <a:t>?”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of Hospitality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Church can have a </a:t>
            </a:r>
            <a:r>
              <a:rPr lang="en-US" dirty="0"/>
              <a:t>g</a:t>
            </a:r>
            <a:r>
              <a:rPr lang="en-US" dirty="0" smtClean="0"/>
              <a:t>reat vision no matter what size, but if the church is not characterized by hospitality the church will not grow sustainable.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0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</a:t>
            </a:r>
            <a:r>
              <a:rPr lang="en-US" dirty="0" smtClean="0"/>
              <a:t>iblical Case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Romans </a:t>
            </a:r>
            <a:r>
              <a:rPr lang="en-US" dirty="0"/>
              <a:t>12:13 Share with God’s people who are in need. Practice hospitality. </a:t>
            </a:r>
            <a:endParaRPr lang="en-US" dirty="0" smtClean="0"/>
          </a:p>
          <a:p>
            <a:pPr>
              <a:buNone/>
            </a:pPr>
            <a:r>
              <a:rPr lang="en-US" dirty="0"/>
              <a:t>1Pet. 4:9 Offer hospitality to one another without grumbling. </a:t>
            </a:r>
            <a:endParaRPr lang="en-US" dirty="0" smtClean="0"/>
          </a:p>
          <a:p>
            <a:pPr>
              <a:buNone/>
            </a:pPr>
            <a:r>
              <a:rPr lang="en-US" dirty="0"/>
              <a:t>3John 8 We ought therefore to show hospitality to such men so that we may work together for the truth. </a:t>
            </a:r>
          </a:p>
        </p:txBody>
      </p:sp>
    </p:spTree>
    <p:extLst>
      <p:ext uri="{BB962C8B-B14F-4D97-AF65-F5344CB8AC3E}">
        <p14:creationId xmlns:p14="http://schemas.microsoft.com/office/powerpoint/2010/main" val="81247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 of an Office Bearer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Common thread including all office Bearers. </a:t>
            </a:r>
          </a:p>
          <a:p>
            <a:pPr>
              <a:buNone/>
            </a:pPr>
            <a:r>
              <a:rPr lang="en-US" dirty="0" smtClean="0"/>
              <a:t>Titus </a:t>
            </a:r>
            <a:r>
              <a:rPr lang="en-US" dirty="0"/>
              <a:t>1:8 Rather he must be hospitable, one who loves what is good, who is self-controlled, upright, holy and disciplined. </a:t>
            </a:r>
          </a:p>
        </p:txBody>
      </p:sp>
    </p:spTree>
    <p:extLst>
      <p:ext uri="{BB962C8B-B14F-4D97-AF65-F5344CB8AC3E}">
        <p14:creationId xmlns:p14="http://schemas.microsoft.com/office/powerpoint/2010/main" val="58826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Culture of Hospitality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Train your connectors to introduce new people to existing attendees.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This models hospitality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Mobilize some leaders to do exactly what you did.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Recognize the hospitality leaders.</a:t>
            </a:r>
          </a:p>
          <a:p>
            <a:pPr>
              <a:buNone/>
            </a:pPr>
            <a:r>
              <a:rPr lang="en-US" dirty="0" smtClean="0"/>
              <a:t>Romans </a:t>
            </a:r>
            <a:r>
              <a:rPr lang="en-US" dirty="0"/>
              <a:t>16:23 ¶ Gaius, whose hospitality I and the whole church here enjoy, sends you his greetings.</a:t>
            </a:r>
          </a:p>
        </p:txBody>
      </p:sp>
    </p:spTree>
    <p:extLst>
      <p:ext uri="{BB962C8B-B14F-4D97-AF65-F5344CB8AC3E}">
        <p14:creationId xmlns:p14="http://schemas.microsoft.com/office/powerpoint/2010/main" val="54252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Programs out of Hospitality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Hospitality driven programs</a:t>
            </a:r>
          </a:p>
          <a:p>
            <a:pPr marL="514350" indent="-514350">
              <a:buAutoNum type="arabicPeriod"/>
            </a:pPr>
            <a:r>
              <a:rPr lang="en-US" dirty="0" smtClean="0"/>
              <a:t>Meet with a Leader and talk about a possible program or ministry. 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people that leader will have to their house or go out to eat with.</a:t>
            </a:r>
          </a:p>
          <a:p>
            <a:pPr marL="514350" indent="-514350">
              <a:buAutoNum type="arabicPeriod"/>
            </a:pPr>
            <a:r>
              <a:rPr lang="en-US" dirty="0" smtClean="0"/>
              <a:t>Guide the hospitality to focus on relational glow that proceeds vision glue.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25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Programs out of Hospitality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Hospitality driven programs</a:t>
            </a:r>
          </a:p>
          <a:p>
            <a:pPr>
              <a:buNone/>
            </a:pPr>
            <a:r>
              <a:rPr lang="en-US" dirty="0" smtClean="0"/>
              <a:t>4. Each meeting of the ministry or program intentionally has mixing time.</a:t>
            </a:r>
          </a:p>
          <a:p>
            <a:pPr>
              <a:buNone/>
            </a:pPr>
            <a:r>
              <a:rPr lang="en-US" dirty="0" smtClean="0"/>
              <a:t>5. Revitalize homes again and connect people to meet in their homes</a:t>
            </a:r>
          </a:p>
          <a:p>
            <a:pPr>
              <a:buNone/>
            </a:pPr>
            <a:r>
              <a:rPr lang="en-US" dirty="0" smtClean="0"/>
              <a:t>6. You can do programs relationship driven with purpose.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56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3196</TotalTime>
  <Words>291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cli_pp_template</vt:lpstr>
      <vt:lpstr>Hospitality: The Renewed Vision</vt:lpstr>
      <vt:lpstr>Early Church Known for Hospitality</vt:lpstr>
      <vt:lpstr>Heart of Hospitality</vt:lpstr>
      <vt:lpstr>The Biblical Case</vt:lpstr>
      <vt:lpstr>Qualification of an Office Bearer</vt:lpstr>
      <vt:lpstr>Corporate Culture of Hospitality</vt:lpstr>
      <vt:lpstr>Start Programs out of Hospitality</vt:lpstr>
      <vt:lpstr>Start Programs out of Hospitality</vt:lpstr>
      <vt:lpstr>PowerPoint Presentation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Reyenga Henry</cp:lastModifiedBy>
  <cp:revision>23</cp:revision>
  <dcterms:created xsi:type="dcterms:W3CDTF">2011-01-08T19:04:41Z</dcterms:created>
  <dcterms:modified xsi:type="dcterms:W3CDTF">2011-09-30T02:12:39Z</dcterms:modified>
</cp:coreProperties>
</file>