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303" r:id="rId6"/>
    <p:sldId id="304" r:id="rId7"/>
    <p:sldId id="305" r:id="rId8"/>
    <p:sldId id="294" r:id="rId9"/>
    <p:sldId id="306" r:id="rId10"/>
    <p:sldId id="307" r:id="rId11"/>
    <p:sldId id="27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0" d="100"/>
          <a:sy n="40" d="100"/>
        </p:scale>
        <p:origin x="6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95F2F-348D-4050-9A66-3E30C8A77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B5BD9C-9105-419E-9528-18AA5D997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94118-4711-4F8D-A17D-55BF50D8AC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BA71C-429F-42D4-B423-5237A52F1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B1FF0A-039D-44C6-9AA4-286C66617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1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1D3CB-5946-4732-BFE8-A53078613C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E61C75-EA60-480D-807B-8AA5CBADD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AABAE-A101-418F-8C21-D1724B355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807585-6D34-4019-A4C4-A6D13165C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2FCCED-2548-4E1D-B28D-9774FAB1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786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F34707-C820-4F92-A1C5-75A3C684FF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39B9A0-79B7-457D-8599-78AFDF4EF0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2CC78-C4BB-4364-BB83-428580A2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33B526-43F5-4DE4-A5FA-97A0FD288F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128C40-897F-44CA-BB0E-5BCA18701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700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C9701-8172-4D88-B8D8-5EC06756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55070-F3AF-4806-B818-3FA707E64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981BDC-501F-4AE6-9751-5586F88CB9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0A0730-BC8A-42E2-8737-2739A0FEE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0C644-C831-43D1-8D5D-EF8782B26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026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CED1F-2B6F-4C76-BDE0-36B289411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21D55-FF2D-4601-A767-7014772DF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EF28D8-CB43-469E-84C7-B7ADB14E9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A4EAB3-2326-46DD-B508-C60A7F9CB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17059-02B7-43CD-A95D-259E4120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9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18685-7467-4FD4-B1EA-C917E4E4D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49078-8D7C-4E7D-9F0F-7B1490EF42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F37626-1D55-4290-843A-5751FF038F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F1FA96-A916-4D2A-882C-89497DD0C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9FB979-CADE-49AE-8CA4-1F5628797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622370-311D-45A7-B4E5-BC01DDE91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32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CB7F7-EC70-4085-B0BD-00A361D63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EFC5AE-70D1-4A3F-A722-8BB0E68A5C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AC5A5E-7121-412F-B141-5C8D2E9BA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AB8DF1-31FE-45F4-894A-0F8F6C4D60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3A2827-B0B3-493C-B4EC-D5F42C4299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98ECA34-E372-4566-8A7D-7C7CEB40D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3537D0-60CE-46BC-BBA0-30563C157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11064C-0406-44CA-812F-D33F056CF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34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37DA5-6A17-44BC-98FB-CC5823E04D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BCBC7D-CCE5-4994-9DCA-8294C54AC0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A12AAD-0523-4423-876D-113DF6912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A9EC83-D917-4F27-A779-0EBE80EC3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420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BFE647-EA34-4D11-881C-E2E70E162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EA62E7-C5A8-4469-8C7A-59604B5D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47C71-BFC2-45DD-A269-67E059008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28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F628A-508B-4E41-B8F0-8ACB3A305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5A11F3-EA18-4B5F-BA7B-24A21060A1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A74A687-0608-44CF-9483-DA8B31B848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627335-E2D0-40C9-AD9B-3CF17437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E13596-E9FC-4146-857B-63BB55DC5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03FCD6-1E5E-4104-83C1-B189E3E5F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0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AD764-A025-4B9F-AC83-D9B03B07F3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DB71CF-152B-4849-AA7F-282B6C6B3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A2F368-6FD8-4440-AFD3-8989998E5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E6ABAC-AFAF-43E1-8414-3CC32826D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1621C1-636D-497C-A6EE-87268E661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9DC6CF-EDA6-475A-8FCD-A6CC6E24C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0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EC0900-28D9-4EFE-85CB-493E6D4DDB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D716B4-0BAF-4BDE-BC5F-7552C760B3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74500B-D606-4F55-9E79-B6D760CB9D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4BE54D-4121-41E3-B2CD-C177B1FD0A17}" type="datetimeFigureOut">
              <a:rPr lang="en-US" smtClean="0"/>
              <a:t>11/3/2017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285805-5759-487D-B15C-41F6D55DF2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909965-5351-4610-B39B-5FD7127C28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AEAF53-C915-4E95-A2CC-F4DF957A75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99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CC46B1-6611-4CF1-A430-5897DCE21B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1251284"/>
          </a:xfrm>
        </p:spPr>
        <p:txBody>
          <a:bodyPr>
            <a:noAutofit/>
          </a:bodyPr>
          <a:lstStyle/>
          <a:p>
            <a:r>
              <a:rPr lang="es-AR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Unidad 8: Ayudando a la Mujer a Prosperar en el matrimonio (Presentación 23)</a:t>
            </a:r>
          </a:p>
        </p:txBody>
      </p:sp>
      <p:pic>
        <p:nvPicPr>
          <p:cNvPr id="1026" name="Picture 2" descr="Related image">
            <a:extLst>
              <a:ext uri="{FF2B5EF4-FFF2-40B4-BE49-F238E27FC236}">
                <a16:creationId xmlns:a16="http://schemas.microsoft.com/office/drawing/2014/main" id="{BCF20D6B-0F73-4A4A-9D84-E73375E546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51285"/>
            <a:ext cx="5709730" cy="5801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Image result for prosperar en el matrimonio">
            <a:extLst>
              <a:ext uri="{FF2B5EF4-FFF2-40B4-BE49-F238E27FC236}">
                <a16:creationId xmlns:a16="http://schemas.microsoft.com/office/drawing/2014/main" id="{45FFE1F2-3FE4-4EC8-A48C-6C0314B2094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77" t="18213" b="33259"/>
          <a:stretch/>
        </p:blipFill>
        <p:spPr bwMode="auto">
          <a:xfrm>
            <a:off x="6232358" y="1579162"/>
            <a:ext cx="5959642" cy="5278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802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es lo que el hombre NO necesita? Nacionalismo Femenino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20000"/>
          </a:bodyPr>
          <a:lstStyle/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9) Criticar al esposo enfrente de los hijos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10) No darle critica constructiva al esposo en privado y con amor. Mi esposa tiene mas discernimiento y su opinión no la da enfrente de todos, me dice debes observar esto.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11) manejar reglas como niña chiquita de que los hombres babean. Tener una actitud negativa</a:t>
            </a:r>
          </a:p>
        </p:txBody>
      </p:sp>
    </p:spTree>
    <p:extLst>
      <p:ext uri="{BB962C8B-B14F-4D97-AF65-F5344CB8AC3E}">
        <p14:creationId xmlns:p14="http://schemas.microsoft.com/office/powerpoint/2010/main" val="12358572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 final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pastor debes animar a la mujer a hacer su parte y al hombre a hacer su parte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caminen con Dios </a:t>
            </a:r>
          </a:p>
          <a:p>
            <a:r>
              <a:rPr lang="es-ES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haces esto tu iglesia será mucho mejor que lo que ha sido hasta ahorita</a:t>
            </a:r>
          </a:p>
          <a:p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696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/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Introducción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/>
          </a:bodyPr>
          <a:lstStyle/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líder debes ayudar a la mujer a prosperar en su matrimonio- porque si la mujer prospera en su matrimonio, tendrá un esposo feliz y por lo tanto una iglesia feliz, y tu como líder debes desear un ambiente de prosperidad en el matrimonio en la iglesia</a:t>
            </a:r>
          </a:p>
          <a:p>
            <a:r>
              <a:rPr lang="es-AR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mujer necesita entender que se caso con un Hombre, con todas las características de su masculinidad</a:t>
            </a:r>
          </a:p>
        </p:txBody>
      </p:sp>
    </p:spTree>
    <p:extLst>
      <p:ext uri="{BB962C8B-B14F-4D97-AF65-F5344CB8AC3E}">
        <p14:creationId xmlns:p14="http://schemas.microsoft.com/office/powerpoint/2010/main" val="27626467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866274"/>
          </a:xfrm>
        </p:spPr>
        <p:txBody>
          <a:bodyPr>
            <a:noAutofit/>
          </a:bodyPr>
          <a:lstStyle/>
          <a:p>
            <a:pPr algn="ctr"/>
            <a:r>
              <a:rPr lang="es-AR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Hombre- Portador de la imagen de Dios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66274"/>
            <a:ext cx="12192000" cy="5991725"/>
          </a:xfrm>
        </p:spPr>
        <p:txBody>
          <a:bodyPr>
            <a:normAutofit fontScale="85000" lnSpcReduction="10000"/>
          </a:bodyPr>
          <a:lstStyle/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¿Quién es el hombre?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un ser espiritual- las mujeres bromean que no es espiritual pero expresa no como el aspecto emocional, pero esta ahí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hombre es un buscador del dominio- necesita trabajar, tener una vida en Genesis Dios le da el dominar a los animales. 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competitivo- Es obvio y la mujer no es tanto. Quieren ganar y demostrar que ganaron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 mas sexual físicamente- la mujer se enoja porque </a:t>
            </a:r>
            <a:r>
              <a:rPr lang="es-ES" sz="4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despues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tener una discusión el hombre quiere sexo, pero la mujer se conecta por experiencias relacionales y el hombre es mas físico sexualmente.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tiene un niño interno en su corazón que todavía quiere jugar</a:t>
            </a:r>
          </a:p>
          <a:p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67206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mujer debe entender ¿Qué son las necesidades esenciales de su esposo?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7121"/>
            <a:ext cx="12192000" cy="6206206"/>
          </a:xfrm>
        </p:spPr>
        <p:txBody>
          <a:bodyPr>
            <a:normAutofit/>
          </a:bodyPr>
          <a:lstStyle/>
          <a:p>
            <a:r>
              <a:rPr lang="es-ES" sz="5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1) el hombre necesita la sumisión bíblica- esa fidelidad</a:t>
            </a:r>
          </a:p>
          <a:p>
            <a:r>
              <a:rPr lang="es-ES" sz="5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Esposas, sométanse a sus esposos, como conviene en el Señor.” Colosenses 3:18 el se someterá y tu como mujer debes someterte a tu esposo- debemos tener cuidado con el abuso, muchos creen que ya no se vive algo. Hay gozo de vivir la sumisión, la mujer debe confiar en su esposo, es como servimos a Dios</a:t>
            </a:r>
          </a:p>
          <a:p>
            <a:r>
              <a:rPr lang="es-ES" sz="66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Necesita aceptación de su varanolidad</a:t>
            </a:r>
            <a:endParaRPr lang="es-ES" sz="11500" b="1" i="1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772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mujer debe entender ¿Qué son las necesidades esenciales de su esposo?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7121"/>
            <a:ext cx="12192000" cy="6206206"/>
          </a:xfrm>
        </p:spPr>
        <p:txBody>
          <a:bodyPr>
            <a:normAutofit/>
          </a:bodyPr>
          <a:lstStyle/>
          <a:p>
            <a:r>
              <a:rPr lang="es-ES" sz="5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2) Respeto- aceptación de que es varón</a:t>
            </a:r>
          </a:p>
          <a:p>
            <a:r>
              <a:rPr lang="es-ES" sz="5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cada uno de ustedes ame también a su esposa como a sí mismo, y </a:t>
            </a:r>
            <a:r>
              <a:rPr lang="es-ES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 la esposa respete a su esposo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Ef. 5:33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pasaje dice que el hombre ame ya que la mujer necesita amor y afirmación y que se vea por su seguridad, pero un esposo necesita respeto. Si mi ministras a las mujeres y Cuando la mujer siempre le falta el respeto pablo dice que debe respetarlo. Recomendamos: Como amar y respetar por Alfred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267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mujer debe entender ¿Qué son las necesidades esenciales de su esposo?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7121"/>
            <a:ext cx="12192000" cy="6206206"/>
          </a:xfrm>
        </p:spPr>
        <p:txBody>
          <a:bodyPr>
            <a:normAutofit/>
          </a:bodyPr>
          <a:lstStyle/>
          <a:p>
            <a:r>
              <a:rPr lang="es-ES" sz="5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3) Ser complementado por su pareja</a:t>
            </a:r>
          </a:p>
          <a:p>
            <a:r>
              <a:rPr lang="es-ES" sz="5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llamará “mujer” porque del hombre fue sacada».</a:t>
            </a:r>
            <a:r>
              <a:rPr lang="es-ES" sz="4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el hombre deja a su padre y a su madre, y se une a su mujer, y los dos se funden en un solo ser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.” Gen. 2:23b-24</a:t>
            </a: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Dios diseño a la mujer y al hombre para estar juntos y criar a los hijos juntos, son un equipo, ayúdele a la mujer a ver como complementar al hombre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390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986589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mujer debe entender ¿Qué son las necesidades esenciales de su esposo?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57121"/>
            <a:ext cx="12192000" cy="5700879"/>
          </a:xfrm>
        </p:spPr>
        <p:txBody>
          <a:bodyPr>
            <a:normAutofit fontScale="85000" lnSpcReduction="20000"/>
          </a:bodyPr>
          <a:lstStyle/>
          <a:p>
            <a:r>
              <a:rPr lang="es-ES" sz="54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4) Intimidad</a:t>
            </a:r>
          </a:p>
          <a:p>
            <a:r>
              <a:rPr lang="es-ES" sz="5400" b="1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Necesita la chispa sexual en una relación de apoyo</a:t>
            </a:r>
          </a:p>
          <a:p>
            <a:pPr marL="0" indent="0">
              <a:buNone/>
            </a:pPr>
            <a:r>
              <a:rPr lang="es-ES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Una muralla soy yo, y mis pechos, sus dos torres.</a:t>
            </a:r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Por eso a los ojos de mi amado soy como quien ha hallado la paz.” Cantares 8:10</a:t>
            </a:r>
            <a:endParaRPr lang="es-ES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s-E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tema tiene muchos debates ya que muchas mujeres saben percibir cuando su esposo quiere intimidad y dicen, no le daré nada ya que me grito hace dos horas, ayude a las mujeres que entiendan que para el hombre es una necesidad. Ellas pueden protegerlo, aunque este enojada y el tiene esa urgencia sexual debe ayudarle a encenderse por el, debe ser inteligente emocionalmente. Y la parte relacional mejora y llena su necesidad. Debemos trabajar en los dos ministerios de hombres y mujeres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0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es lo que el hombre NO necesita? Nacionalismo Femenino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85000" lnSpcReduction="20000"/>
          </a:bodyPr>
          <a:lstStyle/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“Teniendo romanticismo con tu esposo” por Debra White escribió este libro de lo que el hombre no necesita: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Que le voltee los ojos y le menee la cabeza con actitud negativa diciendo: “eres como todos los hombres”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Decir chistes burlándote de el.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Deshonrar a tu esposo al despreciar sus necesidades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Tratar a tu esposo como si fuera tu hijo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90147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87E6DB-A2EB-4609-9042-1A8711AE2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325563"/>
          </a:xfrm>
        </p:spPr>
        <p:txBody>
          <a:bodyPr>
            <a:normAutofit/>
          </a:bodyPr>
          <a:lstStyle/>
          <a:p>
            <a:pPr algn="ctr"/>
            <a:r>
              <a:rPr lang="es-AR" sz="4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¿Que es lo que el hombre NO necesita? Nacionalismo Femenino</a:t>
            </a:r>
            <a:endParaRPr lang="es-AR" sz="4000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387DD3-260E-4863-9300-26DE96DC4E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25562"/>
            <a:ext cx="12192000" cy="5532437"/>
          </a:xfrm>
        </p:spPr>
        <p:txBody>
          <a:bodyPr>
            <a:normAutofit fontScale="92500" lnSpcReduction="10000"/>
          </a:bodyPr>
          <a:lstStyle/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Tratar de controlar a tu esposo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6) Creer que las mujeres son superiores que los hombres.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7) Juntarse con personas que todo el tiempo se están quejando de sus esposos y hacer sesiones donde solo charlan de eso</a:t>
            </a:r>
          </a:p>
          <a:p>
            <a:r>
              <a:rPr lang="es-E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8) Desacreditar las decisiones, los sueños y la masculinidad de su esposo</a:t>
            </a:r>
            <a:endParaRPr lang="es-E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846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5832</TotalTime>
  <Words>740</Words>
  <Application>Microsoft Office PowerPoint</Application>
  <PresentationFormat>Widescreen</PresentationFormat>
  <Paragraphs>47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Unidad 8: Ayudando a la Mujer a Prosperar en el matrimonio (Presentación 23)</vt:lpstr>
      <vt:lpstr>Introducción</vt:lpstr>
      <vt:lpstr>El Hombre- Portador de la imagen de Dios</vt:lpstr>
      <vt:lpstr>La mujer debe entender ¿Qué son las necesidades esenciales de su esposo?</vt:lpstr>
      <vt:lpstr>La mujer debe entender ¿Qué son las necesidades esenciales de su esposo?</vt:lpstr>
      <vt:lpstr>La mujer debe entender ¿Qué son las necesidades esenciales de su esposo?</vt:lpstr>
      <vt:lpstr>La mujer debe entender ¿Qué son las necesidades esenciales de su esposo?</vt:lpstr>
      <vt:lpstr>¿Que es lo que el hombre NO necesita? Nacionalismo Femenino</vt:lpstr>
      <vt:lpstr>¿Que es lo que el hombre NO necesita? Nacionalismo Femenino</vt:lpstr>
      <vt:lpstr>¿Que es lo que el hombre NO necesita? Nacionalismo Femenino</vt:lpstr>
      <vt:lpstr>Nota final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Cuidado pastoral y Matrimonio (Presentacion 7)</dc:title>
  <dc:creator>Aaron Moreno</dc:creator>
  <cp:lastModifiedBy>Aaron Moreno</cp:lastModifiedBy>
  <cp:revision>109</cp:revision>
  <dcterms:created xsi:type="dcterms:W3CDTF">2017-10-03T19:37:14Z</dcterms:created>
  <dcterms:modified xsi:type="dcterms:W3CDTF">2017-11-03T23:07:56Z</dcterms:modified>
</cp:coreProperties>
</file>