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63" r:id="rId2"/>
    <p:sldId id="511" r:id="rId3"/>
    <p:sldId id="324" r:id="rId4"/>
    <p:sldId id="270" r:id="rId5"/>
    <p:sldId id="269" r:id="rId6"/>
    <p:sldId id="39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45" d="100"/>
          <a:sy n="45" d="100"/>
        </p:scale>
        <p:origin x="54" y="4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121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1A1C1-16E4-4D50-97A9-D8C920CF20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4566432"/>
          </a:xfrm>
        </p:spPr>
        <p:txBody>
          <a:bodyPr>
            <a:noAutofit/>
          </a:bodyPr>
          <a:lstStyle/>
          <a:p>
            <a:r>
              <a:rPr lang="en-US" sz="20000" dirty="0"/>
              <a:t>		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9024BB-43F6-4426-A692-7BB080C871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675120"/>
            <a:ext cx="5773420" cy="8001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33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DD65A-7894-475A-9203-1297327BF0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3242766"/>
          </a:xfrm>
        </p:spPr>
        <p:txBody>
          <a:bodyPr>
            <a:normAutofit/>
          </a:bodyPr>
          <a:lstStyle/>
          <a:p>
            <a:r>
              <a:rPr lang="en-US" dirty="0"/>
              <a:t>Routines for Month, Day, Days of Week, and Year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54B6CA-2270-4C7E-9D33-72E4EFA4AD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3840480"/>
            <a:ext cx="5773420" cy="1200150"/>
          </a:xfrm>
        </p:spPr>
        <p:txBody>
          <a:bodyPr>
            <a:normAutofit/>
          </a:bodyPr>
          <a:lstStyle/>
          <a:p>
            <a:r>
              <a:rPr lang="en-US" dirty="0"/>
              <a:t>Practice Daily</a:t>
            </a:r>
          </a:p>
        </p:txBody>
      </p:sp>
    </p:spTree>
    <p:extLst>
      <p:ext uri="{BB962C8B-B14F-4D97-AF65-F5344CB8AC3E}">
        <p14:creationId xmlns:p14="http://schemas.microsoft.com/office/powerpoint/2010/main" val="14757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F4281-E25E-4C1F-992A-1E014489F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Months and Weekdays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E8026-2053-4896-81E2-3777F8DA3E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5378196" cy="4663440"/>
          </a:xfrm>
        </p:spPr>
        <p:txBody>
          <a:bodyPr/>
          <a:lstStyle/>
          <a:p>
            <a:r>
              <a:rPr lang="en-US" b="1" u="sng" dirty="0"/>
              <a:t>Months</a:t>
            </a:r>
          </a:p>
          <a:p>
            <a:endParaRPr lang="en-US" dirty="0"/>
          </a:p>
          <a:p>
            <a:r>
              <a:rPr lang="en-US" dirty="0"/>
              <a:t>January		July</a:t>
            </a:r>
          </a:p>
          <a:p>
            <a:r>
              <a:rPr lang="en-US" dirty="0"/>
              <a:t>February	August</a:t>
            </a:r>
          </a:p>
          <a:p>
            <a:r>
              <a:rPr lang="en-US" dirty="0"/>
              <a:t>March		September</a:t>
            </a:r>
          </a:p>
          <a:p>
            <a:r>
              <a:rPr lang="en-US" dirty="0"/>
              <a:t>April		October</a:t>
            </a:r>
          </a:p>
          <a:p>
            <a:r>
              <a:rPr lang="en-US" dirty="0"/>
              <a:t>May		November</a:t>
            </a:r>
          </a:p>
          <a:p>
            <a:r>
              <a:rPr lang="en-US" dirty="0"/>
              <a:t>June		December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BB5990-7994-4660-A1AD-5C3640A43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52460" y="1524000"/>
            <a:ext cx="3659124" cy="4663440"/>
          </a:xfrm>
        </p:spPr>
        <p:txBody>
          <a:bodyPr/>
          <a:lstStyle/>
          <a:p>
            <a:r>
              <a:rPr lang="en-US" b="1" u="sng" dirty="0"/>
              <a:t>Days of Week</a:t>
            </a:r>
          </a:p>
          <a:p>
            <a:endParaRPr lang="en-US" dirty="0"/>
          </a:p>
          <a:p>
            <a:r>
              <a:rPr lang="en-US" dirty="0"/>
              <a:t>Monday</a:t>
            </a:r>
          </a:p>
          <a:p>
            <a:r>
              <a:rPr lang="en-US" dirty="0"/>
              <a:t>Tuesday</a:t>
            </a:r>
          </a:p>
          <a:p>
            <a:r>
              <a:rPr lang="en-US" dirty="0"/>
              <a:t>Wednesday</a:t>
            </a:r>
          </a:p>
          <a:p>
            <a:r>
              <a:rPr lang="en-US" dirty="0"/>
              <a:t>Thursday</a:t>
            </a:r>
          </a:p>
          <a:p>
            <a:r>
              <a:rPr lang="en-US" dirty="0"/>
              <a:t>Friday</a:t>
            </a:r>
          </a:p>
          <a:p>
            <a:r>
              <a:rPr lang="en-US" dirty="0"/>
              <a:t>Saturday</a:t>
            </a:r>
          </a:p>
          <a:p>
            <a:r>
              <a:rPr lang="en-US" dirty="0"/>
              <a:t>Sunday</a:t>
            </a:r>
          </a:p>
        </p:txBody>
      </p:sp>
    </p:spTree>
    <p:extLst>
      <p:ext uri="{BB962C8B-B14F-4D97-AF65-F5344CB8AC3E}">
        <p14:creationId xmlns:p14="http://schemas.microsoft.com/office/powerpoint/2010/main" val="229164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BB375-6771-4B7F-A7CF-20F7EF94B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Daily Routine for Month, Day of Week, and Year   Journal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31A35-6A20-4C2E-A390-B20AF9F218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2820" y="1826042"/>
            <a:ext cx="5610669" cy="5031064"/>
          </a:xfrm>
        </p:spPr>
        <p:txBody>
          <a:bodyPr/>
          <a:lstStyle/>
          <a:p>
            <a:pPr marL="402215" lvl="1" indent="0">
              <a:buNone/>
            </a:pPr>
            <a:r>
              <a:rPr lang="en-US" dirty="0"/>
              <a:t>             </a:t>
            </a:r>
            <a:endParaRPr lang="en-US" sz="2799" dirty="0"/>
          </a:p>
          <a:p>
            <a:pPr marL="402215" lvl="1" indent="0">
              <a:buNone/>
            </a:pPr>
            <a:r>
              <a:rPr lang="en-US" dirty="0"/>
              <a:t>    </a:t>
            </a:r>
          </a:p>
          <a:p>
            <a:pPr marL="82271" indent="0">
              <a:buNone/>
            </a:pPr>
            <a:r>
              <a:rPr lang="en-US" sz="2799" dirty="0"/>
              <a:t>             Month:  	</a:t>
            </a:r>
          </a:p>
          <a:p>
            <a:pPr marL="82271" indent="0">
              <a:buNone/>
            </a:pPr>
            <a:r>
              <a:rPr lang="en-US" sz="2799" dirty="0"/>
              <a:t>	     Day of the Week </a:t>
            </a:r>
          </a:p>
          <a:p>
            <a:pPr marL="82271" indent="0">
              <a:buNone/>
            </a:pPr>
            <a:r>
              <a:rPr lang="en-US" sz="2799" dirty="0"/>
              <a:t>             Day: 	   </a:t>
            </a:r>
          </a:p>
          <a:p>
            <a:pPr marL="82271" indent="0">
              <a:buNone/>
            </a:pPr>
            <a:r>
              <a:rPr lang="en-US" sz="2799" dirty="0"/>
              <a:t>             Year:</a:t>
            </a:r>
          </a:p>
          <a:p>
            <a:pPr marL="82271" indent="0">
              <a:buNone/>
            </a:pPr>
            <a:endParaRPr lang="en-US" sz="2799" dirty="0"/>
          </a:p>
          <a:p>
            <a:pPr marL="82271" indent="0">
              <a:buNone/>
            </a:pPr>
            <a:r>
              <a:rPr lang="en-US" sz="2799" dirty="0"/>
              <a:t>Wednesday, March 6, 2018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764F9AF-60E2-479B-972A-683A8774B278}"/>
              </a:ext>
            </a:extLst>
          </p:cNvPr>
          <p:cNvSpPr txBox="1"/>
          <p:nvPr/>
        </p:nvSpPr>
        <p:spPr>
          <a:xfrm>
            <a:off x="7063489" y="2625832"/>
            <a:ext cx="3565231" cy="2246256"/>
          </a:xfrm>
          <a:prstGeom prst="rect">
            <a:avLst/>
          </a:prstGeom>
          <a:noFill/>
          <a:ln>
            <a:solidFill>
              <a:schemeClr val="bg2"/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n-US" sz="2799" dirty="0"/>
              <a:t>March</a:t>
            </a:r>
          </a:p>
          <a:p>
            <a:endParaRPr lang="en-US" sz="1000" dirty="0"/>
          </a:p>
          <a:p>
            <a:r>
              <a:rPr lang="en-US" sz="2799" dirty="0"/>
              <a:t>Tuesday</a:t>
            </a:r>
          </a:p>
          <a:p>
            <a:endParaRPr lang="en-US" sz="900" dirty="0"/>
          </a:p>
          <a:p>
            <a:r>
              <a:rPr lang="en-US" sz="2799" dirty="0"/>
              <a:t>6</a:t>
            </a:r>
          </a:p>
          <a:p>
            <a:endParaRPr lang="en-US" sz="900" dirty="0"/>
          </a:p>
          <a:p>
            <a:r>
              <a:rPr lang="en-US" sz="2799" dirty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62523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C04A1-C030-447C-871F-74FE1A351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Fluency – Practice reading sight words as fast as you can for 1 minute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A8AEF-1F17-4E19-A528-0C4D0B6F7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6137" y="1447800"/>
            <a:ext cx="10479505" cy="5410200"/>
          </a:xfrm>
        </p:spPr>
        <p:txBody>
          <a:bodyPr>
            <a:normAutofit fontScale="85000" lnSpcReduction="20000"/>
          </a:bodyPr>
          <a:lstStyle/>
          <a:p>
            <a:pPr marL="82296" indent="0">
              <a:buNone/>
            </a:pPr>
            <a:r>
              <a:rPr lang="en-US" sz="2400" b="1" dirty="0"/>
              <a:t>	a		this		had		not		are	5</a:t>
            </a:r>
          </a:p>
          <a:p>
            <a:pPr marL="82296" indent="0">
              <a:buNone/>
            </a:pPr>
            <a:r>
              <a:rPr lang="en-US" sz="2400" b="1" dirty="0"/>
              <a:t>	the		of		and		to		he	10</a:t>
            </a:r>
          </a:p>
          <a:p>
            <a:pPr marL="82296" indent="0">
              <a:buNone/>
            </a:pPr>
            <a:r>
              <a:rPr lang="en-US" sz="2400" b="1" dirty="0"/>
              <a:t>	in		that		is		was		his	15</a:t>
            </a:r>
          </a:p>
          <a:p>
            <a:pPr marL="82296" indent="0">
              <a:buNone/>
            </a:pPr>
            <a:r>
              <a:rPr lang="en-US" sz="2400" b="1" dirty="0"/>
              <a:t>	for		it		with		as		I	20</a:t>
            </a:r>
          </a:p>
          <a:p>
            <a:pPr marL="82296" indent="0">
              <a:buNone/>
            </a:pPr>
            <a:r>
              <a:rPr lang="en-US" sz="2400" b="1" dirty="0"/>
              <a:t>	on		be		at		by		but	25	</a:t>
            </a:r>
          </a:p>
          <a:p>
            <a:pPr marL="82296" indent="0">
              <a:buNone/>
            </a:pPr>
            <a:r>
              <a:rPr lang="en-US" sz="2400" b="1" dirty="0"/>
              <a:t>	a		this		had		not		are	30</a:t>
            </a:r>
          </a:p>
          <a:p>
            <a:pPr marL="82296" indent="0">
              <a:buNone/>
            </a:pPr>
            <a:r>
              <a:rPr lang="en-US" sz="2400" b="1" dirty="0"/>
              <a:t>	the		of		and		to		he	35	</a:t>
            </a:r>
          </a:p>
          <a:p>
            <a:pPr marL="82296" indent="0">
              <a:buNone/>
            </a:pPr>
            <a:r>
              <a:rPr lang="en-US" sz="2400" b="1" dirty="0"/>
              <a:t>	in		that		is		was		his	40	</a:t>
            </a:r>
          </a:p>
          <a:p>
            <a:pPr marL="82296" indent="0">
              <a:buNone/>
            </a:pPr>
            <a:r>
              <a:rPr lang="en-US" sz="2400" b="1" dirty="0"/>
              <a:t>	for		it		with		as		I	45</a:t>
            </a:r>
          </a:p>
          <a:p>
            <a:pPr marL="82296" indent="0">
              <a:buNone/>
            </a:pPr>
            <a:r>
              <a:rPr lang="en-US" sz="2400" b="1" dirty="0"/>
              <a:t>	on		be		at		by		but	50</a:t>
            </a:r>
          </a:p>
          <a:p>
            <a:pPr marL="82296" indent="0">
              <a:buNone/>
            </a:pPr>
            <a:r>
              <a:rPr lang="en-US" sz="2400" b="1" dirty="0"/>
              <a:t>	a		this		had		not		are	55</a:t>
            </a:r>
          </a:p>
          <a:p>
            <a:pPr marL="82296" indent="0">
              <a:buNone/>
            </a:pPr>
            <a:r>
              <a:rPr lang="en-US" sz="2400" b="1" dirty="0"/>
              <a:t>	the		of		and		to		he	60</a:t>
            </a:r>
          </a:p>
          <a:p>
            <a:pPr marL="82296" indent="0">
              <a:buNone/>
            </a:pPr>
            <a:r>
              <a:rPr lang="en-US" sz="2400" b="1" dirty="0"/>
              <a:t>	in		that		is		was		his	65</a:t>
            </a:r>
          </a:p>
          <a:p>
            <a:pPr marL="82296" indent="0">
              <a:buNone/>
            </a:pPr>
            <a:r>
              <a:rPr lang="en-US" sz="2400" b="1" dirty="0"/>
              <a:t>	for		it		with		as		I	70</a:t>
            </a:r>
          </a:p>
          <a:p>
            <a:pPr marL="82296" indent="0">
              <a:buNone/>
            </a:pPr>
            <a:r>
              <a:rPr lang="en-US" sz="2400" b="1" dirty="0"/>
              <a:t>	on		be		at		by		but	75</a:t>
            </a:r>
          </a:p>
          <a:p>
            <a:pPr marL="82296" indent="0">
              <a:buNone/>
            </a:pPr>
            <a:r>
              <a:rPr lang="en-US" sz="2400" b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25618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3</TotalTime>
  <Words>72</Words>
  <Application>Microsoft Office PowerPoint</Application>
  <PresentationFormat>Widescreen</PresentationFormat>
  <Paragraphs>57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Verdana</vt:lpstr>
      <vt:lpstr>Wingdings 2</vt:lpstr>
      <vt:lpstr>Idea design template</vt:lpstr>
      <vt:lpstr>Middle and High School</vt:lpstr>
      <vt:lpstr>  1</vt:lpstr>
      <vt:lpstr>Routines for Month, Day, Days of Week, and Year</vt:lpstr>
      <vt:lpstr>Months and Weekdays Review</vt:lpstr>
      <vt:lpstr>Daily Routine for Month, Day of Week, and Year   Journal Work</vt:lpstr>
      <vt:lpstr>Fluency – Practice reading sight words as fast as you can for 1 minute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2018-05-07T13:49:40Z</dcterms:created>
  <dcterms:modified xsi:type="dcterms:W3CDTF">2018-05-07T13:52:51Z</dcterms:modified>
</cp:coreProperties>
</file>