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68" r:id="rId4"/>
    <p:sldId id="262" r:id="rId5"/>
    <p:sldId id="263" r:id="rId6"/>
    <p:sldId id="264" r:id="rId7"/>
    <p:sldId id="270" r:id="rId8"/>
    <p:sldId id="265" r:id="rId9"/>
    <p:sldId id="266" r:id="rId10"/>
    <p:sldId id="271" r:id="rId11"/>
    <p:sldId id="272" r:id="rId12"/>
    <p:sldId id="267" r:id="rId13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360" y="-104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D2301-CD99-4840-8D1E-E280BA20BCE2}" type="datetimeFigureOut">
              <a:rPr lang="en-US" smtClean="0"/>
              <a:t>6/20/22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B412B-0D36-C241-8F6E-968487053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8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7250" y="685800"/>
            <a:ext cx="5143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B412B-0D36-C241-8F6E-9684870533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12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1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6/20/22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1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Coaching Basics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78" y="274638"/>
            <a:ext cx="9258300" cy="1143000"/>
          </a:xfrm>
        </p:spPr>
        <p:txBody>
          <a:bodyPr/>
          <a:lstStyle/>
          <a:p>
            <a:pPr algn="l"/>
            <a:r>
              <a:rPr lang="en-US" b="1" dirty="0" smtClean="0"/>
              <a:t>Note on Influence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4350" y="1463677"/>
            <a:ext cx="4928507" cy="5085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But all relationship interaction is influence, including: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casual conversation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advertising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products and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laws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7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78" y="274638"/>
            <a:ext cx="9258300" cy="1143000"/>
          </a:xfrm>
        </p:spPr>
        <p:txBody>
          <a:bodyPr/>
          <a:lstStyle/>
          <a:p>
            <a:pPr algn="l"/>
            <a:r>
              <a:rPr lang="en-US" b="1" dirty="0" smtClean="0"/>
              <a:t>Note on Influence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4350" y="1463677"/>
            <a:ext cx="4928507" cy="5085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government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education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parenting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movies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social media 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76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92583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 if every interaction has the potential to be an </a:t>
            </a:r>
            <a:r>
              <a:rPr lang="en-US" dirty="0" smtClean="0"/>
              <a:t>“influencing situation” then the real question is:</a:t>
            </a:r>
          </a:p>
          <a:p>
            <a:pPr marL="0" indent="0">
              <a:buNone/>
            </a:pPr>
            <a:r>
              <a:rPr lang="en-US" dirty="0" smtClean="0"/>
              <a:t>Who is the one doing the influencing and what worldview does he or she have.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4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Basics Part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49" y="1600201"/>
            <a:ext cx="563608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We learned that coaching is not </a:t>
            </a:r>
            <a:r>
              <a:rPr lang="is-IS" sz="3000" dirty="0" smtClean="0"/>
              <a:t>…</a:t>
            </a: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Pastoral </a:t>
            </a:r>
            <a:r>
              <a:rPr lang="en-US" sz="3000" dirty="0" smtClean="0"/>
              <a:t>Care = general care offered by Pastor and/or </a:t>
            </a:r>
            <a:r>
              <a:rPr lang="en-US" sz="3000" dirty="0" smtClean="0"/>
              <a:t>staff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Counseling = a more professional, specific care offered by Pastor or Counseling </a:t>
            </a:r>
            <a:r>
              <a:rPr lang="en-US" sz="3000" dirty="0" smtClean="0"/>
              <a:t>staff</a:t>
            </a:r>
            <a:endParaRPr lang="en-US" sz="30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0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Basics Part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03125"/>
            <a:ext cx="5404758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000" dirty="0" smtClean="0"/>
              <a:t>Teaching</a:t>
            </a:r>
            <a:r>
              <a:rPr lang="en-US" sz="3000" dirty="0"/>
              <a:t>/training/</a:t>
            </a:r>
            <a:r>
              <a:rPr lang="en-US" sz="3000" dirty="0" err="1"/>
              <a:t>discipling</a:t>
            </a:r>
            <a:r>
              <a:rPr lang="en-US" sz="3000" dirty="0"/>
              <a:t> = helping people learn how to do something</a:t>
            </a:r>
            <a:r>
              <a:rPr lang="en-US" sz="3000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000" dirty="0"/>
              <a:t>Mentoring = a process of helping someone acquire skills, attitudes, behaviors already mastered by the mentor</a:t>
            </a:r>
          </a:p>
          <a:p>
            <a:pPr marL="514350" indent="-514350">
              <a:buFont typeface="+mj-lt"/>
              <a:buAutoNum type="arabicPeriod" startAt="3"/>
            </a:pPr>
            <a:endParaRPr lang="en-US" sz="3000" dirty="0"/>
          </a:p>
          <a:p>
            <a:pPr marL="514350" indent="-514350">
              <a:buFont typeface="+mj-lt"/>
              <a:buAutoNum type="arabicPeriod" startAt="3"/>
            </a:pPr>
            <a:endParaRPr lang="en-US" sz="3000" dirty="0"/>
          </a:p>
          <a:p>
            <a:pPr marL="514350" indent="-514350">
              <a:buFont typeface="+mj-lt"/>
              <a:buAutoNum type="arabicPeriod" startAt="3"/>
            </a:pPr>
            <a:endParaRPr lang="en-US" sz="30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But Coaching </a:t>
            </a:r>
            <a:r>
              <a:rPr lang="en-US" b="1" dirty="0" smtClean="0"/>
              <a:t>includes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5164364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Caring (like pastoral care) but more about challenge than comfort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are to a specific need (like counseling) but is more about the future than the </a:t>
            </a:r>
            <a:r>
              <a:rPr lang="en-US" b="1" dirty="0" smtClean="0">
                <a:solidFill>
                  <a:srgbClr val="0000FF"/>
                </a:solidFill>
              </a:rPr>
              <a:t>past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40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Coaching </a:t>
            </a:r>
            <a:r>
              <a:rPr lang="en-US" dirty="0" smtClean="0"/>
              <a:t>includes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5363936" cy="544036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Teaching/training/</a:t>
            </a:r>
            <a:r>
              <a:rPr lang="en-US" dirty="0" err="1" smtClean="0"/>
              <a:t>discipling</a:t>
            </a:r>
            <a:r>
              <a:rPr lang="en-US" dirty="0" smtClean="0"/>
              <a:t> but is more about helping the client teach themselves than the coach teaching the client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Mentoring but is less about the client becoming like the mentor and more about the client becoming what he or she could become with a little bit of </a:t>
            </a:r>
            <a:r>
              <a:rPr lang="en-US" b="1" dirty="0" smtClean="0">
                <a:solidFill>
                  <a:srgbClr val="0000FF"/>
                </a:solidFill>
              </a:rPr>
              <a:t>help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8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Coaching Basics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92583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6750" y="1570039"/>
            <a:ext cx="9258300" cy="4708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One of the basic tenets of coaching is that it is client directed, not teacher directed.</a:t>
            </a:r>
          </a:p>
          <a:p>
            <a:pPr marL="0" indent="0">
              <a:buNone/>
            </a:pPr>
            <a:r>
              <a:rPr lang="en-US" dirty="0" smtClean="0"/>
              <a:t>But in Coaching Basics Part 2 we are going to explore coaching options that are more teacher, or coach directed.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5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Coaching Basics Part 2 – Two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92583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6750" y="1570039"/>
            <a:ext cx="9258300" cy="4708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Semi-directive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2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714" y="274638"/>
            <a:ext cx="9427936" cy="1143000"/>
          </a:xfrm>
        </p:spPr>
        <p:txBody>
          <a:bodyPr/>
          <a:lstStyle/>
          <a:p>
            <a:pPr algn="l"/>
            <a:r>
              <a:rPr lang="en-US" b="1" dirty="0" smtClean="0"/>
              <a:t>Warning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92583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 the coach gets more directive with the client it is easy to lose the very thing that makes coaching so effective.</a:t>
            </a: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54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493" y="274638"/>
            <a:ext cx="9258300" cy="1143000"/>
          </a:xfrm>
        </p:spPr>
        <p:txBody>
          <a:bodyPr/>
          <a:lstStyle/>
          <a:p>
            <a:pPr algn="l"/>
            <a:r>
              <a:rPr lang="en-US" b="1" dirty="0" smtClean="0"/>
              <a:t>Note on Influence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4928507" cy="27552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We live in a culture (especially North America) where the influence of Christianity is being labeled abuse by those </a:t>
            </a:r>
            <a:r>
              <a:rPr lang="en-US" dirty="0"/>
              <a:t>against </a:t>
            </a:r>
            <a:r>
              <a:rPr lang="en-US" dirty="0" smtClean="0"/>
              <a:t>Christianity.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01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1661</TotalTime>
  <Words>339</Words>
  <Application>Microsoft Macintosh PowerPoint</Application>
  <PresentationFormat>35mm Slides</PresentationFormat>
  <Paragraphs>56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Black</vt:lpstr>
      <vt:lpstr>Coaching Basics Part 2</vt:lpstr>
      <vt:lpstr>Coaching Basics Part 1</vt:lpstr>
      <vt:lpstr>Coaching Basics Part 1</vt:lpstr>
      <vt:lpstr>But Coaching includes …</vt:lpstr>
      <vt:lpstr>Coaching includes …</vt:lpstr>
      <vt:lpstr>Coaching Basics Part 2</vt:lpstr>
      <vt:lpstr>Coaching Basics Part 2 – Two Options</vt:lpstr>
      <vt:lpstr>Warning</vt:lpstr>
      <vt:lpstr>Note on Influence</vt:lpstr>
      <vt:lpstr>Note on Influence</vt:lpstr>
      <vt:lpstr>Note on Influence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Elzinga</cp:lastModifiedBy>
  <cp:revision>8</cp:revision>
  <dcterms:created xsi:type="dcterms:W3CDTF">2022-06-01T00:06:17Z</dcterms:created>
  <dcterms:modified xsi:type="dcterms:W3CDTF">2022-06-21T22:09:31Z</dcterms:modified>
</cp:coreProperties>
</file>