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3"/>
  </p:notesMasterIdLst>
  <p:handoutMasterIdLst>
    <p:handoutMasterId r:id="rId24"/>
  </p:handoutMasterIdLst>
  <p:sldIdLst>
    <p:sldId id="863" r:id="rId4"/>
    <p:sldId id="1013" r:id="rId5"/>
    <p:sldId id="868" r:id="rId6"/>
    <p:sldId id="998" r:id="rId7"/>
    <p:sldId id="999" r:id="rId8"/>
    <p:sldId id="1000" r:id="rId9"/>
    <p:sldId id="1001" r:id="rId10"/>
    <p:sldId id="1002" r:id="rId11"/>
    <p:sldId id="1003" r:id="rId12"/>
    <p:sldId id="1005" r:id="rId13"/>
    <p:sldId id="1004" r:id="rId14"/>
    <p:sldId id="1006" r:id="rId15"/>
    <p:sldId id="1007" r:id="rId16"/>
    <p:sldId id="1008" r:id="rId17"/>
    <p:sldId id="1009" r:id="rId18"/>
    <p:sldId id="1010" r:id="rId19"/>
    <p:sldId id="1011" r:id="rId20"/>
    <p:sldId id="1012" r:id="rId21"/>
    <p:sldId id="1042" r:id="rId2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863"/>
            <p14:sldId id="1013"/>
            <p14:sldId id="868"/>
            <p14:sldId id="998"/>
            <p14:sldId id="999"/>
            <p14:sldId id="1000"/>
            <p14:sldId id="1001"/>
            <p14:sldId id="1002"/>
            <p14:sldId id="1003"/>
            <p14:sldId id="1005"/>
            <p14:sldId id="1004"/>
            <p14:sldId id="1006"/>
            <p14:sldId id="1007"/>
            <p14:sldId id="1008"/>
            <p14:sldId id="1009"/>
            <p14:sldId id="1010"/>
            <p14:sldId id="1011"/>
            <p14:sldId id="101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4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645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567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77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15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114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2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C2B4747B-5E61-4924-9930-F57C65D44F53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C5548D-1075-4323-8464-C3B0B89AB8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-255227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7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DESARROLLO HUMANO Y ETAPAS D...- Mappa Mentale - Schema">
            <a:extLst>
              <a:ext uri="{FF2B5EF4-FFF2-40B4-BE49-F238E27FC236}">
                <a16:creationId xmlns:a16="http://schemas.microsoft.com/office/drawing/2014/main" id="{D269D9F9-C41E-4A21-B44D-E72C264ED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69" y="2060014"/>
            <a:ext cx="5341193" cy="30963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 pubertad en niños y niñas | Mind Map">
            <a:extLst>
              <a:ext uri="{FF2B5EF4-FFF2-40B4-BE49-F238E27FC236}">
                <a16:creationId xmlns:a16="http://schemas.microsoft.com/office/drawing/2014/main" id="{230ED198-74C0-4B59-9ACD-BE141C432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880" y="2060014"/>
            <a:ext cx="4644516" cy="30963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018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145373-4896-42E5-BBA5-25B31D5A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6032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5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EEF56866-CE1F-4A3C-A591-9B0E29F64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925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300" dirty="0">
                <a:latin typeface="Century Gothic" panose="020B0502020202020204" pitchFamily="34" charset="0"/>
              </a:rPr>
              <a:t>Curiosidad</a:t>
            </a:r>
          </a:p>
        </p:txBody>
      </p:sp>
    </p:spTree>
    <p:extLst>
      <p:ext uri="{BB962C8B-B14F-4D97-AF65-F5344CB8AC3E}">
        <p14:creationId xmlns:p14="http://schemas.microsoft.com/office/powerpoint/2010/main" val="3722737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300" dirty="0">
                <a:latin typeface="Century Gothic" panose="020B0502020202020204" pitchFamily="34" charset="0"/>
              </a:rPr>
              <a:t>Curiosidad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Inventivos</a:t>
            </a:r>
          </a:p>
        </p:txBody>
      </p:sp>
    </p:spTree>
    <p:extLst>
      <p:ext uri="{BB962C8B-B14F-4D97-AF65-F5344CB8AC3E}">
        <p14:creationId xmlns:p14="http://schemas.microsoft.com/office/powerpoint/2010/main" val="106940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300" dirty="0">
                <a:latin typeface="Century Gothic" panose="020B0502020202020204" pitchFamily="34" charset="0"/>
              </a:rPr>
              <a:t>Curiosidad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Inventivos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Abiertos a nuevas ideas</a:t>
            </a:r>
          </a:p>
        </p:txBody>
      </p:sp>
    </p:spTree>
    <p:extLst>
      <p:ext uri="{BB962C8B-B14F-4D97-AF65-F5344CB8AC3E}">
        <p14:creationId xmlns:p14="http://schemas.microsoft.com/office/powerpoint/2010/main" val="383347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300" dirty="0">
                <a:latin typeface="Century Gothic" panose="020B0502020202020204" pitchFamily="34" charset="0"/>
              </a:rPr>
              <a:t>Curiosidad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Inventivos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Abiertos a nuevas ideas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Soñar </a:t>
            </a:r>
          </a:p>
        </p:txBody>
      </p:sp>
    </p:spTree>
    <p:extLst>
      <p:ext uri="{BB962C8B-B14F-4D97-AF65-F5344CB8AC3E}">
        <p14:creationId xmlns:p14="http://schemas.microsoft.com/office/powerpoint/2010/main" val="941311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300" dirty="0">
                <a:latin typeface="Century Gothic" panose="020B0502020202020204" pitchFamily="34" charset="0"/>
              </a:rPr>
              <a:t>Curiosidad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Inventivos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Abiertos a nuevas ideas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Soñar </a:t>
            </a:r>
          </a:p>
          <a:p>
            <a:r>
              <a:rPr lang="es-MX" sz="3300" dirty="0">
                <a:latin typeface="Century Gothic" panose="020B0502020202020204" pitchFamily="34" charset="0"/>
              </a:rPr>
              <a:t>Criticar</a:t>
            </a:r>
          </a:p>
        </p:txBody>
      </p:sp>
    </p:spTree>
    <p:extLst>
      <p:ext uri="{BB962C8B-B14F-4D97-AF65-F5344CB8AC3E}">
        <p14:creationId xmlns:p14="http://schemas.microsoft.com/office/powerpoint/2010/main" val="2116242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Intelectual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060848"/>
            <a:ext cx="612068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Pensamiento Abstracto</a:t>
            </a:r>
          </a:p>
        </p:txBody>
      </p:sp>
      <p:pic>
        <p:nvPicPr>
          <p:cNvPr id="4098" name="Picture 2" descr="Qué es el pensamiento abstracto? - La Mente es Maravillosa">
            <a:extLst>
              <a:ext uri="{FF2B5EF4-FFF2-40B4-BE49-F238E27FC236}">
                <a16:creationId xmlns:a16="http://schemas.microsoft.com/office/drawing/2014/main" id="{53AAA0D7-DA2F-4896-A924-80D96A981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5" y="2852936"/>
            <a:ext cx="5184576" cy="346105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4E64E5F-80A2-4761-8F29-014A4BBA01D2}"/>
              </a:ext>
            </a:extLst>
          </p:cNvPr>
          <p:cNvSpPr txBox="1">
            <a:spLocks/>
          </p:cNvSpPr>
          <p:nvPr/>
        </p:nvSpPr>
        <p:spPr>
          <a:xfrm>
            <a:off x="6422596" y="1628800"/>
            <a:ext cx="5769404" cy="45481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latin typeface="Century Gothic" panose="020B0502020202020204" pitchFamily="34" charset="0"/>
              </a:rPr>
              <a:t>Curiosidad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Inventivos</a:t>
            </a:r>
          </a:p>
          <a:p>
            <a:r>
              <a:rPr lang="es-MX" dirty="0">
                <a:latin typeface="Century Gothic" panose="020B0502020202020204" pitchFamily="34" charset="0"/>
              </a:rPr>
              <a:t>Abiertos a nuevas ideas</a:t>
            </a:r>
          </a:p>
          <a:p>
            <a:r>
              <a:rPr lang="es-MX" dirty="0">
                <a:latin typeface="Century Gothic" panose="020B0502020202020204" pitchFamily="34" charset="0"/>
              </a:rPr>
              <a:t>Soñar </a:t>
            </a:r>
          </a:p>
          <a:p>
            <a:r>
              <a:rPr lang="es-MX" dirty="0">
                <a:latin typeface="Century Gothic" panose="020B0502020202020204" pitchFamily="34" charset="0"/>
              </a:rPr>
              <a:t>Criticar</a:t>
            </a:r>
          </a:p>
          <a:p>
            <a:r>
              <a:rPr lang="es-MX" dirty="0">
                <a:latin typeface="Century Gothic" panose="020B0502020202020204" pitchFamily="34" charset="0"/>
              </a:rPr>
              <a:t>Verdad</a:t>
            </a:r>
          </a:p>
        </p:txBody>
      </p:sp>
    </p:spTree>
    <p:extLst>
      <p:ext uri="{BB962C8B-B14F-4D97-AF65-F5344CB8AC3E}">
        <p14:creationId xmlns:p14="http://schemas.microsoft.com/office/powerpoint/2010/main" val="745888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7B3C2-7EC7-49D3-897B-797541B6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3442676"/>
            <a:ext cx="10515600" cy="2852737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Cada etapa de la vida tiene sus propias características</a:t>
            </a:r>
          </a:p>
        </p:txBody>
      </p:sp>
    </p:spTree>
    <p:extLst>
      <p:ext uri="{BB962C8B-B14F-4D97-AF65-F5344CB8AC3E}">
        <p14:creationId xmlns:p14="http://schemas.microsoft.com/office/powerpoint/2010/main" val="378180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112568"/>
          </a:xfrm>
        </p:spPr>
        <p:txBody>
          <a:bodyPr anchor="t"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5 </a:t>
            </a:r>
            <a:r>
              <a:rPr lang="en-US" sz="7200" dirty="0" err="1">
                <a:latin typeface="Century Gothic" panose="020B0502020202020204" pitchFamily="34" charset="0"/>
              </a:rPr>
              <a:t>Carriles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08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5 </a:t>
            </a:r>
            <a:r>
              <a:rPr lang="en-US" sz="7200" dirty="0" err="1">
                <a:latin typeface="Century Gothic" panose="020B0502020202020204" pitchFamily="34" charset="0"/>
              </a:rPr>
              <a:t>Carriles</a:t>
            </a:r>
            <a:br>
              <a:rPr lang="en-US" sz="7200" dirty="0">
                <a:latin typeface="Century Gothic" panose="020B0502020202020204" pitchFamily="34" charset="0"/>
              </a:rPr>
            </a:br>
            <a:br>
              <a:rPr lang="en-US" sz="40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Físico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8711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5 </a:t>
            </a:r>
            <a:r>
              <a:rPr lang="en-US" sz="7200" dirty="0" err="1">
                <a:latin typeface="Century Gothic" panose="020B0502020202020204" pitchFamily="34" charset="0"/>
              </a:rPr>
              <a:t>Carriles</a:t>
            </a:r>
            <a:br>
              <a:rPr lang="en-US" sz="7200" dirty="0">
                <a:latin typeface="Century Gothic" panose="020B0502020202020204" pitchFamily="34" charset="0"/>
              </a:rPr>
            </a:br>
            <a:br>
              <a:rPr lang="en-US" sz="40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Físico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Intelectual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996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5 </a:t>
            </a:r>
            <a:r>
              <a:rPr lang="en-US" sz="7200" dirty="0" err="1">
                <a:latin typeface="Century Gothic" panose="020B0502020202020204" pitchFamily="34" charset="0"/>
              </a:rPr>
              <a:t>Carriles</a:t>
            </a:r>
            <a:br>
              <a:rPr lang="en-US" sz="7200" dirty="0">
                <a:latin typeface="Century Gothic" panose="020B0502020202020204" pitchFamily="34" charset="0"/>
              </a:rPr>
            </a:br>
            <a:br>
              <a:rPr lang="en-US" sz="40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Físico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Intelectual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Emocional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3578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5 </a:t>
            </a:r>
            <a:r>
              <a:rPr lang="en-US" sz="7200" dirty="0" err="1">
                <a:latin typeface="Century Gothic" panose="020B0502020202020204" pitchFamily="34" charset="0"/>
              </a:rPr>
              <a:t>Carriles</a:t>
            </a:r>
            <a:br>
              <a:rPr lang="en-US" sz="7200" dirty="0">
                <a:latin typeface="Century Gothic" panose="020B0502020202020204" pitchFamily="34" charset="0"/>
              </a:rPr>
            </a:br>
            <a:br>
              <a:rPr lang="en-US" sz="40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Físico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Intelectual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Emocional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-Social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419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latin typeface="Century Gothic" panose="020B0502020202020204" pitchFamily="34" charset="0"/>
              </a:rPr>
              <a:t>5 </a:t>
            </a:r>
            <a:r>
              <a:rPr lang="en-US" sz="8000" dirty="0" err="1">
                <a:latin typeface="Century Gothic" panose="020B0502020202020204" pitchFamily="34" charset="0"/>
              </a:rPr>
              <a:t>Carriles</a:t>
            </a:r>
            <a:br>
              <a:rPr lang="en-US" sz="8000" dirty="0">
                <a:latin typeface="Century Gothic" panose="020B0502020202020204" pitchFamily="34" charset="0"/>
              </a:rPr>
            </a:br>
            <a:br>
              <a:rPr lang="en-US" sz="44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Físico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Intelectual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Emocional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-Social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Espiritual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167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75581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75073</TotalTime>
  <Words>249</Words>
  <Application>Microsoft Office PowerPoint</Application>
  <PresentationFormat>Panorámica</PresentationFormat>
  <Paragraphs>63</Paragraphs>
  <Slides>19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Cada etapa de la vida tiene sus propias características</vt:lpstr>
      <vt:lpstr>5 Carriles  </vt:lpstr>
      <vt:lpstr>5 Carriles  -Físico  </vt:lpstr>
      <vt:lpstr>5 Carriles  -Físico -Intelectual  </vt:lpstr>
      <vt:lpstr>5 Carriles  -Físico -Intelectual -Emocional  </vt:lpstr>
      <vt:lpstr>5 Carriles  -Físico -Intelectual -Emocional -Social  </vt:lpstr>
      <vt:lpstr>5 Carriles  -Físico -Intelectual -Emocional -Social -Espiritual  </vt:lpstr>
      <vt:lpstr>Físico</vt:lpstr>
      <vt:lpstr>Físico</vt:lpstr>
      <vt:lpstr>Intelectual</vt:lpstr>
      <vt:lpstr>Intelectual</vt:lpstr>
      <vt:lpstr>Intelectual</vt:lpstr>
      <vt:lpstr>Intelectual</vt:lpstr>
      <vt:lpstr>Intelectual</vt:lpstr>
      <vt:lpstr>Intelectual</vt:lpstr>
      <vt:lpstr>Intelectual</vt:lpstr>
      <vt:lpstr>Intelectual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89</cp:revision>
  <dcterms:created xsi:type="dcterms:W3CDTF">2011-05-09T14:18:21Z</dcterms:created>
  <dcterms:modified xsi:type="dcterms:W3CDTF">2021-09-27T23:00:00Z</dcterms:modified>
  <cp:category>Templates</cp:category>
</cp:coreProperties>
</file>