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4" r:id="rId10"/>
    <p:sldId id="273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-134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521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864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602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771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240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295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7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16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404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323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137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970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Making a plan of action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Steve 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80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Commitment to action items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417637"/>
            <a:ext cx="7399464" cy="439541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Try it for a season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Throw mud on the wall and see what sticks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Make a commitment of time and </a:t>
            </a:r>
            <a:r>
              <a:rPr lang="en-US" dirty="0" smtClean="0">
                <a:solidFill>
                  <a:srgbClr val="008000"/>
                </a:solidFill>
              </a:rPr>
              <a:t>energy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11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17656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Remember: coaching is about getting your client to some form of </a:t>
            </a:r>
            <a:r>
              <a:rPr lang="is-IS" dirty="0" smtClean="0"/>
              <a:t>…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635264" y="2909457"/>
            <a:ext cx="7203935" cy="17656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7200" b="1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Action!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72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000090"/>
                </a:solidFill>
              </a:rPr>
              <a:t>Three things coaches do to accomplish this: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9505"/>
            <a:ext cx="8229600" cy="438665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client figure out what they want to do (decision)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Help client figure out how to do what they want to do (plan)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client do what they plan to do (management)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689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Planning is about </a:t>
            </a:r>
            <a:r>
              <a:rPr lang="is-IS" b="1" dirty="0" smtClean="0">
                <a:solidFill>
                  <a:srgbClr val="000090"/>
                </a:solidFill>
              </a:rPr>
              <a:t>…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9505"/>
            <a:ext cx="8229600" cy="43866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Figuring out a progression of steps that lead to a desired accomplishment or outcome over time.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636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Why do people need help planning what they decided to do?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739505"/>
            <a:ext cx="7399464" cy="4386658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Lack of </a:t>
            </a:r>
            <a:r>
              <a:rPr lang="en-US" dirty="0" smtClean="0"/>
              <a:t>patience. 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Many are not gifted at breaking down an outcome into logical, sequential steps necessary to accomplish a desired goal.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Many are too optimistic about how much time it takes to accomplish a desired goal.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No disciplined process to figure it </a:t>
            </a:r>
            <a:r>
              <a:rPr lang="en-US" dirty="0" smtClean="0">
                <a:solidFill>
                  <a:srgbClr val="0000FF"/>
                </a:solidFill>
              </a:rPr>
              <a:t>out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4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How does coaching help people plan out what they have decided to do?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828158"/>
            <a:ext cx="7399464" cy="414144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Slows the planning process down.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With the help of planning models the coach can help the client figure out the steps involved in trying to reach a </a:t>
            </a:r>
            <a:r>
              <a:rPr lang="en-US" dirty="0" smtClean="0">
                <a:solidFill>
                  <a:srgbClr val="0000FF"/>
                </a:solidFill>
              </a:rPr>
              <a:t>goal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93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The 3 basic model categories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654965"/>
            <a:ext cx="7399464" cy="415808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Pre-planning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Brainstorm</a:t>
            </a:r>
            <a:r>
              <a:rPr lang="en-US" dirty="0"/>
              <a:t>/</a:t>
            </a:r>
            <a:r>
              <a:rPr lang="en-US" dirty="0" smtClean="0"/>
              <a:t>Breakdown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Commitment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829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Pre-planning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417637"/>
            <a:ext cx="7399464" cy="439541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Cold Resources – equipment, facilities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Warm Resources – people by connection; people by skill or trade; people by support; people by experience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Intellectual resources – information and </a:t>
            </a:r>
            <a:r>
              <a:rPr lang="en-US" dirty="0">
                <a:solidFill>
                  <a:srgbClr val="0000FF"/>
                </a:solidFill>
              </a:rPr>
              <a:t>research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06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Brainstorm plans of action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417637"/>
            <a:ext cx="7399464" cy="439541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Linear sequence (Step 1, step 2, step 3)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Shotgun approach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Mud on the wall approach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Solo vs. team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Consensus  approach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Mining vs. hunting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Research vs. learn as you </a:t>
            </a:r>
            <a:r>
              <a:rPr lang="en-US" dirty="0" smtClean="0">
                <a:solidFill>
                  <a:srgbClr val="0000FF"/>
                </a:solidFill>
              </a:rPr>
              <a:t>go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3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6107</TotalTime>
  <Words>306</Words>
  <Application>Microsoft Macintosh PowerPoint</Application>
  <PresentationFormat>On-screen Show (4:3)</PresentationFormat>
  <Paragraphs>52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Making a plan of action</vt:lpstr>
      <vt:lpstr>PowerPoint Presentation</vt:lpstr>
      <vt:lpstr>Three things coaches do to accomplish this:</vt:lpstr>
      <vt:lpstr>Planning is about …</vt:lpstr>
      <vt:lpstr>Why do people need help planning what they decided to do?</vt:lpstr>
      <vt:lpstr>How does coaching help people plan out what they have decided to do?</vt:lpstr>
      <vt:lpstr>The 3 basic model categories</vt:lpstr>
      <vt:lpstr>Pre-planning</vt:lpstr>
      <vt:lpstr>Brainstorm plans of action</vt:lpstr>
      <vt:lpstr>Commitment to action items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changing coaching</dc:title>
  <dc:creator>Steve Elzinga</dc:creator>
  <cp:lastModifiedBy>Steve Elzinga</cp:lastModifiedBy>
  <cp:revision>32</cp:revision>
  <dcterms:created xsi:type="dcterms:W3CDTF">2019-03-01T19:59:18Z</dcterms:created>
  <dcterms:modified xsi:type="dcterms:W3CDTF">2019-06-07T20:21:44Z</dcterms:modified>
</cp:coreProperties>
</file>