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1" r:id="rId6"/>
    <p:sldId id="262" r:id="rId7"/>
    <p:sldId id="264" r:id="rId8"/>
    <p:sldId id="265" r:id="rId9"/>
    <p:sldId id="267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4660"/>
  </p:normalViewPr>
  <p:slideViewPr>
    <p:cSldViewPr snapToGrid="0">
      <p:cViewPr varScale="1">
        <p:scale>
          <a:sx n="41" d="100"/>
          <a:sy n="41" d="100"/>
        </p:scale>
        <p:origin x="72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24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58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3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8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4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090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1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7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24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1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052D6-B960-482E-B47A-5D42F0BB12A7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4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Buscar la presencia de Dios cambia tu perspectiva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5230" y="6025662"/>
            <a:ext cx="6260123" cy="5861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del fuego de paz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2067339" y="984739"/>
            <a:ext cx="8882015" cy="4829907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3856383" y="1969477"/>
            <a:ext cx="5208104" cy="3200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Image result for Flam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79" t="18496" r="30263" b="15607"/>
          <a:stretch/>
        </p:blipFill>
        <p:spPr bwMode="auto">
          <a:xfrm>
            <a:off x="5720863" y="3024555"/>
            <a:ext cx="1500552" cy="182880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7" name="Content Placeholder 2"/>
          <p:cNvSpPr txBox="1">
            <a:spLocks/>
          </p:cNvSpPr>
          <p:nvPr/>
        </p:nvSpPr>
        <p:spPr>
          <a:xfrm rot="3016963">
            <a:off x="6227831" y="3074991"/>
            <a:ext cx="3710717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Poder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 rot="18594004">
            <a:off x="2817121" y="2995372"/>
            <a:ext cx="4107076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470030" y="5240216"/>
            <a:ext cx="6260123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Presencia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756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la próxima sesión hablaremos del tercer atributo que es la FE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Dios les bendiga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298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22031"/>
            <a:ext cx="12192000" cy="844062"/>
          </a:xfrm>
        </p:spPr>
        <p:txBody>
          <a:bodyPr>
            <a:normAutofit fontScale="90000"/>
          </a:bodyPr>
          <a:lstStyle/>
          <a:p>
            <a:r>
              <a:rPr lang="es-A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Segundo</a:t>
            </a:r>
            <a:r>
              <a:rPr lang="es-A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atributo </a:t>
            </a:r>
            <a:r>
              <a:rPr lang="es-A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 Bombero de los conflictos: </a:t>
            </a:r>
            <a:br>
              <a:rPr lang="es-A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DESEO DE AGRADAR A DIOS</a:t>
            </a:r>
            <a:endParaRPr lang="es-AR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firefighter pray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6093"/>
            <a:ext cx="12192000" cy="5591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0898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09599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45478"/>
            <a:ext cx="12192000" cy="6541477"/>
          </a:xfrm>
        </p:spPr>
        <p:txBody>
          <a:bodyPr>
            <a:normAutofit fontScale="925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 esta sección analizaremos el segundo atributo de un bombero que desea extinguir el fuego destructor del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primer atributo fue HUMILDAD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segundo atributo se relaciona con los deseos que hacemos en medio del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deseos que escogemos en medio de un fuego del conflicto revela a quien queremos agradar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algunos conflictos donde tu te quieres agradar a ti mismo y hacemos decisiones que reflejan nuestro propio interés, hay otros conflictos donde quieres agradar a alguien mas, alguien que tiene autoridad sobre ti o que tiene mas poder que tu y decides agradarle. De lo que hablamos hoy es una decisión diferente, en el fuego de paz en agradar a Dios primero que nada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114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Vivió Agradando a Dios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 fontScale="925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¿Habías pensado en esto? Nunca hizo decisiones para agradarse a el mismo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vivió su ministerio para agradar a Dios y lo externo…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que me envió está conmigo; no me ha dejado solo, porque siempre hago lo que le agrada.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Juan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8:29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Porque ni siquiera Cristo se agradó a sí mismo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s-A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15:3ª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Padre, si quieres, no me hagas beber este trago amargo; pero no se cumpla mi voluntad, sino la tuya»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Lucas 22;42</a:t>
            </a: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504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 Cristianos Debemos Agradar a Dios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44062"/>
            <a:ext cx="8229600" cy="6154614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Debemos desear agradarlo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Estamos en el proceso de santificación y si experimentamos el conflicto nos cambia y nos ayuda a hacer decisiones que lo agradan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te sientas mal si te equivocas, tráelo al fuego de paz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34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Debemos Agradar a Dios si somos siervos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¿Qué busco con esto: ganarme la aprobación humana o la de Dios? ¿Piensan que procuro agradar a los demás? Si yo buscara agradar a otros, no sería siervo de Cristo.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Gal.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1:10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Vivimos en una cultura muy centrada en agradarnos a nosotros mismos y no pensamos en otra cosa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el reino de Dios salimos de esa cultura y debemos agradar a Dios y nos transforma a su imagen </a:t>
            </a:r>
          </a:p>
        </p:txBody>
      </p:sp>
    </p:spTree>
    <p:extLst>
      <p:ext uri="{BB962C8B-B14F-4D97-AF65-F5344CB8AC3E}">
        <p14:creationId xmlns:p14="http://schemas.microsoft.com/office/powerpoint/2010/main" val="2143053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podemos querer agradarnos a nosotros y a Dios al mismo tiempo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8862"/>
            <a:ext cx="12192000" cy="6154614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deseemos manejar el conflicto como le agrada a Dios, y hacer solo lo que el nos pida hacer en el conflicto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Los que viven según la naturaleza pecaminosa no pueden agradar a Dios.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s-A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8:8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buscamos a Cristo que es su voluntad cambia mi deseo y reconocemos que hay algo que quiere transformar y abrimos nuestra mente para agradarle</a:t>
            </a:r>
          </a:p>
        </p:txBody>
      </p:sp>
    </p:spTree>
    <p:extLst>
      <p:ext uri="{BB962C8B-B14F-4D97-AF65-F5344CB8AC3E}">
        <p14:creationId xmlns:p14="http://schemas.microsoft.com/office/powerpoint/2010/main" val="1410963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disfrutamos su presencia pediremos lo que le deleita a EL, pues queremos solo agradarle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30215"/>
            <a:ext cx="12192000" cy="5427785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Deléitate en el </a:t>
            </a:r>
            <a:r>
              <a:rPr lang="es-ES" sz="4000" cap="small" dirty="0"/>
              <a:t>Señor</a:t>
            </a:r>
            <a:r>
              <a:rPr lang="es-ES" sz="4000" dirty="0"/>
              <a:t>,</a:t>
            </a:r>
            <a:br>
              <a:rPr lang="es-ES" sz="4000" dirty="0"/>
            </a:br>
            <a:r>
              <a:rPr lang="es-ES" sz="4000" dirty="0"/>
              <a:t>    y él te concederá los deseos de tu corazón.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Sal.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37:4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Establecemos nuevos deseos en nuestro corazón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Más bien, busquen primeramente el reino de Dios y su justicia, y todas estas cosas les serán añadidas.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Mat.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6:33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caminas a través del conflicto y deseas agradar a Dios es lo que te dará paz en medio del conflicto y el te dará añadiduras</a:t>
            </a: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Image result for children prais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9754" y="984739"/>
            <a:ext cx="1852246" cy="1852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369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hablamos de agradar a Dios, presumimos saber lo que le agrada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 fontScale="92500" lnSpcReduction="2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los conflictos de relaciones hacemos decisiones rápidas porque sabemos algún pasaje de la biblia de lo que debemos hacer, pero no debemos hacerlo así, debemos tomar tiempo para orar y preguntarle a Dios que es su voluntad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es fiel y buscara una relación contigo y cambiara lo que debe cambiar en ti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Imaginemos que tu vida es como un hotel de 100 cuartos y en cada cuarto hay algo de tu vida que nadie ve solo Dios y hay algo que no refleja la imagen de Dios y llega el conflicto y empieza a abrir puerta tras puerta y abre eso y dice debo limpiar este cuarto y solo Dios lo puede cambiar, nosotros no podemos y por fe debemos dejarlo hacer lo que tiene que hacer con ese conflicto </a:t>
            </a:r>
            <a:r>
              <a:rPr lang="es-AR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nuestras vidas</a:t>
            </a: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3600" dirty="0" smtClean="0"/>
              <a:t>Cuando </a:t>
            </a:r>
            <a:r>
              <a:rPr lang="es-ES" sz="3600" dirty="0"/>
              <a:t>el </a:t>
            </a:r>
            <a:r>
              <a:rPr lang="es-ES" sz="3600" cap="small" dirty="0"/>
              <a:t>Señor</a:t>
            </a:r>
            <a:r>
              <a:rPr lang="es-ES" sz="3600" dirty="0"/>
              <a:t> aprueba la conducta de un hombre,</a:t>
            </a:r>
            <a:br>
              <a:rPr lang="es-ES" sz="3600" dirty="0"/>
            </a:br>
            <a:r>
              <a:rPr lang="es-ES" sz="3600" dirty="0"/>
              <a:t>    hasta con sus enemigos lo reconcilia.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Proverbios 16:7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213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633</Words>
  <Application>Microsoft Office PowerPoint</Application>
  <PresentationFormat>Widescreen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Buscar la presencia de Dios cambia tu perspectiva</vt:lpstr>
      <vt:lpstr>Segundo atributo del Bombero de los conflictos:  DESEO DE AGRADAR A DIOS</vt:lpstr>
      <vt:lpstr>Introducción</vt:lpstr>
      <vt:lpstr>Cristo Vivió Agradando a Dios</vt:lpstr>
      <vt:lpstr>Como Cristianos Debemos Agradar a Dios</vt:lpstr>
      <vt:lpstr>Debemos Agradar a Dios si somos siervos</vt:lpstr>
      <vt:lpstr>No podemos querer agradarnos a nosotros y a Dios al mismo tiempo</vt:lpstr>
      <vt:lpstr>Si disfrutamos su presencia pediremos lo que le deleita a EL, pues queremos solo agradarle</vt:lpstr>
      <vt:lpstr>Cuando hablamos de agradar a Dios, presumimos saber lo que le agrada</vt:lpstr>
      <vt:lpstr>Nota Final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Buscar la presencia de Dios cambia tu perspectiva</dc:title>
  <dc:creator>Jorge Muniz</dc:creator>
  <cp:lastModifiedBy>Jorge Muniz</cp:lastModifiedBy>
  <cp:revision>10</cp:revision>
  <dcterms:created xsi:type="dcterms:W3CDTF">2018-04-14T23:08:22Z</dcterms:created>
  <dcterms:modified xsi:type="dcterms:W3CDTF">2018-04-15T01:42:35Z</dcterms:modified>
</cp:coreProperties>
</file>