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9"/>
  </p:notesMasterIdLst>
  <p:sldIdLst>
    <p:sldId id="492" r:id="rId2"/>
    <p:sldId id="493" r:id="rId3"/>
    <p:sldId id="494" r:id="rId4"/>
    <p:sldId id="495" r:id="rId5"/>
    <p:sldId id="558" r:id="rId6"/>
    <p:sldId id="562" r:id="rId7"/>
    <p:sldId id="498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0ahUKEwjY2Zap3YLXAhWE6yYKHTkZC2IQjRwIBw&amp;url=https://in.pinterest.com/pin/424253227373214875/&amp;psig=AOvVaw1agyNouGBKvFR5OdgsmA7t&amp;ust=150869665434659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5770" y="1412776"/>
            <a:ext cx="8837676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6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Confió en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Fuerza Física de la Mujer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71600" y="1700808"/>
            <a:ext cx="742959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Parábolas</a:t>
            </a:r>
          </a:p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Verdad Espiritual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25811" y="2060848"/>
            <a:ext cx="731161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Lucas 18:1-8</a:t>
            </a:r>
          </a:p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Viuda Persistente</a:t>
            </a:r>
            <a:endParaRPr lang="es-MX" sz="4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908720"/>
            <a:ext cx="8532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Capacidad</a:t>
            </a:r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de esforzarse por la vida espiritual</a:t>
            </a:r>
            <a:endParaRPr lang="es-MX" sz="7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098354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738314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738314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323425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3234258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144016" y="1343670"/>
            <a:ext cx="8892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Yo / tú / ella / nosotras / ustedes / ellas </a:t>
            </a:r>
            <a:endParaRPr lang="es-MX" sz="32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2370162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602410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602410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2370162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6, Lección 2. TAREA #2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499992" y="1628800"/>
            <a:ext cx="4032448" cy="44958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del reconocimiento que Dios me ha dado de mi capacidad física para esforzarme por la vida espiritual. Incluir fechas. </a:t>
            </a:r>
          </a:p>
        </p:txBody>
      </p:sp>
      <p:pic>
        <p:nvPicPr>
          <p:cNvPr id="25395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72816"/>
            <a:ext cx="365680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5236</TotalTime>
  <Words>195</Words>
  <Application>Microsoft Office PowerPoint</Application>
  <PresentationFormat>Presentación en pantalla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2017-11-27T19:17:03Z</dcterms:modified>
</cp:coreProperties>
</file>