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9"/>
  </p:notesMasterIdLst>
  <p:sldIdLst>
    <p:sldId id="492" r:id="rId2"/>
    <p:sldId id="493" r:id="rId3"/>
    <p:sldId id="494" r:id="rId4"/>
    <p:sldId id="495" r:id="rId5"/>
    <p:sldId id="558" r:id="rId6"/>
    <p:sldId id="562" r:id="rId7"/>
    <p:sldId id="498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cad=rja&amp;uact=8&amp;ved=0ahUKEwjY2Zap3YLXAhWE6yYKHTkZC2IQjRwIBw&amp;url=https://in.pinterest.com/pin/424253227373214875/&amp;psig=AOvVaw1agyNouGBKvFR5OdgsmA7t&amp;ust=150869665434659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5770" y="1412776"/>
            <a:ext cx="883767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6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Jesús Confió en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Fuerza Física de la Mujer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1700808"/>
            <a:ext cx="742959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 dirty="0" smtClean="0">
                <a:latin typeface="Arial Black" pitchFamily="34" charset="0"/>
              </a:rPr>
              <a:t>Parábolas</a:t>
            </a:r>
          </a:p>
          <a:p>
            <a:pPr algn="ctr"/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Verdad Espiritual</a:t>
            </a:r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25811" y="2060848"/>
            <a:ext cx="731161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 dirty="0" smtClean="0">
                <a:latin typeface="Arial Black" pitchFamily="34" charset="0"/>
              </a:rPr>
              <a:t>Lucas 18:1-8</a:t>
            </a:r>
          </a:p>
          <a:p>
            <a:pPr algn="ctr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 Viuda Persistente</a:t>
            </a:r>
            <a:endParaRPr lang="es-MX" sz="48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908720"/>
            <a:ext cx="85324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Capacidad</a:t>
            </a:r>
          </a:p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de esforzarse por la vida espiritual</a:t>
            </a:r>
            <a:endParaRPr lang="es-MX" sz="72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Flecha en U"/>
          <p:cNvSpPr/>
          <p:nvPr/>
        </p:nvSpPr>
        <p:spPr>
          <a:xfrm flipH="1">
            <a:off x="1259632" y="2708920"/>
            <a:ext cx="3240360" cy="64807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501317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80728"/>
            <a:ext cx="4531034" cy="4341202"/>
          </a:xfrm>
          <a:prstGeom prst="rect">
            <a:avLst/>
          </a:prstGeom>
          <a:noFill/>
        </p:spPr>
      </p:pic>
      <p:pic>
        <p:nvPicPr>
          <p:cNvPr id="111626" name="Picture 10" descr="Resultado de imagen para icono de mujere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836712"/>
            <a:ext cx="2232248" cy="1899985"/>
          </a:xfrm>
          <a:prstGeom prst="rect">
            <a:avLst/>
          </a:prstGeom>
          <a:noFill/>
        </p:spPr>
      </p:pic>
      <p:pic>
        <p:nvPicPr>
          <p:cNvPr id="111620" name="Picture 4" descr="Resultado de imagen para icono de persona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284984"/>
            <a:ext cx="2016224" cy="1513100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5436096" y="2924944"/>
            <a:ext cx="2376264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Nube"/>
          <p:cNvSpPr/>
          <p:nvPr/>
        </p:nvSpPr>
        <p:spPr>
          <a:xfrm>
            <a:off x="1763688" y="3645024"/>
            <a:ext cx="2520280" cy="19442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Reflexión</a:t>
            </a:r>
            <a:endParaRPr lang="es-MX" dirty="0"/>
          </a:p>
        </p:txBody>
      </p:sp>
      <p:cxnSp>
        <p:nvCxnSpPr>
          <p:cNvPr id="10" name="9 Conector recto"/>
          <p:cNvCxnSpPr/>
          <p:nvPr/>
        </p:nvCxnSpPr>
        <p:spPr>
          <a:xfrm flipH="1">
            <a:off x="4788024" y="4797152"/>
            <a:ext cx="3888432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1691680" y="2780928"/>
            <a:ext cx="1656184" cy="0"/>
          </a:xfrm>
          <a:prstGeom prst="line">
            <a:avLst/>
          </a:prstGeom>
          <a:ln w="1905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098354"/>
            <a:ext cx="1261893" cy="177891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3738314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3738314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4427984" y="3234258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3234258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144016" y="1343670"/>
            <a:ext cx="8892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Yo / tú / ella / nosotras / ustedes / ellas </a:t>
            </a:r>
            <a:endParaRPr lang="es-MX" sz="32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72000" y="2370162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4602410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4602410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2370162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6, Lección 2. TAREA #2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499992" y="1628800"/>
            <a:ext cx="4032448" cy="44958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Hacer el diagrama de mi vida. Incluyendo fechas, definiciones y descripciones de mi vida como mujer creada, caída, extraña, salva, sabia y preparada.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Incluir la descripción del reconocimiento que Dios me ha dado de mi capacidad física para esforzarme por la vida espiritual. Incluir fechas. </a:t>
            </a:r>
          </a:p>
        </p:txBody>
      </p:sp>
      <p:pic>
        <p:nvPicPr>
          <p:cNvPr id="25395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72816"/>
            <a:ext cx="3656800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5236</TotalTime>
  <Words>195</Words>
  <Application>Microsoft Office PowerPoint</Application>
  <PresentationFormat>Presentación en pantalla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459</cp:revision>
  <dcterms:created xsi:type="dcterms:W3CDTF">2017-08-22T02:13:51Z</dcterms:created>
  <dcterms:modified xsi:type="dcterms:W3CDTF">2017-11-27T19:17:03Z</dcterms:modified>
</cp:coreProperties>
</file>