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92" r:id="rId1"/>
  </p:sldMasterIdLst>
  <p:notesMasterIdLst>
    <p:notesMasterId r:id="rId9"/>
  </p:notesMasterIdLst>
  <p:sldIdLst>
    <p:sldId id="492" r:id="rId2"/>
    <p:sldId id="493" r:id="rId3"/>
    <p:sldId id="494" r:id="rId4"/>
    <p:sldId id="495" r:id="rId5"/>
    <p:sldId id="558" r:id="rId6"/>
    <p:sldId id="562" r:id="rId7"/>
    <p:sldId id="498" r:id="rId8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2060"/>
    <a:srgbClr val="0E429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265" autoAdjust="0"/>
    <p:restoredTop sz="94624" autoAdjust="0"/>
  </p:normalViewPr>
  <p:slideViewPr>
    <p:cSldViewPr>
      <p:cViewPr varScale="1">
        <p:scale>
          <a:sx n="69" d="100"/>
          <a:sy n="69" d="100"/>
        </p:scale>
        <p:origin x="-1416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54457F6-5BC5-47F8-B9D2-DD39CF102758}" type="datetimeFigureOut">
              <a:rPr lang="es-MX" smtClean="0"/>
              <a:pPr/>
              <a:t>27/11/2017</a:t>
            </a:fld>
            <a:endParaRPr lang="es-MX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533EDD3-A321-4FF0-99BD-D68D4F56725F}" type="slidenum">
              <a:rPr lang="es-MX" smtClean="0"/>
              <a:pPr/>
              <a:t>‹Nº›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Rectángulo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Rectángulo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430C8550-CA99-4ECA-9D3A-C5A4C28E1CA7}" type="datetimeFigureOut">
              <a:rPr lang="es-MX" smtClean="0"/>
              <a:pPr/>
              <a:t>27/11/2017</a:t>
            </a:fld>
            <a:endParaRPr lang="es-MX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s-MX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AF9E87C-901A-4B1E-B098-EE057DC23B01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0C8550-CA99-4ECA-9D3A-C5A4C28E1CA7}" type="datetimeFigureOut">
              <a:rPr lang="es-MX" smtClean="0"/>
              <a:pPr/>
              <a:t>27/11/2017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9E87C-901A-4B1E-B098-EE057DC23B01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430C8550-CA99-4ECA-9D3A-C5A4C28E1CA7}" type="datetimeFigureOut">
              <a:rPr lang="es-MX" smtClean="0"/>
              <a:pPr/>
              <a:t>27/11/2017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es-MX"/>
          </a:p>
        </p:txBody>
      </p:sp>
      <p:sp>
        <p:nvSpPr>
          <p:cNvPr id="7" name="6 Rectángulo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Rectángulo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3AF9E87C-901A-4B1E-B098-EE057DC23B01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0C8550-CA99-4ECA-9D3A-C5A4C28E1CA7}" type="datetimeFigureOut">
              <a:rPr lang="es-MX" smtClean="0"/>
              <a:pPr/>
              <a:t>27/11/2017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3AF9E87C-901A-4B1E-B098-EE057DC23B01}" type="slidenum">
              <a:rPr lang="es-MX" smtClean="0"/>
              <a:pPr/>
              <a:t>‹Nº›</a:t>
            </a:fld>
            <a:endParaRPr lang="es-MX"/>
          </a:p>
        </p:txBody>
      </p:sp>
      <p:sp>
        <p:nvSpPr>
          <p:cNvPr id="8" name="7 Marcador de contenido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7" name="6 Rectángulo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Rectángulo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2" name="1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0C8550-CA99-4ECA-9D3A-C5A4C28E1CA7}" type="datetimeFigureOut">
              <a:rPr lang="es-MX" smtClean="0"/>
              <a:pPr/>
              <a:t>27/11/2017</a:t>
            </a:fld>
            <a:endParaRPr lang="es-MX"/>
          </a:p>
        </p:txBody>
      </p:sp>
      <p:sp>
        <p:nvSpPr>
          <p:cNvPr id="13" name="12 Marcador de número de diapositiva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3AF9E87C-901A-4B1E-B098-EE057DC23B01}" type="slidenum">
              <a:rPr lang="es-MX" smtClean="0"/>
              <a:pPr/>
              <a:t>‹Nº›</a:t>
            </a:fld>
            <a:endParaRPr lang="es-MX"/>
          </a:p>
        </p:txBody>
      </p:sp>
      <p:sp>
        <p:nvSpPr>
          <p:cNvPr id="14" name="13 Marcador de pie de página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s-MX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Marcador de contenido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8" name="7 Marcador de fecha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430C8550-CA99-4ECA-9D3A-C5A4C28E1CA7}" type="datetimeFigureOut">
              <a:rPr lang="es-MX" smtClean="0"/>
              <a:pPr/>
              <a:t>27/11/2017</a:t>
            </a:fld>
            <a:endParaRPr lang="es-MX"/>
          </a:p>
        </p:txBody>
      </p:sp>
      <p:sp>
        <p:nvSpPr>
          <p:cNvPr id="10" name="9 Marcador de número de diapositiva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3AF9E87C-901A-4B1E-B098-EE057DC23B01}" type="slidenum">
              <a:rPr lang="es-MX" smtClean="0"/>
              <a:pPr/>
              <a:t>‹Nº›</a:t>
            </a:fld>
            <a:endParaRPr lang="es-MX"/>
          </a:p>
        </p:txBody>
      </p:sp>
      <p:sp>
        <p:nvSpPr>
          <p:cNvPr id="12" name="11 Marcador de pie de página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s-MX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3" name="12 Marcador de contenido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430C8550-CA99-4ECA-9D3A-C5A4C28E1CA7}" type="datetimeFigureOut">
              <a:rPr lang="es-MX" smtClean="0"/>
              <a:pPr/>
              <a:t>27/11/2017</a:t>
            </a:fld>
            <a:endParaRPr lang="es-MX"/>
          </a:p>
        </p:txBody>
      </p:sp>
      <p:sp>
        <p:nvSpPr>
          <p:cNvPr id="12" name="11 Marcador de número de diapositiva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3AF9E87C-901A-4B1E-B098-EE057DC23B01}" type="slidenum">
              <a:rPr lang="es-MX" smtClean="0"/>
              <a:pPr/>
              <a:t>‹Nº›</a:t>
            </a:fld>
            <a:endParaRPr lang="es-MX"/>
          </a:p>
        </p:txBody>
      </p:sp>
      <p:sp>
        <p:nvSpPr>
          <p:cNvPr id="14" name="13 Marcador de pie de página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s-MX"/>
          </a:p>
        </p:txBody>
      </p:sp>
      <p:sp>
        <p:nvSpPr>
          <p:cNvPr id="16" name="15 Marcador de texto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15" name="14 Marcador de texto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0C8550-CA99-4ECA-9D3A-C5A4C28E1CA7}" type="datetimeFigureOut">
              <a:rPr lang="es-MX" smtClean="0"/>
              <a:pPr/>
              <a:t>27/11/2017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3AF9E87C-901A-4B1E-B098-EE057DC23B01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0C8550-CA99-4ECA-9D3A-C5A4C28E1CA7}" type="datetimeFigureOut">
              <a:rPr lang="es-MX" smtClean="0"/>
              <a:pPr/>
              <a:t>27/11/2017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AF9E87C-901A-4B1E-B098-EE057DC23B01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0C8550-CA99-4ECA-9D3A-C5A4C28E1CA7}" type="datetimeFigureOut">
              <a:rPr lang="es-MX" smtClean="0"/>
              <a:pPr/>
              <a:t>27/11/2017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3AF9E87C-901A-4B1E-B098-EE057DC23B01}" type="slidenum">
              <a:rPr lang="es-MX" smtClean="0"/>
              <a:pPr/>
              <a:t>‹Nº›</a:t>
            </a:fld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9" name="8 Marcador de contenido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8" name="7 Rectángulo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Rectángulo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1" name="10 Rectángulo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Marcador de fecha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430C8550-CA99-4ECA-9D3A-C5A4C28E1CA7}" type="datetimeFigureOut">
              <a:rPr lang="es-MX" smtClean="0"/>
              <a:pPr/>
              <a:t>27/11/2017</a:t>
            </a:fld>
            <a:endParaRPr lang="es-MX"/>
          </a:p>
        </p:txBody>
      </p:sp>
      <p:sp>
        <p:nvSpPr>
          <p:cNvPr id="13" name="12 Marcador de número de diapositiva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3AF9E87C-901A-4B1E-B098-EE057DC23B01}" type="slidenum">
              <a:rPr lang="es-MX" smtClean="0"/>
              <a:pPr/>
              <a:t>‹Nº›</a:t>
            </a:fld>
            <a:endParaRPr lang="es-MX"/>
          </a:p>
        </p:txBody>
      </p:sp>
      <p:sp>
        <p:nvSpPr>
          <p:cNvPr id="14" name="13 Marcador de pie de página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430C8550-CA99-4ECA-9D3A-C5A4C28E1CA7}" type="datetimeFigureOut">
              <a:rPr lang="es-MX" smtClean="0"/>
              <a:pPr/>
              <a:t>27/11/2017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s-MX"/>
          </a:p>
        </p:txBody>
      </p:sp>
      <p:sp>
        <p:nvSpPr>
          <p:cNvPr id="7" name="6 Rectángulo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Rectángulo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3AF9E87C-901A-4B1E-B098-EE057DC23B01}" type="slidenum">
              <a:rPr lang="es-MX" smtClean="0"/>
              <a:pPr/>
              <a:t>‹Nº›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93" r:id="rId1"/>
    <p:sldLayoutId id="2147484094" r:id="rId2"/>
    <p:sldLayoutId id="2147484095" r:id="rId3"/>
    <p:sldLayoutId id="2147484096" r:id="rId4"/>
    <p:sldLayoutId id="2147484097" r:id="rId5"/>
    <p:sldLayoutId id="2147484098" r:id="rId6"/>
    <p:sldLayoutId id="2147484099" r:id="rId7"/>
    <p:sldLayoutId id="2147484100" r:id="rId8"/>
    <p:sldLayoutId id="2147484101" r:id="rId9"/>
    <p:sldLayoutId id="2147484102" r:id="rId10"/>
    <p:sldLayoutId id="2147484103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google.com/url?sa=i&amp;rct=j&amp;q=&amp;esrc=s&amp;source=images&amp;cd=&amp;cad=rja&amp;uact=8&amp;ved=0ahUKEwjk-OOtw__WAhXERSYKHSvOB0cQjRwIBw&amp;url=https://www.123rf.com/photo_38329508_stock-vector-color-vector-sketch-of-human-race-women.html&amp;psig=AOvVaw3QrjcfwPlH_YKDSZOc29Zx&amp;ust=1508599619935269" TargetMode="External"/><Relationship Id="rId3" Type="http://schemas.openxmlformats.org/officeDocument/2006/relationships/image" Target="../media/image3.jpeg"/><Relationship Id="rId7" Type="http://schemas.openxmlformats.org/officeDocument/2006/relationships/image" Target="../media/image5.jpeg"/><Relationship Id="rId2" Type="http://schemas.openxmlformats.org/officeDocument/2006/relationships/hyperlink" Target="https://www.google.com/url?sa=i&amp;rct=j&amp;q=&amp;esrc=s&amp;source=images&amp;cd=&amp;cad=rja&amp;uact=8&amp;ved=0ahUKEwikhLmgv__WAhXEQSYKHdBZD4MQjRwIBw&amp;url=https://www.freepik.es/iconos-gratis/mujer-de-pie-silueta-forma-negro_726647.htm&amp;psig=AOvVaw2pQ0LGLD39Y7063duwHut_&amp;ust=1508598926708384" TargetMode="Externa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www.google.com/url?sa=i&amp;rct=j&amp;q=&amp;esrc=s&amp;source=images&amp;cd=&amp;cad=rja&amp;uact=8&amp;ved=0ahUKEwiv0bK3wf_WAhWB2SYKHeybBr4QjRwIBw&amp;url=https://es.123rf.com/photo_61111886_equipo-de-personas-multietnicas--iconos-de-la-cara-sonriente-las-personas-con-diferentes-razas-y-col.html&amp;psig=AOvVaw3Zr6vRyxa0QlzNdC9zDSHx&amp;ust=1508599496028135" TargetMode="External"/><Relationship Id="rId11" Type="http://schemas.openxmlformats.org/officeDocument/2006/relationships/image" Target="../media/image7.jpeg"/><Relationship Id="rId5" Type="http://schemas.openxmlformats.org/officeDocument/2006/relationships/image" Target="../media/image4.jpeg"/><Relationship Id="rId10" Type="http://schemas.openxmlformats.org/officeDocument/2006/relationships/hyperlink" Target="https://www.google.com/url?sa=i&amp;rct=j&amp;q=&amp;esrc=s&amp;source=images&amp;cd=&amp;cad=rja&amp;uact=8&amp;ved=0ahUKEwilzLC9w__WAhUD7iYKHbyjCj4QjRwIBw&amp;url=http://www.istockphoto.com/vector/avatars-people-of-different-ages-gm529836687-54066168&amp;psig=AOvVaw3QrjcfwPlH_YKDSZOc29Zx&amp;ust=1508599619935269" TargetMode="External"/><Relationship Id="rId4" Type="http://schemas.openxmlformats.org/officeDocument/2006/relationships/hyperlink" Target="https://www.google.com/url?sa=i&amp;rct=j&amp;q=&amp;esrc=s&amp;source=images&amp;cd=&amp;cad=rja&amp;uact=8&amp;ved=0ahUKEwiow-fiwf_WAhWEeSYKHYHgA-QQjRwIBw&amp;url=http://www.istockphoto.com/mx/vector/los-iconos-de-retratos-de-mujeres-diferentes-razas-diferentes-emociones-conjunto-de-gm693623846-128823435&amp;psig=AOvVaw3QrjcfwPlH_YKDSZOc29Zx&amp;ust=1508599619935269" TargetMode="External"/><Relationship Id="rId9" Type="http://schemas.openxmlformats.org/officeDocument/2006/relationships/image" Target="../media/image6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hyperlink" Target="https://www.google.com/url?sa=i&amp;rct=j&amp;q=&amp;esrc=s&amp;source=images&amp;cd=&amp;cad=rja&amp;uact=8&amp;ved=0ahUKEwiz0J271_zUAhUBGj4KHTL9ByAQjRwIBw&amp;url=http://clipart-library.com/hello-kitty-wall-stencils.html&amp;psig=AFQjCNEIkUT3hOTfXaAqpCdmqsfRp25aUg&amp;ust=1499706252896291" TargetMode="Externa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hyperlink" Target="https://www.google.com/url?sa=i&amp;rct=j&amp;q=&amp;esrc=s&amp;source=images&amp;cd=&amp;cad=rja&amp;uact=8&amp;ved=0ahUKEwjY2Zap3YLXAhWE6yYKHTkZC2IQjRwIBw&amp;url=https://in.pinterest.com/pin/424253227373214875/&amp;psig=AOvVaw1agyNouGBKvFR5OdgsmA7t&amp;ust=1508696654346593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1475656" y="6093296"/>
            <a:ext cx="7488832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100" b="1" dirty="0" smtClean="0">
                <a:latin typeface="Arial Black" pitchFamily="34" charset="0"/>
              </a:rPr>
              <a:t>Instituto de Líderes Cristianos</a:t>
            </a:r>
          </a:p>
          <a:p>
            <a:pPr algn="r"/>
            <a:r>
              <a:rPr lang="es-MX" sz="1100" b="1" i="1" dirty="0" smtClean="0">
                <a:latin typeface="Arial Black" pitchFamily="34" charset="0"/>
              </a:rPr>
              <a:t>El Ministerio de la Mujer</a:t>
            </a:r>
            <a:endParaRPr lang="es-MX" sz="1100" b="1" dirty="0" smtClean="0">
              <a:latin typeface="Arial Black" pitchFamily="34" charset="0"/>
            </a:endParaRPr>
          </a:p>
          <a:p>
            <a:pPr algn="r"/>
            <a:r>
              <a:rPr lang="es-MX" sz="1100" b="1" dirty="0" smtClean="0">
                <a:latin typeface="Arial Black" pitchFamily="34" charset="0"/>
              </a:rPr>
              <a:t>Gabriela Tijerina-Pike, </a:t>
            </a:r>
            <a:r>
              <a:rPr lang="es-MX" sz="1100" b="1" dirty="0" err="1" smtClean="0">
                <a:latin typeface="Arial Black" pitchFamily="34" charset="0"/>
              </a:rPr>
              <a:t>Ph.D.</a:t>
            </a:r>
            <a:endParaRPr lang="es-MX" sz="1100" b="1" dirty="0">
              <a:latin typeface="Arial Black" pitchFamily="34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125770" y="1412776"/>
            <a:ext cx="8837676" cy="30162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MX" sz="4400" dirty="0" smtClean="0">
                <a:solidFill>
                  <a:schemeClr val="accent1"/>
                </a:solidFill>
                <a:latin typeface="Arial Black" pitchFamily="34" charset="0"/>
              </a:rPr>
              <a:t>Unidad 6</a:t>
            </a:r>
          </a:p>
          <a:p>
            <a:pPr algn="ctr"/>
            <a:r>
              <a:rPr lang="es-MX" sz="4400" dirty="0" smtClean="0">
                <a:solidFill>
                  <a:schemeClr val="accent1"/>
                </a:solidFill>
                <a:latin typeface="Arial Black" pitchFamily="34" charset="0"/>
              </a:rPr>
              <a:t>Jesús Confió en la Mujer</a:t>
            </a:r>
          </a:p>
          <a:p>
            <a:pPr algn="ctr"/>
            <a:endParaRPr lang="es-MX" sz="1400" dirty="0" smtClean="0">
              <a:solidFill>
                <a:schemeClr val="accent1"/>
              </a:solidFill>
              <a:latin typeface="Arial Black" pitchFamily="34" charset="0"/>
            </a:endParaRPr>
          </a:p>
          <a:p>
            <a:pPr algn="ctr"/>
            <a:r>
              <a:rPr lang="es-MX" sz="4400" dirty="0" smtClean="0">
                <a:solidFill>
                  <a:schemeClr val="accent1"/>
                </a:solidFill>
                <a:latin typeface="Arial Black" pitchFamily="34" charset="0"/>
              </a:rPr>
              <a:t>Lección 2</a:t>
            </a:r>
          </a:p>
          <a:p>
            <a:pPr algn="ctr"/>
            <a:r>
              <a:rPr lang="es-MX" sz="4400" dirty="0" smtClean="0">
                <a:solidFill>
                  <a:schemeClr val="accent1"/>
                </a:solidFill>
                <a:latin typeface="Arial Black" pitchFamily="34" charset="0"/>
              </a:rPr>
              <a:t>La Fuerza Física de la Mujer</a:t>
            </a:r>
            <a:endParaRPr lang="es-MX" sz="4400" dirty="0">
              <a:solidFill>
                <a:schemeClr val="accent1"/>
              </a:solidFill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1475656" y="6093296"/>
            <a:ext cx="7488832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100" b="1" dirty="0" smtClean="0">
                <a:latin typeface="Arial Black" pitchFamily="34" charset="0"/>
              </a:rPr>
              <a:t>Instituto de Líderes Cristianos</a:t>
            </a:r>
          </a:p>
          <a:p>
            <a:pPr algn="r"/>
            <a:r>
              <a:rPr lang="es-MX" sz="1100" b="1" i="1" dirty="0" smtClean="0">
                <a:latin typeface="Arial Black" pitchFamily="34" charset="0"/>
              </a:rPr>
              <a:t>El Ministerio de la Mujer</a:t>
            </a:r>
            <a:endParaRPr lang="es-MX" sz="1100" b="1" dirty="0" smtClean="0">
              <a:latin typeface="Arial Black" pitchFamily="34" charset="0"/>
            </a:endParaRPr>
          </a:p>
          <a:p>
            <a:pPr algn="r"/>
            <a:r>
              <a:rPr lang="es-MX" sz="1100" b="1" dirty="0" smtClean="0">
                <a:latin typeface="Arial Black" pitchFamily="34" charset="0"/>
              </a:rPr>
              <a:t>Gabriela Tijerina-Pike, </a:t>
            </a:r>
            <a:r>
              <a:rPr lang="es-MX" sz="1100" b="1" dirty="0" err="1" smtClean="0">
                <a:latin typeface="Arial Black" pitchFamily="34" charset="0"/>
              </a:rPr>
              <a:t>Ph.D.</a:t>
            </a:r>
            <a:endParaRPr lang="es-MX" sz="1100" b="1" dirty="0">
              <a:latin typeface="Arial Black" pitchFamily="34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971600" y="1700808"/>
            <a:ext cx="7429598" cy="224676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MX" sz="8000" dirty="0" smtClean="0">
                <a:latin typeface="Arial Black" pitchFamily="34" charset="0"/>
              </a:rPr>
              <a:t>Parábolas</a:t>
            </a:r>
          </a:p>
          <a:p>
            <a:pPr algn="ctr"/>
            <a:r>
              <a:rPr lang="es-MX" sz="6000" dirty="0" smtClean="0">
                <a:solidFill>
                  <a:schemeClr val="accent1"/>
                </a:solidFill>
                <a:latin typeface="Arial Black" pitchFamily="34" charset="0"/>
              </a:rPr>
              <a:t>Verdad Espiritual</a:t>
            </a:r>
            <a:endParaRPr lang="es-MX" sz="6000" dirty="0">
              <a:solidFill>
                <a:schemeClr val="accent1"/>
              </a:solidFill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1475656" y="6093296"/>
            <a:ext cx="7488832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100" b="1" dirty="0" smtClean="0">
                <a:latin typeface="Arial Black" pitchFamily="34" charset="0"/>
              </a:rPr>
              <a:t>Instituto de Líderes Cristianos</a:t>
            </a:r>
          </a:p>
          <a:p>
            <a:pPr algn="r"/>
            <a:r>
              <a:rPr lang="es-MX" sz="1100" b="1" i="1" dirty="0" smtClean="0">
                <a:latin typeface="Arial Black" pitchFamily="34" charset="0"/>
              </a:rPr>
              <a:t>El Ministerio de la Mujer</a:t>
            </a:r>
            <a:endParaRPr lang="es-MX" sz="1100" b="1" dirty="0" smtClean="0">
              <a:latin typeface="Arial Black" pitchFamily="34" charset="0"/>
            </a:endParaRPr>
          </a:p>
          <a:p>
            <a:pPr algn="r"/>
            <a:r>
              <a:rPr lang="es-MX" sz="1100" b="1" dirty="0" smtClean="0">
                <a:latin typeface="Arial Black" pitchFamily="34" charset="0"/>
              </a:rPr>
              <a:t>Gabriela Tijerina-Pike, </a:t>
            </a:r>
            <a:r>
              <a:rPr lang="es-MX" sz="1100" b="1" dirty="0" err="1" smtClean="0">
                <a:latin typeface="Arial Black" pitchFamily="34" charset="0"/>
              </a:rPr>
              <a:t>Ph.D.</a:t>
            </a:r>
            <a:endParaRPr lang="es-MX" sz="1100" b="1" dirty="0">
              <a:latin typeface="Arial Black" pitchFamily="34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1025811" y="2060848"/>
            <a:ext cx="7311617" cy="206210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MX" sz="8000" dirty="0" smtClean="0">
                <a:latin typeface="Arial Black" pitchFamily="34" charset="0"/>
              </a:rPr>
              <a:t>Lucas 18:1-8</a:t>
            </a:r>
          </a:p>
          <a:p>
            <a:pPr algn="ctr"/>
            <a:r>
              <a:rPr lang="es-MX" sz="4800" dirty="0" smtClean="0">
                <a:solidFill>
                  <a:schemeClr val="accent1"/>
                </a:solidFill>
                <a:latin typeface="Arial Black" pitchFamily="34" charset="0"/>
              </a:rPr>
              <a:t>La Viuda Persistente</a:t>
            </a:r>
            <a:endParaRPr lang="es-MX" sz="4800" dirty="0">
              <a:solidFill>
                <a:schemeClr val="accent1"/>
              </a:solidFill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1475656" y="6093296"/>
            <a:ext cx="7488832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100" b="1" dirty="0" smtClean="0">
                <a:latin typeface="Arial Black" pitchFamily="34" charset="0"/>
              </a:rPr>
              <a:t>Instituto de Líderes Cristianos</a:t>
            </a:r>
          </a:p>
          <a:p>
            <a:pPr algn="r"/>
            <a:r>
              <a:rPr lang="es-MX" sz="1100" b="1" i="1" dirty="0" smtClean="0">
                <a:latin typeface="Arial Black" pitchFamily="34" charset="0"/>
              </a:rPr>
              <a:t>El Ministerio de la Mujer</a:t>
            </a:r>
            <a:endParaRPr lang="es-MX" sz="1100" b="1" dirty="0" smtClean="0">
              <a:latin typeface="Arial Black" pitchFamily="34" charset="0"/>
            </a:endParaRPr>
          </a:p>
          <a:p>
            <a:pPr algn="r"/>
            <a:r>
              <a:rPr lang="es-MX" sz="1100" b="1" dirty="0" smtClean="0">
                <a:latin typeface="Arial Black" pitchFamily="34" charset="0"/>
              </a:rPr>
              <a:t>Gabriela Tijerina-Pike, </a:t>
            </a:r>
            <a:r>
              <a:rPr lang="es-MX" sz="1100" b="1" dirty="0" err="1" smtClean="0">
                <a:latin typeface="Arial Black" pitchFamily="34" charset="0"/>
              </a:rPr>
              <a:t>Ph.D.</a:t>
            </a:r>
            <a:endParaRPr lang="es-MX" sz="1100" b="1" dirty="0">
              <a:latin typeface="Arial Black" pitchFamily="34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323528" y="908720"/>
            <a:ext cx="853244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7200" dirty="0" smtClean="0">
                <a:solidFill>
                  <a:schemeClr val="accent1"/>
                </a:solidFill>
                <a:latin typeface="Arial Black" pitchFamily="34" charset="0"/>
              </a:rPr>
              <a:t>Capacidad</a:t>
            </a:r>
          </a:p>
          <a:p>
            <a:pPr algn="ctr"/>
            <a:r>
              <a:rPr lang="es-MX" sz="7200" dirty="0" smtClean="0">
                <a:solidFill>
                  <a:schemeClr val="accent1"/>
                </a:solidFill>
                <a:latin typeface="Arial Black" pitchFamily="34" charset="0"/>
              </a:rPr>
              <a:t>de esforzarse por la vida espiritual</a:t>
            </a:r>
            <a:endParaRPr lang="es-MX" sz="7200" dirty="0">
              <a:solidFill>
                <a:schemeClr val="accent1"/>
              </a:solidFill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25 Flecha en U"/>
          <p:cNvSpPr/>
          <p:nvPr/>
        </p:nvSpPr>
        <p:spPr>
          <a:xfrm flipH="1">
            <a:off x="1259632" y="2708920"/>
            <a:ext cx="3240360" cy="648072"/>
          </a:xfrm>
          <a:prstGeom prst="utur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tx1"/>
              </a:solidFill>
            </a:endParaRPr>
          </a:p>
        </p:txBody>
      </p:sp>
      <p:sp>
        <p:nvSpPr>
          <p:cNvPr id="4" name="3 CuadroTexto"/>
          <p:cNvSpPr txBox="1"/>
          <p:nvPr/>
        </p:nvSpPr>
        <p:spPr>
          <a:xfrm>
            <a:off x="1475656" y="6093296"/>
            <a:ext cx="7488832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100" b="1" dirty="0" smtClean="0">
                <a:latin typeface="Arial Black" pitchFamily="34" charset="0"/>
              </a:rPr>
              <a:t>Instituto de Líderes Cristianos</a:t>
            </a:r>
          </a:p>
          <a:p>
            <a:pPr algn="r"/>
            <a:r>
              <a:rPr lang="es-MX" sz="1100" b="1" i="1" dirty="0" smtClean="0">
                <a:latin typeface="Arial Black" pitchFamily="34" charset="0"/>
              </a:rPr>
              <a:t>El Ministerio de la Mujer</a:t>
            </a:r>
            <a:endParaRPr lang="es-MX" sz="1100" b="1" dirty="0" smtClean="0">
              <a:latin typeface="Arial Black" pitchFamily="34" charset="0"/>
            </a:endParaRPr>
          </a:p>
          <a:p>
            <a:pPr algn="r"/>
            <a:r>
              <a:rPr lang="es-MX" sz="1100" b="1" dirty="0" smtClean="0">
                <a:latin typeface="Arial Black" pitchFamily="34" charset="0"/>
              </a:rPr>
              <a:t>Gabriela Tijerina-Pike, </a:t>
            </a:r>
            <a:r>
              <a:rPr lang="es-MX" sz="1100" b="1" dirty="0" err="1" smtClean="0">
                <a:latin typeface="Arial Black" pitchFamily="34" charset="0"/>
              </a:rPr>
              <a:t>Ph.D.</a:t>
            </a:r>
            <a:endParaRPr lang="es-MX" sz="1100" b="1" dirty="0">
              <a:latin typeface="Arial Black" pitchFamily="34" charset="0"/>
            </a:endParaRPr>
          </a:p>
        </p:txBody>
      </p:sp>
      <p:sp>
        <p:nvSpPr>
          <p:cNvPr id="11" name="10 CuadroTexto"/>
          <p:cNvSpPr txBox="1"/>
          <p:nvPr/>
        </p:nvSpPr>
        <p:spPr>
          <a:xfrm rot="16200000">
            <a:off x="2459087" y="4052392"/>
            <a:ext cx="244827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4400" b="1" dirty="0" smtClean="0"/>
              <a:t>Número</a:t>
            </a:r>
            <a:endParaRPr lang="es-MX" sz="4400" dirty="0"/>
          </a:p>
        </p:txBody>
      </p:sp>
      <p:sp>
        <p:nvSpPr>
          <p:cNvPr id="12" name="11 CuadroTexto"/>
          <p:cNvSpPr txBox="1"/>
          <p:nvPr/>
        </p:nvSpPr>
        <p:spPr>
          <a:xfrm>
            <a:off x="4067944" y="5013176"/>
            <a:ext cx="417646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4400" b="1" dirty="0" smtClean="0"/>
              <a:t>Entendimiento</a:t>
            </a:r>
            <a:endParaRPr lang="es-MX" sz="4400" dirty="0"/>
          </a:p>
        </p:txBody>
      </p:sp>
      <p:sp>
        <p:nvSpPr>
          <p:cNvPr id="74754" name="AutoShape 2" descr="Resultado de imagen para icono de mujer"/>
          <p:cNvSpPr>
            <a:spLocks noChangeAspect="1" noChangeArrowheads="1"/>
          </p:cNvSpPr>
          <p:nvPr/>
        </p:nvSpPr>
        <p:spPr bwMode="auto">
          <a:xfrm>
            <a:off x="0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15" name="14 Flecha en U"/>
          <p:cNvSpPr/>
          <p:nvPr/>
        </p:nvSpPr>
        <p:spPr>
          <a:xfrm>
            <a:off x="4932040" y="188640"/>
            <a:ext cx="3024336" cy="576064"/>
          </a:xfrm>
          <a:prstGeom prst="utur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tx1"/>
              </a:solidFill>
            </a:endParaRPr>
          </a:p>
        </p:txBody>
      </p:sp>
      <p:sp>
        <p:nvSpPr>
          <p:cNvPr id="111618" name="AutoShape 2" descr="Resultado de imagen para icono de personas diferentes"/>
          <p:cNvSpPr>
            <a:spLocks noChangeAspect="1" noChangeArrowheads="1"/>
          </p:cNvSpPr>
          <p:nvPr/>
        </p:nvSpPr>
        <p:spPr bwMode="auto">
          <a:xfrm>
            <a:off x="0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111622" name="AutoShape 6" descr="Resultado de imagen para icono de mujeres diferentes"/>
          <p:cNvSpPr>
            <a:spLocks noChangeAspect="1" noChangeArrowheads="1"/>
          </p:cNvSpPr>
          <p:nvPr/>
        </p:nvSpPr>
        <p:spPr bwMode="auto">
          <a:xfrm>
            <a:off x="0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111624" name="AutoShape 8" descr="Resultado de imagen para icono de mujeres diferentes"/>
          <p:cNvSpPr>
            <a:spLocks noChangeAspect="1" noChangeArrowheads="1"/>
          </p:cNvSpPr>
          <p:nvPr/>
        </p:nvSpPr>
        <p:spPr bwMode="auto">
          <a:xfrm>
            <a:off x="0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cxnSp>
        <p:nvCxnSpPr>
          <p:cNvPr id="9" name="8 Conector recto"/>
          <p:cNvCxnSpPr/>
          <p:nvPr/>
        </p:nvCxnSpPr>
        <p:spPr>
          <a:xfrm>
            <a:off x="4067944" y="692696"/>
            <a:ext cx="0" cy="4176464"/>
          </a:xfrm>
          <a:prstGeom prst="line">
            <a:avLst/>
          </a:prstGeom>
          <a:ln w="2540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4756" name="Picture 4" descr="Resultado de imagen para icono de mujer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051720" y="980728"/>
            <a:ext cx="4531034" cy="4341202"/>
          </a:xfrm>
          <a:prstGeom prst="rect">
            <a:avLst/>
          </a:prstGeom>
          <a:noFill/>
        </p:spPr>
      </p:pic>
      <p:pic>
        <p:nvPicPr>
          <p:cNvPr id="111626" name="Picture 10" descr="Resultado de imagen para icono de mujeres diferentes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940152" y="836712"/>
            <a:ext cx="2232248" cy="1899985"/>
          </a:xfrm>
          <a:prstGeom prst="rect">
            <a:avLst/>
          </a:prstGeom>
          <a:noFill/>
        </p:spPr>
      </p:pic>
      <p:pic>
        <p:nvPicPr>
          <p:cNvPr id="111620" name="Picture 4" descr="Resultado de imagen para icono de personas diferentes">
            <a:hlinkClick r:id="rId6"/>
          </p:cNvPr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6084168" y="3284984"/>
            <a:ext cx="2016224" cy="1513100"/>
          </a:xfrm>
          <a:prstGeom prst="rect">
            <a:avLst/>
          </a:prstGeom>
          <a:noFill/>
        </p:spPr>
      </p:pic>
      <p:sp>
        <p:nvSpPr>
          <p:cNvPr id="23" name="22 Flecha en U"/>
          <p:cNvSpPr/>
          <p:nvPr/>
        </p:nvSpPr>
        <p:spPr>
          <a:xfrm>
            <a:off x="5436096" y="2924944"/>
            <a:ext cx="2376264" cy="576064"/>
          </a:xfrm>
          <a:prstGeom prst="utur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tx1"/>
              </a:solidFill>
            </a:endParaRPr>
          </a:p>
        </p:txBody>
      </p:sp>
      <p:pic>
        <p:nvPicPr>
          <p:cNvPr id="111636" name="Picture 20" descr="Imagen relacionada">
            <a:hlinkClick r:id="rId8"/>
          </p:cNvPr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611560" y="836712"/>
            <a:ext cx="1728192" cy="1749741"/>
          </a:xfrm>
          <a:prstGeom prst="rect">
            <a:avLst/>
          </a:prstGeom>
          <a:noFill/>
        </p:spPr>
      </p:pic>
      <p:pic>
        <p:nvPicPr>
          <p:cNvPr id="111638" name="Picture 22" descr="Imagen relacionada">
            <a:hlinkClick r:id="rId10"/>
          </p:cNvPr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323528" y="3284984"/>
            <a:ext cx="2699792" cy="2592288"/>
          </a:xfrm>
          <a:prstGeom prst="rect">
            <a:avLst/>
          </a:prstGeom>
          <a:noFill/>
        </p:spPr>
      </p:pic>
      <p:sp>
        <p:nvSpPr>
          <p:cNvPr id="21" name="20 Nube"/>
          <p:cNvSpPr/>
          <p:nvPr/>
        </p:nvSpPr>
        <p:spPr>
          <a:xfrm>
            <a:off x="1763688" y="3645024"/>
            <a:ext cx="2520280" cy="1944216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 smtClean="0"/>
              <a:t>Reflexión</a:t>
            </a:r>
            <a:endParaRPr lang="es-MX" dirty="0"/>
          </a:p>
        </p:txBody>
      </p:sp>
      <p:cxnSp>
        <p:nvCxnSpPr>
          <p:cNvPr id="10" name="9 Conector recto"/>
          <p:cNvCxnSpPr/>
          <p:nvPr/>
        </p:nvCxnSpPr>
        <p:spPr>
          <a:xfrm flipH="1">
            <a:off x="4788024" y="4797152"/>
            <a:ext cx="3888432" cy="0"/>
          </a:xfrm>
          <a:prstGeom prst="line">
            <a:avLst/>
          </a:prstGeom>
          <a:ln w="2540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26 Flecha en U"/>
          <p:cNvSpPr/>
          <p:nvPr/>
        </p:nvSpPr>
        <p:spPr>
          <a:xfrm flipH="1">
            <a:off x="1331640" y="476672"/>
            <a:ext cx="3320752" cy="576064"/>
          </a:xfrm>
          <a:prstGeom prst="utur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tx1"/>
              </a:solidFill>
            </a:endParaRPr>
          </a:p>
        </p:txBody>
      </p:sp>
      <p:cxnSp>
        <p:nvCxnSpPr>
          <p:cNvPr id="32" name="31 Conector recto"/>
          <p:cNvCxnSpPr/>
          <p:nvPr/>
        </p:nvCxnSpPr>
        <p:spPr>
          <a:xfrm>
            <a:off x="1691680" y="2780928"/>
            <a:ext cx="1656184" cy="0"/>
          </a:xfrm>
          <a:prstGeom prst="line">
            <a:avLst/>
          </a:prstGeom>
          <a:ln w="190500" cmpd="sng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2" descr="Imagen relacionada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211960" y="4098354"/>
            <a:ext cx="1261893" cy="1778918"/>
          </a:xfrm>
          <a:prstGeom prst="rect">
            <a:avLst/>
          </a:prstGeom>
          <a:noFill/>
        </p:spPr>
      </p:pic>
      <p:sp>
        <p:nvSpPr>
          <p:cNvPr id="4" name="3 CuadroTexto"/>
          <p:cNvSpPr txBox="1"/>
          <p:nvPr/>
        </p:nvSpPr>
        <p:spPr>
          <a:xfrm>
            <a:off x="1475656" y="6093296"/>
            <a:ext cx="7488832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100" b="1" dirty="0" smtClean="0">
                <a:latin typeface="Arial Black" pitchFamily="34" charset="0"/>
              </a:rPr>
              <a:t>Instituto de Líderes Cristianos</a:t>
            </a:r>
          </a:p>
          <a:p>
            <a:pPr algn="r"/>
            <a:r>
              <a:rPr lang="es-MX" sz="1100" b="1" i="1" dirty="0" smtClean="0">
                <a:latin typeface="Arial Black" pitchFamily="34" charset="0"/>
              </a:rPr>
              <a:t>El Ministerio de la Mujer</a:t>
            </a:r>
            <a:endParaRPr lang="es-MX" sz="1100" b="1" dirty="0" smtClean="0">
              <a:latin typeface="Arial Black" pitchFamily="34" charset="0"/>
            </a:endParaRPr>
          </a:p>
          <a:p>
            <a:pPr algn="r"/>
            <a:r>
              <a:rPr lang="es-MX" sz="1100" b="1" dirty="0" smtClean="0">
                <a:latin typeface="Arial Black" pitchFamily="34" charset="0"/>
              </a:rPr>
              <a:t>Gabriela Tijerina-Pike, </a:t>
            </a:r>
            <a:r>
              <a:rPr lang="es-MX" sz="1100" b="1" dirty="0" err="1" smtClean="0">
                <a:latin typeface="Arial Black" pitchFamily="34" charset="0"/>
              </a:rPr>
              <a:t>Ph.D.</a:t>
            </a:r>
            <a:endParaRPr lang="es-MX" sz="1100" b="1" dirty="0">
              <a:latin typeface="Arial Black" pitchFamily="34" charset="0"/>
            </a:endParaRPr>
          </a:p>
        </p:txBody>
      </p:sp>
      <p:cxnSp>
        <p:nvCxnSpPr>
          <p:cNvPr id="16" name="15 Conector recto de flecha"/>
          <p:cNvCxnSpPr/>
          <p:nvPr/>
        </p:nvCxnSpPr>
        <p:spPr>
          <a:xfrm>
            <a:off x="5004048" y="3738314"/>
            <a:ext cx="3672408" cy="0"/>
          </a:xfrm>
          <a:prstGeom prst="straightConnector1">
            <a:avLst/>
          </a:prstGeom>
          <a:ln w="260350">
            <a:solidFill>
              <a:schemeClr val="accent6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16 Conector recto"/>
          <p:cNvCxnSpPr/>
          <p:nvPr/>
        </p:nvCxnSpPr>
        <p:spPr>
          <a:xfrm>
            <a:off x="1043608" y="3738314"/>
            <a:ext cx="3888432" cy="0"/>
          </a:xfrm>
          <a:prstGeom prst="line">
            <a:avLst/>
          </a:prstGeom>
          <a:ln w="2540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18 Elipse"/>
          <p:cNvSpPr/>
          <p:nvPr/>
        </p:nvSpPr>
        <p:spPr>
          <a:xfrm>
            <a:off x="4427984" y="3234258"/>
            <a:ext cx="720080" cy="86409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20" name="19 Elipse"/>
          <p:cNvSpPr/>
          <p:nvPr/>
        </p:nvSpPr>
        <p:spPr>
          <a:xfrm>
            <a:off x="827584" y="3234258"/>
            <a:ext cx="720080" cy="864096"/>
          </a:xfrm>
          <a:prstGeom prst="ellipse">
            <a:avLst/>
          </a:prstGeom>
          <a:solidFill>
            <a:schemeClr val="accent6"/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21" name="20 CuadroTexto"/>
          <p:cNvSpPr txBox="1"/>
          <p:nvPr/>
        </p:nvSpPr>
        <p:spPr>
          <a:xfrm>
            <a:off x="144016" y="1343670"/>
            <a:ext cx="889248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3200" dirty="0" smtClean="0">
                <a:latin typeface="Arial Black" pitchFamily="34" charset="0"/>
              </a:rPr>
              <a:t>Yo / tú / ella / nosotras / ustedes / ellas </a:t>
            </a:r>
            <a:endParaRPr lang="es-MX" sz="3200" dirty="0" smtClean="0">
              <a:solidFill>
                <a:schemeClr val="accent1"/>
              </a:solidFill>
              <a:latin typeface="Arial Black" pitchFamily="34" charset="0"/>
            </a:endParaRPr>
          </a:p>
          <a:p>
            <a:pPr algn="ctr"/>
            <a:endParaRPr lang="es-MX" sz="3200" dirty="0">
              <a:solidFill>
                <a:schemeClr val="accent1"/>
              </a:solidFill>
              <a:latin typeface="Arial Black" pitchFamily="34" charset="0"/>
            </a:endParaRPr>
          </a:p>
        </p:txBody>
      </p:sp>
      <p:sp>
        <p:nvSpPr>
          <p:cNvPr id="22" name="21 CuadroTexto"/>
          <p:cNvSpPr txBox="1"/>
          <p:nvPr/>
        </p:nvSpPr>
        <p:spPr>
          <a:xfrm>
            <a:off x="4572000" y="2370162"/>
            <a:ext cx="2808312" cy="769441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s-MX" sz="4400" b="1" dirty="0" smtClean="0">
                <a:solidFill>
                  <a:schemeClr val="bg1"/>
                </a:solidFill>
              </a:rPr>
              <a:t>Salva</a:t>
            </a:r>
            <a:endParaRPr lang="es-MX" sz="4400" dirty="0">
              <a:solidFill>
                <a:schemeClr val="bg1"/>
              </a:solidFill>
            </a:endParaRPr>
          </a:p>
        </p:txBody>
      </p:sp>
      <p:sp>
        <p:nvSpPr>
          <p:cNvPr id="23" name="22 CuadroTexto"/>
          <p:cNvSpPr txBox="1"/>
          <p:nvPr/>
        </p:nvSpPr>
        <p:spPr>
          <a:xfrm>
            <a:off x="6084168" y="4602410"/>
            <a:ext cx="2520280" cy="769441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MX" sz="4400" b="1" dirty="0" smtClean="0">
                <a:solidFill>
                  <a:schemeClr val="bg1"/>
                </a:solidFill>
              </a:rPr>
              <a:t>Sabia</a:t>
            </a:r>
            <a:endParaRPr lang="es-MX" sz="4400" dirty="0">
              <a:solidFill>
                <a:schemeClr val="bg1"/>
              </a:solidFill>
            </a:endParaRPr>
          </a:p>
        </p:txBody>
      </p:sp>
      <p:sp>
        <p:nvSpPr>
          <p:cNvPr id="24" name="23 CuadroTexto"/>
          <p:cNvSpPr txBox="1"/>
          <p:nvPr/>
        </p:nvSpPr>
        <p:spPr>
          <a:xfrm>
            <a:off x="683568" y="4602410"/>
            <a:ext cx="2664296" cy="769441"/>
          </a:xfrm>
          <a:prstGeom prst="rect">
            <a:avLst/>
          </a:prstGeom>
          <a:solidFill>
            <a:schemeClr val="accent6"/>
          </a:solidFill>
        </p:spPr>
        <p:txBody>
          <a:bodyPr wrap="square" rtlCol="0">
            <a:spAutoFit/>
          </a:bodyPr>
          <a:lstStyle/>
          <a:p>
            <a:pPr algn="ctr"/>
            <a:r>
              <a:rPr lang="es-MX" sz="4400" b="1" dirty="0" smtClean="0"/>
              <a:t>Creada</a:t>
            </a:r>
            <a:endParaRPr lang="es-MX" sz="4400" dirty="0"/>
          </a:p>
        </p:txBody>
      </p:sp>
      <p:sp>
        <p:nvSpPr>
          <p:cNvPr id="25" name="24 CuadroTexto"/>
          <p:cNvSpPr txBox="1"/>
          <p:nvPr/>
        </p:nvSpPr>
        <p:spPr>
          <a:xfrm>
            <a:off x="1619672" y="2370162"/>
            <a:ext cx="2808312" cy="769441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s-MX" sz="4400" b="1" dirty="0" smtClean="0">
                <a:solidFill>
                  <a:schemeClr val="bg1"/>
                </a:solidFill>
              </a:rPr>
              <a:t>Extraña</a:t>
            </a:r>
            <a:endParaRPr lang="es-MX" sz="44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648072" y="404664"/>
            <a:ext cx="8964488" cy="4495800"/>
          </a:xfrm>
        </p:spPr>
        <p:txBody>
          <a:bodyPr/>
          <a:lstStyle/>
          <a:p>
            <a:r>
              <a:rPr lang="es-MX" b="1" dirty="0" smtClean="0"/>
              <a:t>Unidad 6, Lección 2. TAREA #2</a:t>
            </a:r>
          </a:p>
        </p:txBody>
      </p:sp>
      <p:sp>
        <p:nvSpPr>
          <p:cNvPr id="4" name="2 Marcador de contenido"/>
          <p:cNvSpPr txBox="1">
            <a:spLocks/>
          </p:cNvSpPr>
          <p:nvPr/>
        </p:nvSpPr>
        <p:spPr>
          <a:xfrm>
            <a:off x="4499992" y="1628800"/>
            <a:ext cx="4032448" cy="4495800"/>
          </a:xfrm>
          <a:prstGeom prst="rect">
            <a:avLst/>
          </a:prstGeom>
        </p:spPr>
        <p:txBody>
          <a:bodyPr vert="horz">
            <a:normAutofit lnSpcReduction="10000"/>
          </a:bodyPr>
          <a:lstStyle/>
          <a:p>
            <a:pPr marL="320040" lvl="0" indent="-320040">
              <a:spcBef>
                <a:spcPts val="700"/>
              </a:spcBef>
              <a:buSzPct val="60000"/>
              <a:buFont typeface="Wingdings"/>
              <a:buChar char=""/>
              <a:defRPr/>
            </a:pPr>
            <a:r>
              <a:rPr lang="es-MX" sz="2400" b="1" dirty="0" smtClean="0"/>
              <a:t>Hacer el diagrama de mi vida. Incluyendo fechas, definiciones y descripciones de mi vida como mujer creada, caída, extraña, salva, sabia y preparada.</a:t>
            </a:r>
          </a:p>
          <a:p>
            <a:pPr marL="320040" lvl="0" indent="-320040">
              <a:spcBef>
                <a:spcPts val="700"/>
              </a:spcBef>
              <a:buSzPct val="60000"/>
              <a:buFont typeface="Wingdings"/>
              <a:buChar char=""/>
              <a:defRPr/>
            </a:pPr>
            <a:r>
              <a:rPr lang="es-MX" sz="2400" b="1" dirty="0" smtClean="0"/>
              <a:t>Incluir la descripción del reconocimiento que Dios me ha dado de mi capacidad física para esforzarme por la vida espiritual. Incluir fechas. </a:t>
            </a:r>
          </a:p>
        </p:txBody>
      </p:sp>
      <p:pic>
        <p:nvPicPr>
          <p:cNvPr id="253954" name="Picture 2" descr="Imagen relacionada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3568" y="1772816"/>
            <a:ext cx="3656800" cy="439248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rmedio">
  <a:themeElements>
    <a:clrScheme name="Fundición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Intermedio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Intermedio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5236</TotalTime>
  <Words>195</Words>
  <Application>Microsoft Office PowerPoint</Application>
  <PresentationFormat>Presentación en pantalla (4:3)</PresentationFormat>
  <Paragraphs>40</Paragraphs>
  <Slides>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8" baseType="lpstr">
      <vt:lpstr>Intermedio</vt:lpstr>
      <vt:lpstr>Diapositiva 1</vt:lpstr>
      <vt:lpstr>Diapositiva 2</vt:lpstr>
      <vt:lpstr>Diapositiva 3</vt:lpstr>
      <vt:lpstr>Diapositiva 4</vt:lpstr>
      <vt:lpstr>Diapositiva 5</vt:lpstr>
      <vt:lpstr>Diapositiva 6</vt:lpstr>
      <vt:lpstr>Diapositiva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Gabriela Tijerina</dc:creator>
  <cp:lastModifiedBy>Gabriela Tijerina</cp:lastModifiedBy>
  <cp:revision>459</cp:revision>
  <dcterms:created xsi:type="dcterms:W3CDTF">2017-08-22T02:13:51Z</dcterms:created>
  <dcterms:modified xsi:type="dcterms:W3CDTF">2017-11-27T19:17:03Z</dcterms:modified>
</cp:coreProperties>
</file>