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4" r:id="rId4"/>
    <p:sldId id="261" r:id="rId5"/>
    <p:sldId id="262" r:id="rId6"/>
    <p:sldId id="264" r:id="rId7"/>
    <p:sldId id="259" r:id="rId8"/>
    <p:sldId id="263" r:id="rId9"/>
    <p:sldId id="265" r:id="rId10"/>
    <p:sldId id="258" r:id="rId11"/>
    <p:sldId id="260" r:id="rId12"/>
    <p:sldId id="267" r:id="rId13"/>
    <p:sldId id="266" r:id="rId14"/>
    <p:sldId id="268" r:id="rId15"/>
    <p:sldId id="269" r:id="rId16"/>
    <p:sldId id="270" r:id="rId17"/>
    <p:sldId id="271" r:id="rId18"/>
    <p:sldId id="273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C14EE-8985-4B49-B9DF-50912A28581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E1A07-4F9F-42D3-86D4-ED820BED11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679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13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Sermons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371600"/>
            <a:ext cx="8229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be on your guard!  Remember that for three years I never stopped 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each of you night and day with tears.”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20:31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391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myself am convinced, my brothers and sisters, that you yourselves are full of goodness, filled with knowledge and competent to 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one another.”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Romans 15:14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6858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am writing this not to shame you but to 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as my dear children.”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4:14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38200"/>
            <a:ext cx="70866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“He is the one we proclaim,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admonishing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teaching everyone with all wisdom, so that we may present everyone fully mature in Christ.”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Colossians 1:28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38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“Let the message of Christ dwell among you richly as you teach and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admonish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one another with all wisdom through psalms, hymns, and songs from the Spirit, singing to God with gratitude in your hearts.”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Colossians  3:16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“Now we ask you, brothers and sisters, to acknowledge those who work hard among you, who care for you in the Lord and who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admonish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Thessalonians 5:12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77723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we urge you, brothers and sisters,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those who are idle and disruptive, encourage the disheartened, help the weak, be patient with everyone.”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Thessalonians 5:14 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62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“Yet do not regard them as an enemy, but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them as you would a fellow believer.”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Thessalonians 3:15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8914"/>
            <a:ext cx="7417777" cy="6839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2209800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https://www.youtube.com/watch?v=SNEbEXVow_c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720971" cy="4728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10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85800"/>
            <a:ext cx="7239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Noutheteo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to warn, admonish, instruct, to lay on someone’s heart.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4191000"/>
            <a:ext cx="47917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mind</a:t>
            </a:r>
          </a:p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Theteo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to put in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90600"/>
            <a:ext cx="7848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“putting sense into someone’s head.”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“indicating duties and obligations.”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543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Noutheteo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has the connotation of confronting with the intent of changing one’s attitudes and actions.”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763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“Not with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judgmentalism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but with warmth, as in warning a friend away from something dangerous.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6390852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 set right.”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 impart understanding”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 correct”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 counsel”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/th?id=OP.O1zsOfKs2sxEfQ474C474&amp;o=5&amp;pid=21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914400"/>
            <a:ext cx="51816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333</Words>
  <Application>Microsoft Office PowerPoint</Application>
  <PresentationFormat>On-screen Show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2019-07-07T21:57:42Z</dcterms:created>
  <dcterms:modified xsi:type="dcterms:W3CDTF">2019-10-28T13:48:21Z</dcterms:modified>
</cp:coreProperties>
</file>