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74" r:id="rId4"/>
    <p:sldId id="261" r:id="rId5"/>
    <p:sldId id="262" r:id="rId6"/>
    <p:sldId id="264" r:id="rId7"/>
    <p:sldId id="259" r:id="rId8"/>
    <p:sldId id="263" r:id="rId9"/>
    <p:sldId id="265" r:id="rId10"/>
    <p:sldId id="258" r:id="rId11"/>
    <p:sldId id="260" r:id="rId12"/>
    <p:sldId id="267" r:id="rId13"/>
    <p:sldId id="266" r:id="rId14"/>
    <p:sldId id="268" r:id="rId15"/>
    <p:sldId id="269" r:id="rId16"/>
    <p:sldId id="270" r:id="rId17"/>
    <p:sldId id="271" r:id="rId18"/>
    <p:sldId id="273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4EE-8985-4B49-B9DF-50912A28581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1A07-4F9F-42D3-86D4-ED820BED11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4EE-8985-4B49-B9DF-50912A28581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1A07-4F9F-42D3-86D4-ED820BED11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4EE-8985-4B49-B9DF-50912A28581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1A07-4F9F-42D3-86D4-ED820BED11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4EE-8985-4B49-B9DF-50912A28581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1A07-4F9F-42D3-86D4-ED820BED11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4EE-8985-4B49-B9DF-50912A28581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1A07-4F9F-42D3-86D4-ED820BED11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4EE-8985-4B49-B9DF-50912A28581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1A07-4F9F-42D3-86D4-ED820BED11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4EE-8985-4B49-B9DF-50912A28581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1A07-4F9F-42D3-86D4-ED820BED11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4EE-8985-4B49-B9DF-50912A28581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1A07-4F9F-42D3-86D4-ED820BED11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4EE-8985-4B49-B9DF-50912A28581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1A07-4F9F-42D3-86D4-ED820BED11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4EE-8985-4B49-B9DF-50912A28581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1A07-4F9F-42D3-86D4-ED820BED11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4EE-8985-4B49-B9DF-50912A28581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E1A07-4F9F-42D3-86D4-ED820BED11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C14EE-8985-4B49-B9DF-50912A28581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E1A07-4F9F-42D3-86D4-ED820BED11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657600"/>
            <a:ext cx="236795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13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Preparing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4114800"/>
            <a:ext cx="37866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Kinds of Sermons</a:t>
            </a:r>
            <a:endParaRPr lang="en-US" sz="4000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1371600"/>
            <a:ext cx="8229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be on your guard!  Remember that for three years I never stopped </a:t>
            </a:r>
            <a:r>
              <a:rPr lang="en-US" sz="4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warning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each of you night and day with tears.”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20:31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7391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myself am convinced, my brothers and sisters, that you yourselves are full of goodness, filled with knowledge and competent to </a:t>
            </a:r>
            <a:r>
              <a:rPr lang="en-US" sz="4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instruct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one another.”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Romans 15:14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19200"/>
            <a:ext cx="6858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am writing this not to shame you but to </a:t>
            </a:r>
            <a:r>
              <a:rPr lang="en-US" sz="4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warn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as my dear children.”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Corinthians 4:14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838200"/>
            <a:ext cx="708660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 is the one we proclaim, </a:t>
            </a:r>
            <a:r>
              <a:rPr 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admonishing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teaching everyone with all wisdom, so that we may present everyone fully mature in Christ.”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Colossians 1:28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8382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“Let the message of Christ dwell among you richly as you teach and </a:t>
            </a:r>
            <a:r>
              <a:rPr 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admonish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one another with all wisdom through psalms, hymns, and songs from the Spirit, singing to God with gratitude in your hearts.”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Colossians  3:16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609600"/>
            <a:ext cx="7620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“Now we ask you, brothers and sisters, to acknowledge those who work hard among you, who care for you in the Lord and who </a:t>
            </a:r>
            <a:r>
              <a:rPr 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admonish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you.”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Thessalonians 5:12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533400"/>
            <a:ext cx="777239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“And we urge you, brothers and sisters, </a:t>
            </a:r>
            <a:r>
              <a:rPr 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warn 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those who are idle and disruptive, encourage the disheartened, help the weak, be patient with everyone.”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Thessalonians 5:14 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762000"/>
            <a:ext cx="762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“Yet do not regard them as an enemy, but </a:t>
            </a:r>
            <a:r>
              <a:rPr 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warn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them as you would a fellow believer.”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Thessalonians 3:15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8914"/>
            <a:ext cx="7417777" cy="68390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90600" y="2209800"/>
            <a:ext cx="6705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https://www.youtube.com/watch?v=SNEbEXVow_c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143000"/>
            <a:ext cx="8720971" cy="47284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0"/>
            <a:ext cx="51054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85800"/>
            <a:ext cx="7239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Noutheteo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to warn, admonish, instruct, to lay on someone’s heart.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4191000"/>
            <a:ext cx="479176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mind</a:t>
            </a:r>
          </a:p>
          <a:p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Theteo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to put in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1" y="990600"/>
            <a:ext cx="7848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“putting sense into someone’s head.”</a:t>
            </a: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“indicating duties and obligations.” </a:t>
            </a: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90600"/>
            <a:ext cx="7543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Noutheteo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has the connotation of confronting with the intent of changing one’s attitudes and actions.”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143000"/>
            <a:ext cx="8763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“Not with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judgmentalism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but with warmth, as in warning a friend away from something dangerous.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6390852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“to set right.”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“to impart understanding”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“to correct” 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“to counsel”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/th?id=OP.O1zsOfKs2sxEfQ474C474&amp;o=5&amp;pid=21.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914400"/>
            <a:ext cx="5181600" cy="518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946</TotalTime>
  <Words>333</Words>
  <Application>Microsoft Office PowerPoint</Application>
  <PresentationFormat>On-screen Show (4:3)</PresentationFormat>
  <Paragraphs>38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5</cp:revision>
  <dcterms:created xsi:type="dcterms:W3CDTF">2019-07-07T21:57:42Z</dcterms:created>
  <dcterms:modified xsi:type="dcterms:W3CDTF">2019-10-28T13:48:21Z</dcterms:modified>
</cp:coreProperties>
</file>