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75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4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Henry Reyenga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15832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Having a Loving Heart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15:17</a:t>
            </a:r>
            <a:r>
              <a:rPr lang="en-US" dirty="0"/>
              <a:t>   </a:t>
            </a:r>
            <a:r>
              <a:rPr lang="en-US" dirty="0" smtClean="0"/>
              <a:t>Better </a:t>
            </a:r>
            <a:r>
              <a:rPr lang="en-US" dirty="0"/>
              <a:t>a meal of vegetables where there is </a:t>
            </a:r>
            <a:r>
              <a:rPr lang="en-US" dirty="0" smtClean="0"/>
              <a:t>love than </a:t>
            </a:r>
            <a:r>
              <a:rPr lang="en-US" dirty="0"/>
              <a:t>a fattened calf with </a:t>
            </a:r>
            <a:r>
              <a:rPr lang="en-US" dirty="0" smtClean="0"/>
              <a:t>hatred.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73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Proverbs 1:19 </a:t>
            </a:r>
            <a:r>
              <a:rPr lang="en-US" dirty="0"/>
              <a:t>	Such is the end of all who go after ill-gotten gain</a:t>
            </a:r>
            <a:r>
              <a:rPr lang="en-US" dirty="0" smtClean="0"/>
              <a:t>; it </a:t>
            </a:r>
            <a:r>
              <a:rPr lang="en-US" dirty="0"/>
              <a:t>takes away the lives of those who get it.</a:t>
            </a:r>
          </a:p>
        </p:txBody>
      </p:sp>
    </p:spTree>
    <p:extLst>
      <p:ext uri="{BB962C8B-B14F-4D97-AF65-F5344CB8AC3E}">
        <p14:creationId xmlns:p14="http://schemas.microsoft.com/office/powerpoint/2010/main" val="717504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Staying </a:t>
            </a:r>
            <a:r>
              <a:rPr lang="en-US" dirty="0" smtClean="0"/>
              <a:t>Too </a:t>
            </a:r>
            <a:r>
              <a:rPr lang="en-US" dirty="0"/>
              <a:t>L</a:t>
            </a:r>
            <a:r>
              <a:rPr lang="en-US" dirty="0" smtClean="0"/>
              <a:t>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10:19</a:t>
            </a:r>
            <a:r>
              <a:rPr lang="en-US" dirty="0"/>
              <a:t>    </a:t>
            </a:r>
            <a:r>
              <a:rPr lang="en-US" dirty="0" smtClean="0"/>
              <a:t>When </a:t>
            </a:r>
            <a:r>
              <a:rPr lang="en-US" dirty="0"/>
              <a:t>words are many, sin is not absent</a:t>
            </a:r>
            <a:r>
              <a:rPr lang="en-US" dirty="0" smtClean="0"/>
              <a:t>, but </a:t>
            </a:r>
            <a:r>
              <a:rPr lang="en-US" dirty="0"/>
              <a:t>he who holds his tongue is wise.</a:t>
            </a:r>
          </a:p>
        </p:txBody>
      </p:sp>
    </p:spTree>
    <p:extLst>
      <p:ext uri="{BB962C8B-B14F-4D97-AF65-F5344CB8AC3E}">
        <p14:creationId xmlns:p14="http://schemas.microsoft.com/office/powerpoint/2010/main" val="2517550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Insulting Someone </a:t>
            </a:r>
            <a:r>
              <a:rPr lang="en-US" dirty="0"/>
              <a:t>E</a:t>
            </a:r>
            <a:r>
              <a:rPr lang="en-US" dirty="0" smtClean="0"/>
              <a:t>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12:14</a:t>
            </a:r>
            <a:r>
              <a:rPr lang="en-US" dirty="0"/>
              <a:t>    </a:t>
            </a:r>
            <a:r>
              <a:rPr lang="en-US" dirty="0" smtClean="0"/>
              <a:t>From </a:t>
            </a:r>
            <a:r>
              <a:rPr lang="en-US" dirty="0"/>
              <a:t>the fruit of his lips a man is filled with good </a:t>
            </a:r>
            <a:r>
              <a:rPr lang="en-US" dirty="0" smtClean="0"/>
              <a:t>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277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Frowning or Anxious Heart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12:25</a:t>
            </a:r>
            <a:r>
              <a:rPr lang="en-US" dirty="0"/>
              <a:t>    </a:t>
            </a:r>
            <a:r>
              <a:rPr lang="en-US" dirty="0" smtClean="0"/>
              <a:t>An </a:t>
            </a:r>
            <a:r>
              <a:rPr lang="en-US" dirty="0"/>
              <a:t>anxious heart weighs a man down</a:t>
            </a:r>
            <a:r>
              <a:rPr lang="en-US" dirty="0" smtClean="0"/>
              <a:t>, but </a:t>
            </a:r>
            <a:r>
              <a:rPr lang="en-US" dirty="0"/>
              <a:t>a kind word cheers him </a:t>
            </a:r>
            <a:r>
              <a:rPr lang="en-US" dirty="0" smtClean="0"/>
              <a:t>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22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 </a:t>
            </a:r>
            <a:r>
              <a:rPr lang="en-US" dirty="0" smtClean="0"/>
              <a:t>Caring </a:t>
            </a:r>
            <a:r>
              <a:rPr lang="en-US" dirty="0"/>
              <a:t>A</a:t>
            </a:r>
            <a:r>
              <a:rPr lang="en-US" dirty="0" smtClean="0"/>
              <a:t>bout the Quality of Your </a:t>
            </a:r>
            <a:r>
              <a:rPr lang="en-US" dirty="0"/>
              <a:t>W</a:t>
            </a:r>
            <a:r>
              <a:rPr lang="en-US" dirty="0" smtClean="0"/>
              <a:t>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12:</a:t>
            </a:r>
            <a:r>
              <a:rPr lang="en-US" b="1" dirty="0" smtClean="0"/>
              <a:t>10-11</a:t>
            </a:r>
            <a:r>
              <a:rPr lang="en-US" dirty="0" smtClean="0"/>
              <a:t>  </a:t>
            </a:r>
            <a:r>
              <a:rPr lang="en-US" dirty="0"/>
              <a:t>  	A righteous man cares for the needs of his </a:t>
            </a:r>
            <a:r>
              <a:rPr lang="en-US" dirty="0" smtClean="0"/>
              <a:t>animals.</a:t>
            </a:r>
            <a:r>
              <a:rPr lang="en-US" dirty="0"/>
              <a:t>	He who works his land will have abundant food</a:t>
            </a:r>
            <a:r>
              <a:rPr lang="en-US" dirty="0" smtClean="0"/>
              <a:t>, but </a:t>
            </a:r>
            <a:r>
              <a:rPr lang="en-US" dirty="0"/>
              <a:t>he who chases fantasies lacks judgment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example, proofreading </a:t>
            </a:r>
            <a:r>
              <a:rPr lang="en-US" dirty="0"/>
              <a:t>your written </a:t>
            </a:r>
            <a:r>
              <a:rPr lang="en-US" dirty="0" smtClean="0"/>
              <a:t>communication.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904636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588</TotalTime>
  <Words>66</Words>
  <Application>Microsoft Macintosh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 Black </vt:lpstr>
      <vt:lpstr>Influence Wrecking Habits Part 3</vt:lpstr>
      <vt:lpstr>Not Walking With God</vt:lpstr>
      <vt:lpstr>Not Having a Loving Heart</vt:lpstr>
      <vt:lpstr>Cheating</vt:lpstr>
      <vt:lpstr>Staying Too Long</vt:lpstr>
      <vt:lpstr>Insulting Someone Else</vt:lpstr>
      <vt:lpstr>Frowning or Anxious Heart</vt:lpstr>
      <vt:lpstr>Not Caring About the Quality of Your Work 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40</cp:revision>
  <dcterms:created xsi:type="dcterms:W3CDTF">2019-08-31T15:48:42Z</dcterms:created>
  <dcterms:modified xsi:type="dcterms:W3CDTF">2019-09-01T18:09:46Z</dcterms:modified>
</cp:coreProperties>
</file>