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56" r:id="rId2"/>
    <p:sldId id="291" r:id="rId3"/>
    <p:sldId id="290" r:id="rId4"/>
    <p:sldId id="266" r:id="rId5"/>
    <p:sldId id="295" r:id="rId6"/>
    <p:sldId id="294" r:id="rId7"/>
    <p:sldId id="293" r:id="rId8"/>
    <p:sldId id="292" r:id="rId9"/>
    <p:sldId id="271" r:id="rId10"/>
    <p:sldId id="299" r:id="rId11"/>
    <p:sldId id="298" r:id="rId12"/>
    <p:sldId id="297" r:id="rId13"/>
    <p:sldId id="296" r:id="rId14"/>
    <p:sldId id="272" r:id="rId15"/>
    <p:sldId id="289" r:id="rId16"/>
    <p:sldId id="301" r:id="rId17"/>
    <p:sldId id="300" r:id="rId18"/>
    <p:sldId id="282" r:id="rId19"/>
    <p:sldId id="308" r:id="rId20"/>
    <p:sldId id="307" r:id="rId21"/>
    <p:sldId id="306" r:id="rId22"/>
    <p:sldId id="305" r:id="rId23"/>
    <p:sldId id="304" r:id="rId24"/>
    <p:sldId id="303" r:id="rId25"/>
    <p:sldId id="302" r:id="rId26"/>
    <p:sldId id="288" r:id="rId27"/>
    <p:sldId id="310" r:id="rId28"/>
    <p:sldId id="309" r:id="rId29"/>
  </p:sldIdLst>
  <p:sldSz cx="9144000" cy="6858000" type="screen4x3"/>
  <p:notesSz cx="6858000" cy="9144000"/>
  <p:defaultTextStyle>
    <a:defPPr>
      <a:defRPr lang="u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606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360D7-8CCC-42E2-9FEE-0A8D2E9D8160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"/>
              <a:t>Зразок тексту</a:t>
            </a:r>
          </a:p>
          <a:p>
            <a:pPr lvl="1"/>
            <a:r>
              <a:rPr lang="uk"/>
              <a:t>Другий рівень</a:t>
            </a:r>
          </a:p>
          <a:p>
            <a:pPr lvl="2"/>
            <a:r>
              <a:rPr lang="uk"/>
              <a:t>Третій рівень</a:t>
            </a:r>
          </a:p>
          <a:p>
            <a:pPr lvl="3"/>
            <a:r>
              <a:rPr lang="uk"/>
              <a:t>Четвертий рівень</a:t>
            </a:r>
          </a:p>
          <a:p>
            <a:pPr lvl="4"/>
            <a:r>
              <a:rPr lang="uk"/>
              <a:t>П'ятий рівень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C62F08-8393-45C8-B6B6-F938DE5A9F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35851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C62F08-8393-45C8-B6B6-F938DE5A9FA7}" type="slidenum">
              <a:rPr lang="ru-RU" smtClean="0"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753068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C62F08-8393-45C8-B6B6-F938DE5A9FA7}" type="slidenum">
              <a:rPr lang="ru-RU" smtClean="0"/>
              <a:t>27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441971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C62F08-8393-45C8-B6B6-F938DE5A9FA7}" type="slidenum">
              <a:rPr lang="ru-RU" smtClean="0"/>
              <a:t>28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11585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C62F08-8393-45C8-B6B6-F938DE5A9FA7}" type="slidenum">
              <a:rPr lang="ru-RU" smtClean="0"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71707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C62F08-8393-45C8-B6B6-F938DE5A9FA7}" type="slidenum">
              <a:rPr lang="ru-RU" smtClean="0"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64546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C62F08-8393-45C8-B6B6-F938DE5A9FA7}" type="slidenum">
              <a:rPr lang="ru-RU" smtClean="0"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11357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C62F08-8393-45C8-B6B6-F938DE5A9FA7}" type="slidenum">
              <a:rPr lang="ru-RU" smtClean="0"/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57443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C62F08-8393-45C8-B6B6-F938DE5A9FA7}" type="slidenum">
              <a:rPr lang="ru-RU" smtClean="0"/>
              <a:t>23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74967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C62F08-8393-45C8-B6B6-F938DE5A9FA7}" type="slidenum">
              <a:rPr lang="ru-RU" smtClean="0"/>
              <a:t>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74432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C62F08-8393-45C8-B6B6-F938DE5A9FA7}" type="slidenum">
              <a:rPr lang="ru-RU" smtClean="0"/>
              <a:t>25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40396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C62F08-8393-45C8-B6B6-F938DE5A9FA7}" type="slidenum">
              <a:rPr lang="ru-RU" smtClean="0"/>
              <a:t>26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75306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FDDA7-FBE6-4874-89DD-79FA47C271CF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6273-072E-4C89-AB83-43AD09CA4C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694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FDDA7-FBE6-4874-89DD-79FA47C271CF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6273-072E-4C89-AB83-43AD09CA4C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77552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FDDA7-FBE6-4874-89DD-79FA47C271CF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6273-072E-4C89-AB83-43AD09CA4C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6323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FDDA7-FBE6-4874-89DD-79FA47C271CF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6273-072E-4C89-AB83-43AD09CA4C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19842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FDDA7-FBE6-4874-89DD-79FA47C271CF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6273-072E-4C89-AB83-43AD09CA4C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85824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FDDA7-FBE6-4874-89DD-79FA47C271CF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6273-072E-4C89-AB83-43AD09CA4C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01145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FDDA7-FBE6-4874-89DD-79FA47C271CF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6273-072E-4C89-AB83-43AD09CA4C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7201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FDDA7-FBE6-4874-89DD-79FA47C271CF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6273-072E-4C89-AB83-43AD09CA4C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21258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FDDA7-FBE6-4874-89DD-79FA47C271CF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6273-072E-4C89-AB83-43AD09CA4C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8361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FDDA7-FBE6-4874-89DD-79FA47C271CF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6273-072E-4C89-AB83-43AD09CA4C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50723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4FDDA7-FBE6-4874-89DD-79FA47C271CF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6273-072E-4C89-AB83-43AD09CA4C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1591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"/>
              <a:t>Зразок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"/>
              <a:t>Зразок тексту</a:t>
            </a:r>
          </a:p>
          <a:p>
            <a:pPr lvl="1"/>
            <a:r>
              <a:rPr lang="uk"/>
              <a:t>Другий рівень</a:t>
            </a:r>
          </a:p>
          <a:p>
            <a:pPr lvl="2"/>
            <a:r>
              <a:rPr lang="uk"/>
              <a:t>Третій рівень</a:t>
            </a:r>
          </a:p>
          <a:p>
            <a:pPr lvl="3"/>
            <a:r>
              <a:rPr lang="uk"/>
              <a:t>Четвертий рівень</a:t>
            </a:r>
          </a:p>
          <a:p>
            <a:pPr lvl="4"/>
            <a:r>
              <a:rPr lang="uk"/>
              <a:t>П'ятий рівень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4FDDA7-FBE6-4874-89DD-79FA47C271CF}" type="datetimeFigureOut">
              <a:rPr lang="ru-RU" smtClean="0"/>
              <a:t>01.11.2022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B6273-072E-4C89-AB83-43AD09CA4C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464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uk.wikipedia.org/wiki/%D0%93%D1%80%D0%B5%D1%86%D1%8C%D0%BA%D0%B0_%D0%BC%D0%BE%D0%B2%D0%B0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uk.wikipedia.org/wiki/%D0%93%D1%80%D0%B5%D1%86%D1%8C%D0%BA%D0%B0_%D0%BC%D0%BE%D0%B2%D0%B0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uk.wikipedia.org/wiki/%D0%93%D1%80%D0%B5%D1%86%D1%8C%D0%BA%D0%B0_%D0%BC%D0%BE%D0%B2%D0%B0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uk.wikipedia.org/wiki/%D0%93%D1%80%D0%B5%D1%86%D1%8C%D0%BA%D0%B0_%D0%BC%D0%BE%D0%B2%D0%B0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uk.wikipedia.org/wiki/%D0%93%D1%80%D0%B5%D1%86%D1%8C%D0%BA%D0%B0_%D0%BC%D0%BE%D0%B2%D0%B0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>
            <a:normAutofit/>
          </a:bodyPr>
          <a:lstStyle/>
          <a:p>
            <a:r>
              <a:rPr lang="uk" b="1" dirty="0"/>
              <a:t>Аргументи, які демонструють існування Бога.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2420888"/>
            <a:ext cx="8064896" cy="4320480"/>
          </a:xfrm>
        </p:spPr>
        <p:txBody>
          <a:bodyPr>
            <a:normAutofit fontScale="92500" lnSpcReduction="10000"/>
          </a:bodyPr>
          <a:lstStyle/>
          <a:p>
            <a:pPr marL="514350" lvl="0" indent="-514350" algn="l">
              <a:buFont typeface="+mj-lt"/>
              <a:buAutoNum type="arabicPeriod"/>
            </a:pPr>
            <a:r>
              <a:rPr lang="uk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Рене Декарт представив такий аргумент:</a:t>
            </a:r>
            <a:br>
              <a:rPr lang="ru-RU" dirty="0">
                <a:solidFill>
                  <a:schemeClr val="tx1"/>
                </a:solidFill>
              </a:rPr>
            </a:br>
            <a:endParaRPr lang="ru-RU" sz="18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r>
              <a:rPr lang="uk-UA" sz="2400" dirty="0">
                <a:solidFill>
                  <a:schemeClr val="tx1"/>
                </a:solidFill>
              </a:rPr>
              <a:t>«Я сумніваюсь, отже – я думаю, а коли я думаю, отже – я існую»</a:t>
            </a:r>
          </a:p>
          <a:p>
            <a:pPr lvl="1" algn="l"/>
            <a:endParaRPr lang="ru-RU" sz="2400" dirty="0">
              <a:solidFill>
                <a:schemeClr val="tx1"/>
              </a:solidFill>
            </a:endParaRPr>
          </a:p>
          <a:p>
            <a:pPr lvl="1" algn="l"/>
            <a:endParaRPr lang="ru-RU" sz="2400" dirty="0">
              <a:solidFill>
                <a:schemeClr val="tx1"/>
              </a:solidFill>
            </a:endParaRPr>
          </a:p>
          <a:p>
            <a:pPr lvl="1" algn="l"/>
            <a:endParaRPr lang="ru-RU" sz="24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endParaRPr lang="ru-RU" sz="24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endParaRPr lang="ru-RU" sz="24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endParaRPr lang="ru-RU" sz="1800" dirty="0">
              <a:solidFill>
                <a:schemeClr val="tx1"/>
              </a:solidFill>
            </a:endParaRPr>
          </a:p>
          <a:p>
            <a:pPr lvl="1" algn="l"/>
            <a:br>
              <a:rPr lang="ru-RU" sz="1800" dirty="0">
                <a:solidFill>
                  <a:schemeClr val="tx1"/>
                </a:solidFill>
              </a:rPr>
            </a:br>
            <a:endParaRPr lang="ru-RU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0229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>
            <a:normAutofit/>
          </a:bodyPr>
          <a:lstStyle/>
          <a:p>
            <a:r>
              <a:rPr lang="uk" b="1" dirty="0"/>
              <a:t>Аргументи, які демонструють існування Бога.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76671" y="2204864"/>
            <a:ext cx="8775849" cy="3816424"/>
          </a:xfrm>
        </p:spPr>
        <p:txBody>
          <a:bodyPr>
            <a:noAutofit/>
          </a:bodyPr>
          <a:lstStyle/>
          <a:p>
            <a:pPr lvl="0" algn="l"/>
            <a:r>
              <a:rPr lang="uk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Аргумент від бажання людини поклонятися Богові</a:t>
            </a:r>
            <a:br>
              <a:rPr lang="ru-RU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2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800100" lvl="1" indent="-342900" algn="l">
              <a:buFont typeface="+mj-lt"/>
              <a:buAutoNum type="arabicPeriod"/>
            </a:pPr>
            <a:r>
              <a:rPr lang="uk" sz="1800" dirty="0">
                <a:solidFill>
                  <a:schemeClr val="tx1"/>
                </a:solidFill>
              </a:rPr>
              <a:t>Кожна людина має внутрішнє прагнення до Бога (Паскаль: “порожнеча у формі Бога”)</a:t>
            </a:r>
            <a:br>
              <a:rPr lang="ru-RU" sz="1800" dirty="0">
                <a:solidFill>
                  <a:schemeClr val="tx1"/>
                </a:solidFill>
              </a:rPr>
            </a:br>
            <a:endParaRPr lang="ru-RU" sz="1800" dirty="0">
              <a:solidFill>
                <a:schemeClr val="tx1"/>
              </a:solidFill>
            </a:endParaRPr>
          </a:p>
          <a:p>
            <a:pPr marL="800100" lvl="1" indent="-342900" algn="l">
              <a:buFont typeface="+mj-lt"/>
              <a:buAutoNum type="arabicPeriod"/>
            </a:pPr>
            <a:r>
              <a:rPr lang="uk" sz="1800" dirty="0">
                <a:solidFill>
                  <a:schemeClr val="tx1"/>
                </a:solidFill>
              </a:rPr>
              <a:t>Всі бажання,що ми маємо, рівнозбіжні з чимось, що може їх задовольнити (голод – їжа, спрага – вода тощо)</a:t>
            </a:r>
            <a:br>
              <a:rPr lang="ru-RU" sz="1800" dirty="0">
                <a:solidFill>
                  <a:schemeClr val="tx1"/>
                </a:solidFill>
              </a:rPr>
            </a:br>
            <a:endParaRPr lang="ru-RU" sz="1800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9465" y="2204864"/>
            <a:ext cx="5578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 </a:t>
            </a:r>
            <a:r>
              <a:rPr lang="uk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8733626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>
            <a:normAutofit/>
          </a:bodyPr>
          <a:lstStyle/>
          <a:p>
            <a:r>
              <a:rPr lang="uk" b="1" dirty="0"/>
              <a:t>Аргументи, які демонструють існування Бога.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76671" y="2204864"/>
            <a:ext cx="8775849" cy="3816424"/>
          </a:xfrm>
        </p:spPr>
        <p:txBody>
          <a:bodyPr>
            <a:noAutofit/>
          </a:bodyPr>
          <a:lstStyle/>
          <a:p>
            <a:pPr lvl="0" algn="l"/>
            <a:r>
              <a:rPr lang="uk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Аргумент від бажання людини поклонятися Богові</a:t>
            </a:r>
            <a:br>
              <a:rPr lang="ru-RU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2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800100" lvl="1" indent="-342900" algn="l">
              <a:buFont typeface="+mj-lt"/>
              <a:buAutoNum type="arabicPeriod"/>
            </a:pPr>
            <a:r>
              <a:rPr lang="uk" sz="1800" dirty="0">
                <a:solidFill>
                  <a:schemeClr val="tx1"/>
                </a:solidFill>
              </a:rPr>
              <a:t>Кожна людина має внутрішнє прагнення до Бога (Паскаль: “порожнеча у формі Бога”)</a:t>
            </a:r>
            <a:br>
              <a:rPr lang="ru-RU" sz="1800" dirty="0">
                <a:solidFill>
                  <a:schemeClr val="tx1"/>
                </a:solidFill>
              </a:rPr>
            </a:br>
            <a:endParaRPr lang="ru-RU" sz="1800" dirty="0">
              <a:solidFill>
                <a:schemeClr val="tx1"/>
              </a:solidFill>
            </a:endParaRPr>
          </a:p>
          <a:p>
            <a:pPr marL="800100" lvl="1" indent="-342900" algn="l">
              <a:buFont typeface="+mj-lt"/>
              <a:buAutoNum type="arabicPeriod"/>
            </a:pPr>
            <a:r>
              <a:rPr lang="uk" sz="1800" dirty="0">
                <a:solidFill>
                  <a:schemeClr val="tx1"/>
                </a:solidFill>
              </a:rPr>
              <a:t>Всі бажання,що ми маємо, рівнозбіжні з чимось, що може їх задовольнити (голод – їжа, спрага – вода тощо)</a:t>
            </a:r>
            <a:br>
              <a:rPr lang="ru-RU" sz="1800" dirty="0">
                <a:solidFill>
                  <a:schemeClr val="tx1"/>
                </a:solidFill>
              </a:rPr>
            </a:br>
            <a:endParaRPr lang="ru-RU" sz="1800" dirty="0">
              <a:solidFill>
                <a:schemeClr val="tx1"/>
              </a:solidFill>
            </a:endParaRPr>
          </a:p>
          <a:p>
            <a:pPr marL="800100" lvl="1" indent="-342900" algn="l">
              <a:buFont typeface="+mj-lt"/>
              <a:buAutoNum type="arabicPeriod"/>
            </a:pPr>
            <a:r>
              <a:rPr lang="uk" sz="1800" dirty="0">
                <a:solidFill>
                  <a:schemeClr val="tx1"/>
                </a:solidFill>
              </a:rPr>
              <a:t>Водночас, у нас є бажання, які на землі ніщо не може задовольнити.</a:t>
            </a:r>
            <a:br>
              <a:rPr lang="ru-RU" sz="1800" dirty="0">
                <a:solidFill>
                  <a:schemeClr val="tx1"/>
                </a:solidFill>
              </a:rPr>
            </a:br>
            <a:endParaRPr lang="ru-RU" sz="1800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9465" y="2204864"/>
            <a:ext cx="5578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 </a:t>
            </a:r>
            <a:r>
              <a:rPr lang="uk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445249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>
            <a:normAutofit/>
          </a:bodyPr>
          <a:lstStyle/>
          <a:p>
            <a:r>
              <a:rPr lang="uk" b="1" dirty="0"/>
              <a:t>Аргументи, які демонструють існування Бога.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76671" y="2204864"/>
            <a:ext cx="8775849" cy="3816424"/>
          </a:xfrm>
        </p:spPr>
        <p:txBody>
          <a:bodyPr>
            <a:noAutofit/>
          </a:bodyPr>
          <a:lstStyle/>
          <a:p>
            <a:pPr lvl="0" algn="l"/>
            <a:r>
              <a:rPr lang="uk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Аргумент від бажання людини поклонятися Богові</a:t>
            </a:r>
            <a:br>
              <a:rPr lang="ru-RU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2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800100" lvl="1" indent="-342900" algn="l">
              <a:buFont typeface="+mj-lt"/>
              <a:buAutoNum type="arabicPeriod"/>
            </a:pPr>
            <a:r>
              <a:rPr lang="uk" sz="1800" dirty="0">
                <a:solidFill>
                  <a:schemeClr val="tx1"/>
                </a:solidFill>
              </a:rPr>
              <a:t>Кожна людина має внутрішнє прагнення до Бога (Паскаль: “порожнеча у формі Бога”)</a:t>
            </a:r>
            <a:br>
              <a:rPr lang="ru-RU" sz="1800" dirty="0">
                <a:solidFill>
                  <a:schemeClr val="tx1"/>
                </a:solidFill>
              </a:rPr>
            </a:br>
            <a:endParaRPr lang="ru-RU" sz="1800" dirty="0">
              <a:solidFill>
                <a:schemeClr val="tx1"/>
              </a:solidFill>
            </a:endParaRPr>
          </a:p>
          <a:p>
            <a:pPr marL="800100" lvl="1" indent="-342900" algn="l">
              <a:buFont typeface="+mj-lt"/>
              <a:buAutoNum type="arabicPeriod"/>
            </a:pPr>
            <a:r>
              <a:rPr lang="uk" sz="1800" dirty="0">
                <a:solidFill>
                  <a:schemeClr val="tx1"/>
                </a:solidFill>
              </a:rPr>
              <a:t>Всі бажання,що ми маємо, рівнозбіжні з чимось, що може їх задовольнити (голод – їжа, спрага – вода тощо)</a:t>
            </a:r>
            <a:br>
              <a:rPr lang="ru-RU" sz="1800" dirty="0">
                <a:solidFill>
                  <a:schemeClr val="tx1"/>
                </a:solidFill>
              </a:rPr>
            </a:br>
            <a:endParaRPr lang="ru-RU" sz="1800" dirty="0">
              <a:solidFill>
                <a:schemeClr val="tx1"/>
              </a:solidFill>
            </a:endParaRPr>
          </a:p>
          <a:p>
            <a:pPr marL="800100" lvl="1" indent="-342900" algn="l">
              <a:buFont typeface="+mj-lt"/>
              <a:buAutoNum type="arabicPeriod"/>
            </a:pPr>
            <a:r>
              <a:rPr lang="uk" sz="1800" dirty="0">
                <a:solidFill>
                  <a:schemeClr val="tx1"/>
                </a:solidFill>
              </a:rPr>
              <a:t>Водночас, у нас є бажання, які на землі ніщо не може задовольнити.</a:t>
            </a:r>
            <a:br>
              <a:rPr lang="ru-RU" sz="1800" dirty="0">
                <a:solidFill>
                  <a:schemeClr val="tx1"/>
                </a:solidFill>
              </a:rPr>
            </a:br>
            <a:endParaRPr lang="ru-RU" sz="1800" dirty="0">
              <a:solidFill>
                <a:schemeClr val="tx1"/>
              </a:solidFill>
            </a:endParaRPr>
          </a:p>
          <a:p>
            <a:pPr marL="800100" lvl="1" indent="-342900" algn="l">
              <a:buFont typeface="+mj-lt"/>
              <a:buAutoNum type="arabicPeriod"/>
            </a:pPr>
            <a:r>
              <a:rPr lang="uk" sz="1800" dirty="0">
                <a:solidFill>
                  <a:schemeClr val="tx1"/>
                </a:solidFill>
              </a:rPr>
              <a:t>Отже, має бути щось поза нами самими, що могло б задовольнити наші бажання.</a:t>
            </a:r>
            <a:br>
              <a:rPr lang="ru-RU" sz="1800" dirty="0">
                <a:solidFill>
                  <a:schemeClr val="tx1"/>
                </a:solidFill>
              </a:rPr>
            </a:br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9465" y="2204864"/>
            <a:ext cx="5578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 </a:t>
            </a:r>
            <a:r>
              <a:rPr lang="uk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420218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>
            <a:normAutofit/>
          </a:bodyPr>
          <a:lstStyle/>
          <a:p>
            <a:r>
              <a:rPr lang="uk" b="1" dirty="0"/>
              <a:t>Аргументи, які демонструють існування Бога.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76671" y="2204864"/>
            <a:ext cx="8775849" cy="3816424"/>
          </a:xfrm>
        </p:spPr>
        <p:txBody>
          <a:bodyPr>
            <a:noAutofit/>
          </a:bodyPr>
          <a:lstStyle/>
          <a:p>
            <a:pPr lvl="0" algn="l"/>
            <a:r>
              <a:rPr lang="uk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Аргумент від бажання людини поклонятися Богові</a:t>
            </a:r>
            <a:br>
              <a:rPr lang="ru-RU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2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800100" lvl="1" indent="-342900" algn="l">
              <a:buFont typeface="+mj-lt"/>
              <a:buAutoNum type="arabicPeriod"/>
            </a:pPr>
            <a:r>
              <a:rPr lang="uk" sz="1800" dirty="0">
                <a:solidFill>
                  <a:schemeClr val="tx1"/>
                </a:solidFill>
              </a:rPr>
              <a:t>Кожна людина має внутрішнє прагнення до Бога (Паскаль: “порожнеча у формі Бога”)</a:t>
            </a:r>
            <a:br>
              <a:rPr lang="ru-RU" sz="1800" dirty="0">
                <a:solidFill>
                  <a:schemeClr val="tx1"/>
                </a:solidFill>
              </a:rPr>
            </a:br>
            <a:endParaRPr lang="ru-RU" sz="1800" dirty="0">
              <a:solidFill>
                <a:schemeClr val="tx1"/>
              </a:solidFill>
            </a:endParaRPr>
          </a:p>
          <a:p>
            <a:pPr marL="800100" lvl="1" indent="-342900" algn="l">
              <a:buFont typeface="+mj-lt"/>
              <a:buAutoNum type="arabicPeriod"/>
            </a:pPr>
            <a:r>
              <a:rPr lang="uk" sz="1800" dirty="0">
                <a:solidFill>
                  <a:schemeClr val="tx1"/>
                </a:solidFill>
              </a:rPr>
              <a:t>Всі бажання,що ми маємо, рівнозбіжні з чимось, що може їх задовольнити (голод – їжа, спрага – вода тощо)</a:t>
            </a:r>
            <a:br>
              <a:rPr lang="ru-RU" sz="1800" dirty="0">
                <a:solidFill>
                  <a:schemeClr val="tx1"/>
                </a:solidFill>
              </a:rPr>
            </a:br>
            <a:endParaRPr lang="ru-RU" sz="1800" dirty="0">
              <a:solidFill>
                <a:schemeClr val="tx1"/>
              </a:solidFill>
            </a:endParaRPr>
          </a:p>
          <a:p>
            <a:pPr marL="800100" lvl="1" indent="-342900" algn="l">
              <a:buFont typeface="+mj-lt"/>
              <a:buAutoNum type="arabicPeriod"/>
            </a:pPr>
            <a:r>
              <a:rPr lang="uk" sz="1800" dirty="0">
                <a:solidFill>
                  <a:schemeClr val="tx1"/>
                </a:solidFill>
              </a:rPr>
              <a:t>Водночас, у нас є бажання, які на землі ніщо не може задовольнити.</a:t>
            </a:r>
            <a:br>
              <a:rPr lang="ru-RU" sz="1800" dirty="0">
                <a:solidFill>
                  <a:schemeClr val="tx1"/>
                </a:solidFill>
              </a:rPr>
            </a:br>
            <a:endParaRPr lang="ru-RU" sz="1800" dirty="0">
              <a:solidFill>
                <a:schemeClr val="tx1"/>
              </a:solidFill>
            </a:endParaRPr>
          </a:p>
          <a:p>
            <a:pPr marL="800100" lvl="1" indent="-342900" algn="l">
              <a:buFont typeface="+mj-lt"/>
              <a:buAutoNum type="arabicPeriod"/>
            </a:pPr>
            <a:r>
              <a:rPr lang="uk" sz="1800" dirty="0">
                <a:solidFill>
                  <a:schemeClr val="tx1"/>
                </a:solidFill>
              </a:rPr>
              <a:t>Отже, має бути щось поза нами самими, що могло б задовольнити наші бажання.</a:t>
            </a:r>
            <a:br>
              <a:rPr lang="ru-RU" sz="1800" dirty="0">
                <a:solidFill>
                  <a:schemeClr val="tx1"/>
                </a:solidFill>
              </a:rPr>
            </a:br>
            <a:endParaRPr lang="en-US" sz="1800" dirty="0">
              <a:solidFill>
                <a:schemeClr val="tx1"/>
              </a:solidFill>
            </a:endParaRPr>
          </a:p>
          <a:p>
            <a:pPr marL="800100" lvl="1" indent="-342900" algn="l">
              <a:buFont typeface="+mj-lt"/>
              <a:buAutoNum type="arabicPeriod"/>
            </a:pPr>
            <a:r>
              <a:rPr lang="uk" sz="1800" dirty="0">
                <a:solidFill>
                  <a:schemeClr val="tx1"/>
                </a:solidFill>
              </a:rPr>
              <a:t>Це є Бог.</a:t>
            </a:r>
            <a:br>
              <a:rPr lang="ru-RU" sz="5400" dirty="0">
                <a:solidFill>
                  <a:schemeClr val="tx1"/>
                </a:solidFill>
              </a:rPr>
            </a:br>
            <a:br>
              <a:rPr lang="ru-RU" sz="2000" dirty="0">
                <a:solidFill>
                  <a:schemeClr val="tx1"/>
                </a:solidFill>
              </a:rPr>
            </a:br>
            <a:br>
              <a:rPr lang="ru-RU" sz="2000" dirty="0">
                <a:solidFill>
                  <a:schemeClr val="tx1"/>
                </a:solidFill>
              </a:rPr>
            </a:b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9465" y="2204864"/>
            <a:ext cx="5578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 </a:t>
            </a:r>
            <a:r>
              <a:rPr lang="uk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561180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>
            <a:normAutofit/>
          </a:bodyPr>
          <a:lstStyle/>
          <a:p>
            <a:r>
              <a:rPr lang="uk" b="1" dirty="0"/>
              <a:t>Аргументи, які демонструють існування Бога.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76671" y="2204864"/>
            <a:ext cx="8775849" cy="4320480"/>
          </a:xfrm>
        </p:spPr>
        <p:txBody>
          <a:bodyPr>
            <a:noAutofit/>
          </a:bodyPr>
          <a:lstStyle/>
          <a:p>
            <a:pPr lvl="0" algn="l"/>
            <a:r>
              <a:rPr lang="uk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Аргумент із моральності (антропологічний) </a:t>
            </a:r>
            <a:br>
              <a:rPr lang="ru-RU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ru-RU" sz="2400" dirty="0">
                <a:solidFill>
                  <a:schemeClr val="tx1"/>
                </a:solidFill>
              </a:rPr>
            </a:br>
            <a:r>
              <a:rPr lang="uk" sz="2400" dirty="0">
                <a:solidFill>
                  <a:schemeClr val="tx1"/>
                </a:solidFill>
              </a:rPr>
              <a:t>Це аргумент із всесвітньої моральності. </a:t>
            </a:r>
            <a:br>
              <a:rPr lang="ru-RU" sz="2400" dirty="0">
                <a:solidFill>
                  <a:schemeClr val="tx1"/>
                </a:solidFill>
              </a:rPr>
            </a:br>
            <a:r>
              <a:rPr lang="uk-UA" sz="2400" dirty="0">
                <a:solidFill>
                  <a:schemeClr val="tx1"/>
                </a:solidFill>
              </a:rPr>
              <a:t>Найліпшим поясненням почуття моралі і почуття моральної поведінки та </a:t>
            </a:r>
            <a:r>
              <a:rPr lang="uk-UA" sz="2400" dirty="0" err="1">
                <a:solidFill>
                  <a:schemeClr val="tx1"/>
                </a:solidFill>
              </a:rPr>
              <a:t>наявности</a:t>
            </a:r>
            <a:r>
              <a:rPr lang="uk-UA" sz="2400" dirty="0">
                <a:solidFill>
                  <a:schemeClr val="tx1"/>
                </a:solidFill>
              </a:rPr>
              <a:t> сумління у людей всього світу, однакової моралі, однакових базових моральних цінностей і є саме існування найвищої моральної Істоти, яка вклала почуття </a:t>
            </a:r>
            <a:r>
              <a:rPr lang="uk-UA" sz="2400" dirty="0" err="1">
                <a:solidFill>
                  <a:schemeClr val="tx1"/>
                </a:solidFill>
              </a:rPr>
              <a:t>моральности</a:t>
            </a:r>
            <a:r>
              <a:rPr lang="uk-UA" sz="2400" dirty="0">
                <a:solidFill>
                  <a:schemeClr val="tx1"/>
                </a:solidFill>
              </a:rPr>
              <a:t> в нас.</a:t>
            </a:r>
            <a:br>
              <a:rPr lang="ru-RU" sz="2000" dirty="0"/>
            </a:br>
            <a:br>
              <a:rPr lang="ru-RU" sz="5400" dirty="0">
                <a:solidFill>
                  <a:schemeClr val="tx1"/>
                </a:solidFill>
              </a:rPr>
            </a:br>
            <a:br>
              <a:rPr lang="ru-RU" sz="2000" dirty="0">
                <a:solidFill>
                  <a:schemeClr val="tx1"/>
                </a:solidFill>
              </a:rPr>
            </a:br>
            <a:br>
              <a:rPr lang="ru-RU" sz="2000" dirty="0">
                <a:solidFill>
                  <a:schemeClr val="tx1"/>
                </a:solidFill>
              </a:rPr>
            </a:b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9465" y="2204864"/>
            <a:ext cx="5578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 </a:t>
            </a:r>
            <a:r>
              <a:rPr lang="uk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623131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59879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>
            <a:normAutofit/>
          </a:bodyPr>
          <a:lstStyle/>
          <a:p>
            <a:r>
              <a:rPr lang="uk" b="1" dirty="0"/>
              <a:t>Аргументи, які демонструють існування Бога.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2204864"/>
            <a:ext cx="8496944" cy="4320480"/>
          </a:xfrm>
        </p:spPr>
        <p:txBody>
          <a:bodyPr>
            <a:noAutofit/>
          </a:bodyPr>
          <a:lstStyle/>
          <a:p>
            <a:pPr lvl="0" algn="l"/>
            <a:r>
              <a:rPr lang="uk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Аргумент із найпростішої відповіді.</a:t>
            </a:r>
            <a:br>
              <a:rPr lang="ru-RU" sz="2000" dirty="0">
                <a:solidFill>
                  <a:schemeClr val="tx1"/>
                </a:solidFill>
              </a:rPr>
            </a:br>
            <a:endParaRPr lang="ru-RU" sz="2000" dirty="0">
              <a:solidFill>
                <a:schemeClr val="tx1"/>
              </a:solidFill>
            </a:endParaRPr>
          </a:p>
          <a:p>
            <a:pPr marL="914400" lvl="1" indent="-457200" algn="l">
              <a:buFont typeface="+mj-lt"/>
              <a:buAutoNum type="arabicPeriod"/>
            </a:pPr>
            <a:r>
              <a:rPr lang="uk" sz="2000" dirty="0">
                <a:solidFill>
                  <a:schemeClr val="tx1"/>
                </a:solidFill>
              </a:rPr>
              <a:t>"Найпростіша відповідь на складну проблему часто є найкра</a:t>
            </a:r>
            <a:r>
              <a:rPr lang="ru-RU" sz="2000" dirty="0" err="1">
                <a:solidFill>
                  <a:schemeClr val="tx1"/>
                </a:solidFill>
              </a:rPr>
              <a:t>щою</a:t>
            </a:r>
            <a:r>
              <a:rPr lang="uk" sz="2000" dirty="0">
                <a:solidFill>
                  <a:schemeClr val="tx1"/>
                </a:solidFill>
              </a:rPr>
              <a:t> відповіддю".</a:t>
            </a:r>
            <a:br>
              <a:rPr lang="ru-RU" sz="2000" dirty="0">
                <a:solidFill>
                  <a:schemeClr val="tx1"/>
                </a:solidFill>
              </a:rPr>
            </a:br>
            <a:endParaRPr lang="ru-RU" sz="2000" dirty="0">
              <a:solidFill>
                <a:schemeClr val="tx1"/>
              </a:solidFill>
            </a:endParaRPr>
          </a:p>
          <a:p>
            <a:pPr lvl="2" algn="l"/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9465" y="2204864"/>
            <a:ext cx="5578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 </a:t>
            </a:r>
            <a:r>
              <a:rPr lang="uk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82739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59879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>
            <a:normAutofit/>
          </a:bodyPr>
          <a:lstStyle/>
          <a:p>
            <a:r>
              <a:rPr lang="uk" b="1" dirty="0"/>
              <a:t>Аргументи, які демонструють існування Бога.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2204864"/>
            <a:ext cx="8496944" cy="4320480"/>
          </a:xfrm>
        </p:spPr>
        <p:txBody>
          <a:bodyPr>
            <a:noAutofit/>
          </a:bodyPr>
          <a:lstStyle/>
          <a:p>
            <a:pPr lvl="0" algn="l"/>
            <a:r>
              <a:rPr lang="uk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Аргумент із найпростішої відповіді.</a:t>
            </a:r>
            <a:br>
              <a:rPr lang="ru-RU" sz="2000" dirty="0">
                <a:solidFill>
                  <a:schemeClr val="tx1"/>
                </a:solidFill>
              </a:rPr>
            </a:br>
            <a:endParaRPr lang="ru-RU" sz="2000" dirty="0">
              <a:solidFill>
                <a:schemeClr val="tx1"/>
              </a:solidFill>
            </a:endParaRPr>
          </a:p>
          <a:p>
            <a:pPr marL="914400" lvl="1" indent="-457200" algn="l">
              <a:buFont typeface="+mj-lt"/>
              <a:buAutoNum type="arabicPeriod"/>
            </a:pPr>
            <a:r>
              <a:rPr lang="uk" sz="2000" dirty="0">
                <a:solidFill>
                  <a:schemeClr val="tx1"/>
                </a:solidFill>
              </a:rPr>
              <a:t>"Найпростіша відповідь на складну проблему часто є найкра</a:t>
            </a:r>
            <a:r>
              <a:rPr lang="ru-RU" sz="2000" dirty="0" err="1">
                <a:solidFill>
                  <a:schemeClr val="tx1"/>
                </a:solidFill>
              </a:rPr>
              <a:t>щою</a:t>
            </a:r>
            <a:r>
              <a:rPr lang="uk" sz="2000" dirty="0">
                <a:solidFill>
                  <a:schemeClr val="tx1"/>
                </a:solidFill>
              </a:rPr>
              <a:t> відповіддю".</a:t>
            </a:r>
            <a:br>
              <a:rPr lang="ru-RU" sz="2000" dirty="0">
                <a:solidFill>
                  <a:schemeClr val="tx1"/>
                </a:solidFill>
              </a:rPr>
            </a:br>
            <a:endParaRPr lang="ru-RU" sz="2000" dirty="0">
              <a:solidFill>
                <a:schemeClr val="tx1"/>
              </a:solidFill>
            </a:endParaRPr>
          </a:p>
          <a:p>
            <a:pPr marL="914400" lvl="1" indent="-457200" algn="l">
              <a:buFont typeface="+mj-lt"/>
              <a:buAutoNum type="arabicPeriod"/>
            </a:pPr>
            <a:r>
              <a:rPr lang="uk" sz="2000" dirty="0">
                <a:solidFill>
                  <a:schemeClr val="tx1"/>
                </a:solidFill>
              </a:rPr>
              <a:t>Є два варіанта:</a:t>
            </a:r>
            <a:endParaRPr lang="en-US" sz="2000" dirty="0">
              <a:solidFill>
                <a:schemeClr val="tx1"/>
              </a:solidFill>
            </a:endParaRPr>
          </a:p>
          <a:p>
            <a:pPr marL="1371600" lvl="2" indent="-457200" algn="l">
              <a:buFont typeface="+mj-lt"/>
              <a:buAutoNum type="alphaLcParenR"/>
            </a:pPr>
            <a:r>
              <a:rPr lang="uk" sz="2000" dirty="0">
                <a:solidFill>
                  <a:schemeClr val="tx1"/>
                </a:solidFill>
              </a:rPr>
              <a:t>Все у всесвіті існує вічно (абсурд, матерія вічної бути не може)</a:t>
            </a:r>
            <a:br>
              <a:rPr lang="ru-RU" sz="2000" dirty="0">
                <a:solidFill>
                  <a:schemeClr val="tx1"/>
                </a:solidFill>
              </a:rPr>
            </a:br>
            <a:endParaRPr lang="ru-RU" sz="2000" dirty="0">
              <a:solidFill>
                <a:schemeClr val="tx1"/>
              </a:solidFill>
            </a:endParaRPr>
          </a:p>
          <a:p>
            <a:pPr marL="1371600" lvl="2" indent="-457200" algn="l">
              <a:buFont typeface="+mj-lt"/>
              <a:buAutoNum type="alphaLcParenR"/>
            </a:pPr>
            <a:r>
              <a:rPr lang="uk" sz="2000" dirty="0">
                <a:solidFill>
                  <a:schemeClr val="tx1"/>
                </a:solidFill>
              </a:rPr>
              <a:t>Все у всесвіті п</a:t>
            </a:r>
            <a:r>
              <a:rPr lang="uk-UA" sz="2000" dirty="0">
                <a:solidFill>
                  <a:schemeClr val="tx1"/>
                </a:solidFill>
              </a:rPr>
              <a:t>ішло з ні</a:t>
            </a:r>
            <a:r>
              <a:rPr lang="uk" sz="2000" dirty="0">
                <a:solidFill>
                  <a:schemeClr val="tx1"/>
                </a:solidFill>
              </a:rPr>
              <a:t>чого.</a:t>
            </a:r>
            <a:endParaRPr lang="en-US" sz="2000" dirty="0">
              <a:solidFill>
                <a:schemeClr val="tx1"/>
              </a:solidFill>
            </a:endParaRPr>
          </a:p>
          <a:p>
            <a:pPr lvl="2" algn="l"/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9465" y="2204864"/>
            <a:ext cx="5578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 </a:t>
            </a:r>
            <a:r>
              <a:rPr lang="uk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436247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59879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>
            <a:normAutofit/>
          </a:bodyPr>
          <a:lstStyle/>
          <a:p>
            <a:r>
              <a:rPr lang="uk" b="1" dirty="0"/>
              <a:t>Аргументи, які демонструють існування Бога.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2204864"/>
            <a:ext cx="8496944" cy="4320480"/>
          </a:xfrm>
        </p:spPr>
        <p:txBody>
          <a:bodyPr>
            <a:noAutofit/>
          </a:bodyPr>
          <a:lstStyle/>
          <a:p>
            <a:pPr lvl="0" algn="l"/>
            <a:r>
              <a:rPr lang="uk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Аргумент із найпростішої відповіді.</a:t>
            </a:r>
            <a:br>
              <a:rPr lang="ru-RU" sz="2000" dirty="0">
                <a:solidFill>
                  <a:schemeClr val="tx1"/>
                </a:solidFill>
              </a:rPr>
            </a:br>
            <a:endParaRPr lang="ru-RU" sz="2000" dirty="0">
              <a:solidFill>
                <a:schemeClr val="tx1"/>
              </a:solidFill>
            </a:endParaRPr>
          </a:p>
          <a:p>
            <a:pPr marL="914400" lvl="1" indent="-457200" algn="l">
              <a:buFont typeface="+mj-lt"/>
              <a:buAutoNum type="arabicPeriod"/>
            </a:pPr>
            <a:r>
              <a:rPr lang="uk" sz="2000" dirty="0">
                <a:solidFill>
                  <a:schemeClr val="tx1"/>
                </a:solidFill>
              </a:rPr>
              <a:t>"Найпростіша відповідь на складну проблему часто є найкра</a:t>
            </a:r>
            <a:r>
              <a:rPr lang="ru-RU" sz="2000" dirty="0" err="1">
                <a:solidFill>
                  <a:schemeClr val="tx1"/>
                </a:solidFill>
              </a:rPr>
              <a:t>щою</a:t>
            </a:r>
            <a:r>
              <a:rPr lang="uk" sz="2000" dirty="0">
                <a:solidFill>
                  <a:schemeClr val="tx1"/>
                </a:solidFill>
              </a:rPr>
              <a:t> відповіддю".</a:t>
            </a:r>
            <a:br>
              <a:rPr lang="ru-RU" sz="2000" dirty="0">
                <a:solidFill>
                  <a:schemeClr val="tx1"/>
                </a:solidFill>
              </a:rPr>
            </a:br>
            <a:endParaRPr lang="ru-RU" sz="2000" dirty="0">
              <a:solidFill>
                <a:schemeClr val="tx1"/>
              </a:solidFill>
            </a:endParaRPr>
          </a:p>
          <a:p>
            <a:pPr marL="914400" lvl="1" indent="-457200" algn="l">
              <a:buFont typeface="+mj-lt"/>
              <a:buAutoNum type="arabicPeriod"/>
            </a:pPr>
            <a:r>
              <a:rPr lang="uk" sz="2000" dirty="0">
                <a:solidFill>
                  <a:schemeClr val="tx1"/>
                </a:solidFill>
              </a:rPr>
              <a:t>Є два варіанта:</a:t>
            </a:r>
            <a:endParaRPr lang="en-US" sz="2000" dirty="0">
              <a:solidFill>
                <a:schemeClr val="tx1"/>
              </a:solidFill>
            </a:endParaRPr>
          </a:p>
          <a:p>
            <a:pPr marL="1371600" lvl="2" indent="-457200" algn="l">
              <a:buFont typeface="+mj-lt"/>
              <a:buAutoNum type="alphaLcParenR"/>
            </a:pPr>
            <a:r>
              <a:rPr lang="uk" sz="2000" dirty="0">
                <a:solidFill>
                  <a:schemeClr val="tx1"/>
                </a:solidFill>
              </a:rPr>
              <a:t>Все у всесвіті існує вічно (абсурд, матерія вічної бути не може)</a:t>
            </a:r>
            <a:br>
              <a:rPr lang="ru-RU" sz="2000" dirty="0">
                <a:solidFill>
                  <a:schemeClr val="tx1"/>
                </a:solidFill>
              </a:rPr>
            </a:br>
            <a:endParaRPr lang="ru-RU" sz="2000" dirty="0">
              <a:solidFill>
                <a:schemeClr val="tx1"/>
              </a:solidFill>
            </a:endParaRPr>
          </a:p>
          <a:p>
            <a:pPr marL="1371600" lvl="2" indent="-457200" algn="l">
              <a:buFont typeface="+mj-lt"/>
              <a:buAutoNum type="alphaLcParenR"/>
            </a:pPr>
            <a:r>
              <a:rPr lang="uk" sz="2000" dirty="0">
                <a:solidFill>
                  <a:schemeClr val="tx1"/>
                </a:solidFill>
              </a:rPr>
              <a:t>Все у всесвіті п</a:t>
            </a:r>
            <a:r>
              <a:rPr lang="uk-UA" sz="2000" dirty="0">
                <a:solidFill>
                  <a:schemeClr val="tx1"/>
                </a:solidFill>
              </a:rPr>
              <a:t>ішло з ні</a:t>
            </a:r>
            <a:r>
              <a:rPr lang="uk" sz="2000" dirty="0">
                <a:solidFill>
                  <a:schemeClr val="tx1"/>
                </a:solidFill>
              </a:rPr>
              <a:t>чого.</a:t>
            </a:r>
            <a:endParaRPr lang="en-US" sz="2000" dirty="0">
              <a:solidFill>
                <a:schemeClr val="tx1"/>
              </a:solidFill>
            </a:endParaRPr>
          </a:p>
          <a:p>
            <a:pPr lvl="2" algn="l"/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9465" y="2204864"/>
            <a:ext cx="5578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 </a:t>
            </a:r>
            <a:r>
              <a:rPr lang="uk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71600" y="5894508"/>
            <a:ext cx="77864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000" dirty="0"/>
              <a:t>3.    Тому найпростіша відповідь є те, що щось створило всесвіт, і це  </a:t>
            </a:r>
          </a:p>
          <a:p>
            <a:r>
              <a:rPr lang="uk" sz="2000" dirty="0"/>
              <a:t>       “щось” є Бог.</a:t>
            </a:r>
          </a:p>
        </p:txBody>
      </p:sp>
    </p:spTree>
    <p:extLst>
      <p:ext uri="{BB962C8B-B14F-4D97-AF65-F5344CB8AC3E}">
        <p14:creationId xmlns:p14="http://schemas.microsoft.com/office/powerpoint/2010/main" val="14408903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59879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>
            <a:normAutofit/>
          </a:bodyPr>
          <a:lstStyle/>
          <a:p>
            <a:r>
              <a:rPr lang="uk" b="1" dirty="0"/>
              <a:t>Аргументи, які демонструють існування Бога.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2204864"/>
            <a:ext cx="8980367" cy="3744416"/>
          </a:xfrm>
        </p:spPr>
        <p:txBody>
          <a:bodyPr>
            <a:noAutofit/>
          </a:bodyPr>
          <a:lstStyle/>
          <a:p>
            <a:pPr lvl="1" algn="l"/>
            <a:r>
              <a:rPr lang="uk" sz="2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Аргумент з ідеї про Бога (онтологічний)</a:t>
            </a:r>
            <a:endParaRPr lang="en-US" sz="2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 algn="l"/>
            <a:endParaRPr lang="en-US" sz="2200" dirty="0">
              <a:solidFill>
                <a:schemeClr val="tx1"/>
              </a:solidFill>
            </a:endParaRPr>
          </a:p>
          <a:p>
            <a:pPr marL="685800" lvl="1" indent="-228600" algn="l">
              <a:buFont typeface="+mj-lt"/>
              <a:buAutoNum type="arabicPeriod"/>
            </a:pPr>
            <a:r>
              <a:rPr lang="uk" sz="1800" dirty="0">
                <a:solidFill>
                  <a:schemeClr val="tx1"/>
                </a:solidFill>
              </a:rPr>
              <a:t>У нас є ідеї про множинність різних речей.</a:t>
            </a:r>
            <a:endParaRPr lang="en-US" sz="1800" dirty="0">
              <a:solidFill>
                <a:schemeClr val="tx1"/>
              </a:solidFill>
            </a:endParaRPr>
          </a:p>
          <a:p>
            <a:pPr lvl="1" algn="l"/>
            <a:br>
              <a:rPr lang="ru-RU" sz="1050" dirty="0"/>
            </a:b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19" y="2132856"/>
            <a:ext cx="5578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 </a:t>
            </a:r>
            <a:r>
              <a:rPr lang="uk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439573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59879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>
            <a:normAutofit/>
          </a:bodyPr>
          <a:lstStyle/>
          <a:p>
            <a:r>
              <a:rPr lang="uk" b="1" dirty="0"/>
              <a:t>Аргументи, які демонструють існування Бога.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2204864"/>
            <a:ext cx="8980367" cy="3744416"/>
          </a:xfrm>
        </p:spPr>
        <p:txBody>
          <a:bodyPr>
            <a:noAutofit/>
          </a:bodyPr>
          <a:lstStyle/>
          <a:p>
            <a:pPr lvl="1" algn="l"/>
            <a:r>
              <a:rPr lang="uk" sz="2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Аргумент з ідеї про Бога (онтологічний)</a:t>
            </a:r>
            <a:endParaRPr lang="en-US" sz="2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 algn="l"/>
            <a:endParaRPr lang="en-US" sz="2200" dirty="0">
              <a:solidFill>
                <a:schemeClr val="tx1"/>
              </a:solidFill>
            </a:endParaRPr>
          </a:p>
          <a:p>
            <a:pPr marL="685800" lvl="1" indent="-228600" algn="l">
              <a:buFont typeface="+mj-lt"/>
              <a:buAutoNum type="arabicPeriod"/>
            </a:pPr>
            <a:r>
              <a:rPr lang="uk" sz="1800" dirty="0">
                <a:solidFill>
                  <a:schemeClr val="tx1"/>
                </a:solidFill>
              </a:rPr>
              <a:t>У нас є ідеї про множинність різних речей.</a:t>
            </a:r>
            <a:endParaRPr lang="en-US" sz="1800" dirty="0">
              <a:solidFill>
                <a:schemeClr val="tx1"/>
              </a:solidFill>
            </a:endParaRPr>
          </a:p>
          <a:p>
            <a:pPr marL="685800" lvl="1" indent="-228600" algn="l">
              <a:buFont typeface="+mj-lt"/>
              <a:buAutoNum type="arabicPeriod"/>
            </a:pPr>
            <a:r>
              <a:rPr lang="uk" sz="1800" dirty="0">
                <a:solidFill>
                  <a:schemeClr val="tx1"/>
                </a:solidFill>
              </a:rPr>
              <a:t>Ці ідеї народжуються або в нас самих, або від речей поза нами.</a:t>
            </a:r>
            <a:endParaRPr lang="en-US" sz="1800" dirty="0">
              <a:solidFill>
                <a:schemeClr val="tx1"/>
              </a:solidFill>
            </a:endParaRPr>
          </a:p>
          <a:p>
            <a:pPr lvl="1" algn="l"/>
            <a:br>
              <a:rPr lang="ru-RU" sz="1050" dirty="0"/>
            </a:b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19" y="2132856"/>
            <a:ext cx="5578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 </a:t>
            </a:r>
            <a:r>
              <a:rPr lang="uk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365897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>
            <a:normAutofit/>
          </a:bodyPr>
          <a:lstStyle/>
          <a:p>
            <a:r>
              <a:rPr lang="uk" b="1" dirty="0"/>
              <a:t>Аргументи, які демонструють існування Бога.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2420888"/>
            <a:ext cx="8064896" cy="4320480"/>
          </a:xfrm>
        </p:spPr>
        <p:txBody>
          <a:bodyPr>
            <a:normAutofit fontScale="92500" lnSpcReduction="10000"/>
          </a:bodyPr>
          <a:lstStyle/>
          <a:p>
            <a:pPr marL="514350" lvl="0" indent="-514350" algn="l">
              <a:buFont typeface="+mj-lt"/>
              <a:buAutoNum type="arabicPeriod"/>
            </a:pPr>
            <a:r>
              <a:rPr lang="uk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Рене Декарт представив такий аргумент:</a:t>
            </a:r>
            <a:br>
              <a:rPr lang="ru-RU" dirty="0">
                <a:solidFill>
                  <a:schemeClr val="tx1"/>
                </a:solidFill>
              </a:rPr>
            </a:br>
            <a:endParaRPr lang="ru-RU" sz="18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r>
              <a:rPr lang="uk-UA" sz="2400" dirty="0">
                <a:solidFill>
                  <a:schemeClr val="tx1"/>
                </a:solidFill>
              </a:rPr>
              <a:t>«Я сумніваюсь, отже – я думаю, а коли я думаю, отже – я існую»</a:t>
            </a:r>
          </a:p>
          <a:p>
            <a:pPr marL="971550" lvl="1" indent="-514350" algn="l">
              <a:buFont typeface="+mj-lt"/>
              <a:buAutoNum type="arabicPeriod"/>
            </a:pPr>
            <a:r>
              <a:rPr lang="uk-UA" sz="2400" dirty="0">
                <a:solidFill>
                  <a:schemeClr val="tx1"/>
                </a:solidFill>
              </a:rPr>
              <a:t>«Хоч я недосконала істота, тобто, обмежена, залежна від обставин, у мене є знання про досконале»</a:t>
            </a:r>
            <a:br>
              <a:rPr lang="ru-RU" sz="2400" dirty="0">
                <a:solidFill>
                  <a:schemeClr val="tx1"/>
                </a:solidFill>
              </a:rPr>
            </a:br>
            <a:endParaRPr lang="ru-RU" sz="24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endParaRPr lang="ru-RU" sz="24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endParaRPr lang="ru-RU" sz="24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endParaRPr lang="ru-RU" sz="24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endParaRPr lang="ru-RU" sz="1800" dirty="0">
              <a:solidFill>
                <a:schemeClr val="tx1"/>
              </a:solidFill>
            </a:endParaRPr>
          </a:p>
          <a:p>
            <a:pPr lvl="1" algn="l"/>
            <a:br>
              <a:rPr lang="ru-RU" sz="1800" dirty="0">
                <a:solidFill>
                  <a:schemeClr val="tx1"/>
                </a:solidFill>
              </a:rPr>
            </a:br>
            <a:endParaRPr lang="ru-RU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563518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59879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>
            <a:normAutofit/>
          </a:bodyPr>
          <a:lstStyle/>
          <a:p>
            <a:r>
              <a:rPr lang="uk" b="1" dirty="0"/>
              <a:t>Аргументи, які демонструють існування Бога.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2204864"/>
            <a:ext cx="8980367" cy="3744416"/>
          </a:xfrm>
        </p:spPr>
        <p:txBody>
          <a:bodyPr>
            <a:noAutofit/>
          </a:bodyPr>
          <a:lstStyle/>
          <a:p>
            <a:pPr lvl="1" algn="l"/>
            <a:r>
              <a:rPr lang="uk" sz="2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Аргумент з ідеї про Бога (онтологічний)</a:t>
            </a:r>
            <a:endParaRPr lang="en-US" sz="2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 algn="l"/>
            <a:endParaRPr lang="en-US" sz="2200" dirty="0">
              <a:solidFill>
                <a:schemeClr val="tx1"/>
              </a:solidFill>
            </a:endParaRPr>
          </a:p>
          <a:p>
            <a:pPr marL="685800" lvl="1" indent="-228600" algn="l">
              <a:buFont typeface="+mj-lt"/>
              <a:buAutoNum type="arabicPeriod"/>
            </a:pPr>
            <a:r>
              <a:rPr lang="uk" sz="1800" dirty="0">
                <a:solidFill>
                  <a:schemeClr val="tx1"/>
                </a:solidFill>
              </a:rPr>
              <a:t>У нас є ідеї про множинність різних речей.</a:t>
            </a:r>
            <a:endParaRPr lang="en-US" sz="1800" dirty="0">
              <a:solidFill>
                <a:schemeClr val="tx1"/>
              </a:solidFill>
            </a:endParaRPr>
          </a:p>
          <a:p>
            <a:pPr marL="685800" lvl="1" indent="-228600" algn="l">
              <a:buFont typeface="+mj-lt"/>
              <a:buAutoNum type="arabicPeriod"/>
            </a:pPr>
            <a:r>
              <a:rPr lang="uk" sz="1800" dirty="0">
                <a:solidFill>
                  <a:schemeClr val="tx1"/>
                </a:solidFill>
              </a:rPr>
              <a:t>Ці ідеї народжуються або в нас самих, або від речей поза нами.</a:t>
            </a:r>
            <a:endParaRPr lang="en-US" sz="1800" dirty="0">
              <a:solidFill>
                <a:schemeClr val="tx1"/>
              </a:solidFill>
            </a:endParaRPr>
          </a:p>
          <a:p>
            <a:pPr marL="685800" lvl="1" indent="-228600" algn="l">
              <a:buFont typeface="+mj-lt"/>
              <a:buAutoNum type="arabicPeriod"/>
            </a:pPr>
            <a:r>
              <a:rPr lang="uk" sz="1800" dirty="0">
                <a:solidFill>
                  <a:schemeClr val="tx1"/>
                </a:solidFill>
              </a:rPr>
              <a:t>Одна з ідей, яку ми маємо, це ідея про Бога – нескінченну, досконалу особистість.</a:t>
            </a:r>
            <a:endParaRPr lang="en-US" sz="1800" dirty="0">
              <a:solidFill>
                <a:schemeClr val="tx1"/>
              </a:solidFill>
            </a:endParaRPr>
          </a:p>
          <a:p>
            <a:pPr lvl="1" algn="l"/>
            <a:br>
              <a:rPr lang="ru-RU" sz="1050" dirty="0"/>
            </a:b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19" y="2132856"/>
            <a:ext cx="5578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 </a:t>
            </a:r>
            <a:r>
              <a:rPr lang="uk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8470338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59879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>
            <a:normAutofit/>
          </a:bodyPr>
          <a:lstStyle/>
          <a:p>
            <a:r>
              <a:rPr lang="uk" b="1" dirty="0"/>
              <a:t>Аргументи, які демонструють існування Бога.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2204864"/>
            <a:ext cx="8980367" cy="3744416"/>
          </a:xfrm>
        </p:spPr>
        <p:txBody>
          <a:bodyPr>
            <a:noAutofit/>
          </a:bodyPr>
          <a:lstStyle/>
          <a:p>
            <a:pPr lvl="1" algn="l"/>
            <a:r>
              <a:rPr lang="uk" sz="2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Аргумент з ідеї про Бога (онтологічний)</a:t>
            </a:r>
            <a:endParaRPr lang="en-US" sz="2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 algn="l"/>
            <a:endParaRPr lang="en-US" sz="2200" dirty="0">
              <a:solidFill>
                <a:schemeClr val="tx1"/>
              </a:solidFill>
            </a:endParaRPr>
          </a:p>
          <a:p>
            <a:pPr marL="685800" lvl="1" indent="-228600" algn="l">
              <a:buFont typeface="+mj-lt"/>
              <a:buAutoNum type="arabicPeriod"/>
            </a:pPr>
            <a:r>
              <a:rPr lang="uk" sz="1800" dirty="0">
                <a:solidFill>
                  <a:schemeClr val="tx1"/>
                </a:solidFill>
              </a:rPr>
              <a:t>У нас є ідеї про множинність різних речей.</a:t>
            </a:r>
            <a:endParaRPr lang="en-US" sz="1800" dirty="0">
              <a:solidFill>
                <a:schemeClr val="tx1"/>
              </a:solidFill>
            </a:endParaRPr>
          </a:p>
          <a:p>
            <a:pPr marL="685800" lvl="1" indent="-228600" algn="l">
              <a:buFont typeface="+mj-lt"/>
              <a:buAutoNum type="arabicPeriod"/>
            </a:pPr>
            <a:r>
              <a:rPr lang="uk" sz="1800" dirty="0">
                <a:solidFill>
                  <a:schemeClr val="tx1"/>
                </a:solidFill>
              </a:rPr>
              <a:t>Ці ідеї народжуються або в нас самих, або від речей поза нами.</a:t>
            </a:r>
            <a:endParaRPr lang="en-US" sz="1800" dirty="0">
              <a:solidFill>
                <a:schemeClr val="tx1"/>
              </a:solidFill>
            </a:endParaRPr>
          </a:p>
          <a:p>
            <a:pPr marL="685800" lvl="1" indent="-228600" algn="l">
              <a:buFont typeface="+mj-lt"/>
              <a:buAutoNum type="arabicPeriod"/>
            </a:pPr>
            <a:r>
              <a:rPr lang="uk" sz="1800" dirty="0">
                <a:solidFill>
                  <a:schemeClr val="tx1"/>
                </a:solidFill>
              </a:rPr>
              <a:t>Одна з ідей, яку ми маємо, це ідея про Бога – нескінченну, досконалу особистість.</a:t>
            </a:r>
            <a:endParaRPr lang="en-US" sz="1800" dirty="0">
              <a:solidFill>
                <a:schemeClr val="tx1"/>
              </a:solidFill>
            </a:endParaRPr>
          </a:p>
          <a:p>
            <a:pPr marL="685800" lvl="1" indent="-228600" algn="l">
              <a:buFont typeface="+mj-lt"/>
              <a:buAutoNum type="arabicPeriod"/>
            </a:pPr>
            <a:r>
              <a:rPr lang="uk" sz="1800" dirty="0">
                <a:solidFill>
                  <a:schemeClr val="tx1"/>
                </a:solidFill>
              </a:rPr>
              <a:t>Ця ідея не могла з'явитися від нас, тому що ми знаємо себе як обмежених і недосконалих,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uk-UA" sz="1800" dirty="0">
                <a:solidFill>
                  <a:schemeClr val="tx1"/>
                </a:solidFill>
              </a:rPr>
              <a:t>тому й необмежена ідея про досконале не могла з’явитися від нас,  бо жоден наслідок не може бути більше за свою причину</a:t>
            </a:r>
            <a:r>
              <a:rPr lang="uk" sz="1800" dirty="0">
                <a:solidFill>
                  <a:schemeClr val="tx1"/>
                </a:solidFill>
              </a:rPr>
              <a:t>.</a:t>
            </a:r>
            <a:endParaRPr lang="en-US" sz="1800" dirty="0">
              <a:solidFill>
                <a:schemeClr val="tx1"/>
              </a:solidFill>
            </a:endParaRPr>
          </a:p>
          <a:p>
            <a:pPr lvl="1" algn="l"/>
            <a:br>
              <a:rPr lang="ru-RU" sz="1050" dirty="0"/>
            </a:b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19" y="2132856"/>
            <a:ext cx="5578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 </a:t>
            </a:r>
            <a:r>
              <a:rPr lang="uk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907626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59879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>
            <a:normAutofit/>
          </a:bodyPr>
          <a:lstStyle/>
          <a:p>
            <a:r>
              <a:rPr lang="uk" b="1" dirty="0"/>
              <a:t>Аргументи, які демонструють існування Бога.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2204864"/>
            <a:ext cx="8980367" cy="3744416"/>
          </a:xfrm>
        </p:spPr>
        <p:txBody>
          <a:bodyPr>
            <a:noAutofit/>
          </a:bodyPr>
          <a:lstStyle/>
          <a:p>
            <a:pPr lvl="1" algn="l"/>
            <a:r>
              <a:rPr lang="uk" sz="2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Аргумент з ідеї про Бога (онтологічний)</a:t>
            </a:r>
            <a:endParaRPr lang="en-US" sz="2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 algn="l"/>
            <a:endParaRPr lang="en-US" sz="2200" dirty="0">
              <a:solidFill>
                <a:schemeClr val="tx1"/>
              </a:solidFill>
            </a:endParaRPr>
          </a:p>
          <a:p>
            <a:pPr marL="685800" lvl="1" indent="-228600" algn="l">
              <a:buFont typeface="+mj-lt"/>
              <a:buAutoNum type="arabicPeriod"/>
            </a:pPr>
            <a:r>
              <a:rPr lang="uk" sz="1800" dirty="0">
                <a:solidFill>
                  <a:schemeClr val="tx1"/>
                </a:solidFill>
              </a:rPr>
              <a:t>У нас є ідеї про множинність різних речей.</a:t>
            </a:r>
            <a:endParaRPr lang="en-US" sz="1800" dirty="0">
              <a:solidFill>
                <a:schemeClr val="tx1"/>
              </a:solidFill>
            </a:endParaRPr>
          </a:p>
          <a:p>
            <a:pPr marL="685800" lvl="1" indent="-228600" algn="l">
              <a:buFont typeface="+mj-lt"/>
              <a:buAutoNum type="arabicPeriod"/>
            </a:pPr>
            <a:r>
              <a:rPr lang="uk" sz="1800" dirty="0">
                <a:solidFill>
                  <a:schemeClr val="tx1"/>
                </a:solidFill>
              </a:rPr>
              <a:t>Ці ідеї народжуються або в нас самих, або від речей поза нами.</a:t>
            </a:r>
            <a:endParaRPr lang="en-US" sz="1800" dirty="0">
              <a:solidFill>
                <a:schemeClr val="tx1"/>
              </a:solidFill>
            </a:endParaRPr>
          </a:p>
          <a:p>
            <a:pPr marL="685800" lvl="1" indent="-228600" algn="l">
              <a:buFont typeface="+mj-lt"/>
              <a:buAutoNum type="arabicPeriod"/>
            </a:pPr>
            <a:r>
              <a:rPr lang="uk" sz="1800" dirty="0">
                <a:solidFill>
                  <a:schemeClr val="tx1"/>
                </a:solidFill>
              </a:rPr>
              <a:t>Одна з ідей, яку ми маємо, це ідея про Бога – нескінченну, досконалу особистість.</a:t>
            </a:r>
            <a:endParaRPr lang="en-US" sz="1800" dirty="0">
              <a:solidFill>
                <a:schemeClr val="tx1"/>
              </a:solidFill>
            </a:endParaRPr>
          </a:p>
          <a:p>
            <a:pPr marL="685800" lvl="1" indent="-228600" algn="l">
              <a:buFont typeface="+mj-lt"/>
              <a:buAutoNum type="arabicPeriod"/>
            </a:pPr>
            <a:r>
              <a:rPr lang="uk" sz="1800" dirty="0">
                <a:solidFill>
                  <a:schemeClr val="tx1"/>
                </a:solidFill>
              </a:rPr>
              <a:t>Ця ідея не могла з'явитися від нас, тому що ми знаємо себе як обмежених і недосконалих,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uk-UA" sz="1800" dirty="0">
                <a:solidFill>
                  <a:schemeClr val="tx1"/>
                </a:solidFill>
              </a:rPr>
              <a:t>тому й необмежена ідея про досконале не могла з’явитися від нас,  бо жоден наслідок не може бути більше за свою причину</a:t>
            </a:r>
            <a:r>
              <a:rPr lang="uk" sz="1800" dirty="0">
                <a:solidFill>
                  <a:schemeClr val="tx1"/>
                </a:solidFill>
              </a:rPr>
              <a:t>.</a:t>
            </a:r>
            <a:endParaRPr lang="en-US" sz="1800" dirty="0">
              <a:solidFill>
                <a:schemeClr val="tx1"/>
              </a:solidFill>
            </a:endParaRPr>
          </a:p>
          <a:p>
            <a:pPr marL="685800" lvl="1" indent="-228600" algn="l">
              <a:buFont typeface="+mj-lt"/>
              <a:buAutoNum type="arabicPeriod"/>
            </a:pPr>
            <a:r>
              <a:rPr lang="uk" sz="1800" dirty="0">
                <a:solidFill>
                  <a:schemeClr val="tx1"/>
                </a:solidFill>
              </a:rPr>
              <a:t>Отже, поява цієї </a:t>
            </a:r>
            <a:r>
              <a:rPr lang="uk-UA" sz="1800" dirty="0">
                <a:solidFill>
                  <a:schemeClr val="tx1"/>
                </a:solidFill>
              </a:rPr>
              <a:t>ідеї повинна була бути викликана поза нами, щоб була неменше тих якостей, які є в ідеї про Бога. </a:t>
            </a:r>
          </a:p>
          <a:p>
            <a:pPr lvl="1" algn="l"/>
            <a:br>
              <a:rPr lang="ru-RU" sz="1050" dirty="0"/>
            </a:b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19" y="2132856"/>
            <a:ext cx="5578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 </a:t>
            </a:r>
            <a:r>
              <a:rPr lang="uk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8928408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59879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>
            <a:normAutofit/>
          </a:bodyPr>
          <a:lstStyle/>
          <a:p>
            <a:r>
              <a:rPr lang="uk" b="1" dirty="0"/>
              <a:t>Аргументи, які демонструють існування Бога.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2204864"/>
            <a:ext cx="8980367" cy="3744416"/>
          </a:xfrm>
        </p:spPr>
        <p:txBody>
          <a:bodyPr>
            <a:noAutofit/>
          </a:bodyPr>
          <a:lstStyle/>
          <a:p>
            <a:pPr lvl="1" algn="l"/>
            <a:r>
              <a:rPr lang="uk" sz="2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Аргумент з ідеї про Бога (онтологічний)</a:t>
            </a:r>
            <a:endParaRPr lang="en-US" sz="2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 algn="l"/>
            <a:endParaRPr lang="en-US" sz="2200" dirty="0">
              <a:solidFill>
                <a:schemeClr val="tx1"/>
              </a:solidFill>
            </a:endParaRPr>
          </a:p>
          <a:p>
            <a:pPr marL="685800" lvl="1" indent="-228600" algn="l">
              <a:buFont typeface="+mj-lt"/>
              <a:buAutoNum type="arabicPeriod"/>
            </a:pPr>
            <a:r>
              <a:rPr lang="uk" sz="1800" dirty="0">
                <a:solidFill>
                  <a:schemeClr val="tx1"/>
                </a:solidFill>
              </a:rPr>
              <a:t>У нас є ідеї про множинність різних речей.</a:t>
            </a:r>
            <a:endParaRPr lang="en-US" sz="1800" dirty="0">
              <a:solidFill>
                <a:schemeClr val="tx1"/>
              </a:solidFill>
            </a:endParaRPr>
          </a:p>
          <a:p>
            <a:pPr marL="685800" lvl="1" indent="-228600" algn="l">
              <a:buFont typeface="+mj-lt"/>
              <a:buAutoNum type="arabicPeriod"/>
            </a:pPr>
            <a:r>
              <a:rPr lang="uk" sz="1800" dirty="0">
                <a:solidFill>
                  <a:schemeClr val="tx1"/>
                </a:solidFill>
              </a:rPr>
              <a:t>Ці ідеї народжуються або в нас самих, або від речей поза нами.</a:t>
            </a:r>
            <a:endParaRPr lang="en-US" sz="1800" dirty="0">
              <a:solidFill>
                <a:schemeClr val="tx1"/>
              </a:solidFill>
            </a:endParaRPr>
          </a:p>
          <a:p>
            <a:pPr marL="685800" lvl="1" indent="-228600" algn="l">
              <a:buFont typeface="+mj-lt"/>
              <a:buAutoNum type="arabicPeriod"/>
            </a:pPr>
            <a:r>
              <a:rPr lang="uk" sz="1800" dirty="0">
                <a:solidFill>
                  <a:schemeClr val="tx1"/>
                </a:solidFill>
              </a:rPr>
              <a:t>Одна з ідей, яку ми маємо, це ідея про Бога – нескінченну, досконалу особистість.</a:t>
            </a:r>
            <a:endParaRPr lang="en-US" sz="1800" dirty="0">
              <a:solidFill>
                <a:schemeClr val="tx1"/>
              </a:solidFill>
            </a:endParaRPr>
          </a:p>
          <a:p>
            <a:pPr marL="685800" lvl="1" indent="-228600" algn="l">
              <a:buFont typeface="+mj-lt"/>
              <a:buAutoNum type="arabicPeriod"/>
            </a:pPr>
            <a:r>
              <a:rPr lang="uk" sz="1800" dirty="0">
                <a:solidFill>
                  <a:schemeClr val="tx1"/>
                </a:solidFill>
              </a:rPr>
              <a:t>Ця ідея не могла з'явитися від нас, тому що ми знаємо себе як обмежених і недосконалих,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uk-UA" sz="1800" dirty="0">
                <a:solidFill>
                  <a:schemeClr val="tx1"/>
                </a:solidFill>
              </a:rPr>
              <a:t>тому й необмежена ідея про досконале не могла з’явитися від нас,  бо жоден наслідок не може бути більше за свою причину</a:t>
            </a:r>
            <a:r>
              <a:rPr lang="uk" sz="1800" dirty="0">
                <a:solidFill>
                  <a:schemeClr val="tx1"/>
                </a:solidFill>
              </a:rPr>
              <a:t>.</a:t>
            </a:r>
            <a:endParaRPr lang="en-US" sz="1800" dirty="0">
              <a:solidFill>
                <a:schemeClr val="tx1"/>
              </a:solidFill>
            </a:endParaRPr>
          </a:p>
          <a:p>
            <a:pPr marL="685800" lvl="1" indent="-228600" algn="l">
              <a:buFont typeface="+mj-lt"/>
              <a:buAutoNum type="arabicPeriod"/>
            </a:pPr>
            <a:r>
              <a:rPr lang="uk" sz="1800" dirty="0">
                <a:solidFill>
                  <a:schemeClr val="tx1"/>
                </a:solidFill>
              </a:rPr>
              <a:t>Отже, поява цієї </a:t>
            </a:r>
            <a:r>
              <a:rPr lang="uk-UA" sz="1800" dirty="0">
                <a:solidFill>
                  <a:schemeClr val="tx1"/>
                </a:solidFill>
              </a:rPr>
              <a:t>ідеї повинна була бути викликана поза нами, щоб була неменше тих якостей, які є в ідеї про Бога. </a:t>
            </a:r>
          </a:p>
          <a:p>
            <a:pPr marL="685800" lvl="1" indent="-228600" algn="l">
              <a:buFont typeface="+mj-lt"/>
              <a:buAutoNum type="arabicPeriod"/>
            </a:pPr>
            <a:r>
              <a:rPr lang="uk" sz="1800" dirty="0">
                <a:solidFill>
                  <a:schemeClr val="tx1"/>
                </a:solidFill>
              </a:rPr>
              <a:t>Тільки сам Бог володіє такими властивостями.</a:t>
            </a:r>
            <a:endParaRPr lang="en-US" sz="1800" dirty="0">
              <a:solidFill>
                <a:schemeClr val="tx1"/>
              </a:solidFill>
            </a:endParaRPr>
          </a:p>
          <a:p>
            <a:pPr lvl="1" algn="l"/>
            <a:br>
              <a:rPr lang="ru-RU" sz="1050" dirty="0"/>
            </a:b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19" y="2132856"/>
            <a:ext cx="5578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 </a:t>
            </a:r>
            <a:r>
              <a:rPr lang="uk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8974257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59879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>
            <a:normAutofit/>
          </a:bodyPr>
          <a:lstStyle/>
          <a:p>
            <a:r>
              <a:rPr lang="uk" b="1" dirty="0"/>
              <a:t>Аргументи, які демонструють існування Бога.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2204864"/>
            <a:ext cx="8980367" cy="3744416"/>
          </a:xfrm>
        </p:spPr>
        <p:txBody>
          <a:bodyPr>
            <a:noAutofit/>
          </a:bodyPr>
          <a:lstStyle/>
          <a:p>
            <a:pPr lvl="1" algn="l"/>
            <a:r>
              <a:rPr lang="uk" sz="2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Аргумент з ідеї про Бога (онтологічний)</a:t>
            </a:r>
            <a:endParaRPr lang="en-US" sz="2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 algn="l"/>
            <a:endParaRPr lang="en-US" sz="2200" dirty="0">
              <a:solidFill>
                <a:schemeClr val="tx1"/>
              </a:solidFill>
            </a:endParaRPr>
          </a:p>
          <a:p>
            <a:pPr marL="685800" lvl="1" indent="-228600" algn="l">
              <a:buFont typeface="+mj-lt"/>
              <a:buAutoNum type="arabicPeriod"/>
            </a:pPr>
            <a:r>
              <a:rPr lang="uk" sz="1800" dirty="0">
                <a:solidFill>
                  <a:schemeClr val="tx1"/>
                </a:solidFill>
              </a:rPr>
              <a:t>У нас є ідеї про множинність різних речей.</a:t>
            </a:r>
            <a:endParaRPr lang="en-US" sz="1800" dirty="0">
              <a:solidFill>
                <a:schemeClr val="tx1"/>
              </a:solidFill>
            </a:endParaRPr>
          </a:p>
          <a:p>
            <a:pPr marL="685800" lvl="1" indent="-228600" algn="l">
              <a:buFont typeface="+mj-lt"/>
              <a:buAutoNum type="arabicPeriod"/>
            </a:pPr>
            <a:r>
              <a:rPr lang="uk" sz="1800" dirty="0">
                <a:solidFill>
                  <a:schemeClr val="tx1"/>
                </a:solidFill>
              </a:rPr>
              <a:t>Ці ідеї народжуються або в нас самих, або від речей поза нами.</a:t>
            </a:r>
            <a:endParaRPr lang="en-US" sz="1800" dirty="0">
              <a:solidFill>
                <a:schemeClr val="tx1"/>
              </a:solidFill>
            </a:endParaRPr>
          </a:p>
          <a:p>
            <a:pPr marL="685800" lvl="1" indent="-228600" algn="l">
              <a:buFont typeface="+mj-lt"/>
              <a:buAutoNum type="arabicPeriod"/>
            </a:pPr>
            <a:r>
              <a:rPr lang="uk" sz="1800" dirty="0">
                <a:solidFill>
                  <a:schemeClr val="tx1"/>
                </a:solidFill>
              </a:rPr>
              <a:t>Одна з ідей, яку ми маємо, це ідея про Бога – нескінченну, досконалу особистість.</a:t>
            </a:r>
            <a:endParaRPr lang="en-US" sz="1800" dirty="0">
              <a:solidFill>
                <a:schemeClr val="tx1"/>
              </a:solidFill>
            </a:endParaRPr>
          </a:p>
          <a:p>
            <a:pPr marL="685800" lvl="1" indent="-228600" algn="l">
              <a:buFont typeface="+mj-lt"/>
              <a:buAutoNum type="arabicPeriod"/>
            </a:pPr>
            <a:r>
              <a:rPr lang="uk" sz="1800" dirty="0">
                <a:solidFill>
                  <a:schemeClr val="tx1"/>
                </a:solidFill>
              </a:rPr>
              <a:t>Ця ідея не могла з'явитися від нас, тому що ми знаємо себе як обмежених і недосконалих,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uk-UA" sz="1800" dirty="0">
                <a:solidFill>
                  <a:schemeClr val="tx1"/>
                </a:solidFill>
              </a:rPr>
              <a:t>тому й необмежена ідея про досконале не могла з’явитися від нас,  бо жоден наслідок не може бути більше за свою причину</a:t>
            </a:r>
            <a:r>
              <a:rPr lang="uk" sz="1800" dirty="0">
                <a:solidFill>
                  <a:schemeClr val="tx1"/>
                </a:solidFill>
              </a:rPr>
              <a:t>.</a:t>
            </a:r>
            <a:endParaRPr lang="en-US" sz="1800" dirty="0">
              <a:solidFill>
                <a:schemeClr val="tx1"/>
              </a:solidFill>
            </a:endParaRPr>
          </a:p>
          <a:p>
            <a:pPr marL="685800" lvl="1" indent="-228600" algn="l">
              <a:buFont typeface="+mj-lt"/>
              <a:buAutoNum type="arabicPeriod"/>
            </a:pPr>
            <a:r>
              <a:rPr lang="uk" sz="1800" dirty="0">
                <a:solidFill>
                  <a:schemeClr val="tx1"/>
                </a:solidFill>
              </a:rPr>
              <a:t>Отже, поява цієї </a:t>
            </a:r>
            <a:r>
              <a:rPr lang="uk-UA" sz="1800" dirty="0">
                <a:solidFill>
                  <a:schemeClr val="tx1"/>
                </a:solidFill>
              </a:rPr>
              <a:t>ідеї повинна була бути викликана поза нами, щоб була неменше тих якостей, які є в ідеї про Бога. </a:t>
            </a:r>
          </a:p>
          <a:p>
            <a:pPr marL="685800" lvl="1" indent="-228600" algn="l">
              <a:buFont typeface="+mj-lt"/>
              <a:buAutoNum type="arabicPeriod"/>
            </a:pPr>
            <a:r>
              <a:rPr lang="uk" sz="1800" dirty="0">
                <a:solidFill>
                  <a:schemeClr val="tx1"/>
                </a:solidFill>
              </a:rPr>
              <a:t>Тільки сам Бог володіє такими властивостями.</a:t>
            </a:r>
            <a:endParaRPr lang="en-US" sz="1800" dirty="0">
              <a:solidFill>
                <a:schemeClr val="tx1"/>
              </a:solidFill>
            </a:endParaRPr>
          </a:p>
          <a:p>
            <a:pPr marL="685800" lvl="1" indent="-228600" algn="l">
              <a:buFont typeface="+mj-lt"/>
              <a:buAutoNum type="arabicPeriod"/>
            </a:pPr>
            <a:r>
              <a:rPr lang="uk" sz="1800" dirty="0">
                <a:solidFill>
                  <a:schemeClr val="tx1"/>
                </a:solidFill>
              </a:rPr>
              <a:t>Тому тільки сам Бог може бути джерелом ідеї, яку ми маємо про Нього.</a:t>
            </a:r>
            <a:endParaRPr lang="en-US" sz="1800" dirty="0">
              <a:solidFill>
                <a:schemeClr val="tx1"/>
              </a:solidFill>
            </a:endParaRPr>
          </a:p>
          <a:p>
            <a:pPr lvl="1" algn="l"/>
            <a:br>
              <a:rPr lang="ru-RU" sz="1050" dirty="0"/>
            </a:b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19" y="2132856"/>
            <a:ext cx="5578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 </a:t>
            </a:r>
            <a:r>
              <a:rPr lang="uk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4199075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59879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>
            <a:normAutofit/>
          </a:bodyPr>
          <a:lstStyle/>
          <a:p>
            <a:r>
              <a:rPr lang="uk" b="1" dirty="0"/>
              <a:t>Аргументи, які демонструють існування Бога.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2204864"/>
            <a:ext cx="8980367" cy="3744416"/>
          </a:xfrm>
        </p:spPr>
        <p:txBody>
          <a:bodyPr>
            <a:noAutofit/>
          </a:bodyPr>
          <a:lstStyle/>
          <a:p>
            <a:pPr lvl="1" algn="l"/>
            <a:r>
              <a:rPr lang="uk" sz="2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Аргумент з ідеї про Бога (онтологічний)</a:t>
            </a:r>
            <a:endParaRPr lang="en-US" sz="2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 algn="l"/>
            <a:endParaRPr lang="en-US" sz="2200" dirty="0">
              <a:solidFill>
                <a:schemeClr val="tx1"/>
              </a:solidFill>
            </a:endParaRPr>
          </a:p>
          <a:p>
            <a:pPr marL="685800" lvl="1" indent="-228600" algn="l">
              <a:buFont typeface="+mj-lt"/>
              <a:buAutoNum type="arabicPeriod"/>
            </a:pPr>
            <a:r>
              <a:rPr lang="uk" sz="1800" dirty="0">
                <a:solidFill>
                  <a:schemeClr val="tx1"/>
                </a:solidFill>
              </a:rPr>
              <a:t>У нас є ідеї про множинність різних речей.</a:t>
            </a:r>
            <a:endParaRPr lang="en-US" sz="1800" dirty="0">
              <a:solidFill>
                <a:schemeClr val="tx1"/>
              </a:solidFill>
            </a:endParaRPr>
          </a:p>
          <a:p>
            <a:pPr marL="685800" lvl="1" indent="-228600" algn="l">
              <a:buFont typeface="+mj-lt"/>
              <a:buAutoNum type="arabicPeriod"/>
            </a:pPr>
            <a:r>
              <a:rPr lang="uk" sz="1800" dirty="0">
                <a:solidFill>
                  <a:schemeClr val="tx1"/>
                </a:solidFill>
              </a:rPr>
              <a:t>Ці ідеї народжуються або в нас самих, або від речей поза нами.</a:t>
            </a:r>
            <a:endParaRPr lang="en-US" sz="1800" dirty="0">
              <a:solidFill>
                <a:schemeClr val="tx1"/>
              </a:solidFill>
            </a:endParaRPr>
          </a:p>
          <a:p>
            <a:pPr marL="685800" lvl="1" indent="-228600" algn="l">
              <a:buFont typeface="+mj-lt"/>
              <a:buAutoNum type="arabicPeriod"/>
            </a:pPr>
            <a:r>
              <a:rPr lang="uk" sz="1800" dirty="0">
                <a:solidFill>
                  <a:schemeClr val="tx1"/>
                </a:solidFill>
              </a:rPr>
              <a:t>Одна з ідей, яку ми маємо, це ідея про Бога – нескінченну, досконалу особистість.</a:t>
            </a:r>
            <a:endParaRPr lang="en-US" sz="1800" dirty="0">
              <a:solidFill>
                <a:schemeClr val="tx1"/>
              </a:solidFill>
            </a:endParaRPr>
          </a:p>
          <a:p>
            <a:pPr marL="685800" lvl="1" indent="-228600" algn="l">
              <a:buFont typeface="+mj-lt"/>
              <a:buAutoNum type="arabicPeriod"/>
            </a:pPr>
            <a:r>
              <a:rPr lang="uk" sz="1800" dirty="0">
                <a:solidFill>
                  <a:schemeClr val="tx1"/>
                </a:solidFill>
              </a:rPr>
              <a:t>Ця ідея не могла з'явитися від нас, тому що ми знаємо себе як обмежених і недосконалих,</a:t>
            </a:r>
            <a:r>
              <a:rPr lang="uk-UA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uk-UA" sz="1800" dirty="0">
                <a:solidFill>
                  <a:schemeClr val="tx1"/>
                </a:solidFill>
              </a:rPr>
              <a:t>тому й необмежена ідея про досконале не могла з’явитися від нас,  бо жоден наслідок не може бути більше за свою причину</a:t>
            </a:r>
            <a:r>
              <a:rPr lang="uk" sz="1800" dirty="0">
                <a:solidFill>
                  <a:schemeClr val="tx1"/>
                </a:solidFill>
              </a:rPr>
              <a:t>.</a:t>
            </a:r>
            <a:endParaRPr lang="en-US" sz="1800" dirty="0">
              <a:solidFill>
                <a:schemeClr val="tx1"/>
              </a:solidFill>
            </a:endParaRPr>
          </a:p>
          <a:p>
            <a:pPr marL="685800" lvl="1" indent="-228600" algn="l">
              <a:buFont typeface="+mj-lt"/>
              <a:buAutoNum type="arabicPeriod"/>
            </a:pPr>
            <a:r>
              <a:rPr lang="uk" sz="1800" dirty="0">
                <a:solidFill>
                  <a:schemeClr val="tx1"/>
                </a:solidFill>
              </a:rPr>
              <a:t>Отже, поява цієї </a:t>
            </a:r>
            <a:r>
              <a:rPr lang="uk-UA" sz="1800" dirty="0">
                <a:solidFill>
                  <a:schemeClr val="tx1"/>
                </a:solidFill>
              </a:rPr>
              <a:t>ідеї повинна була бути викликана поза нами, щоб була неменше тих якостей, які є в ідеї про Бога. </a:t>
            </a:r>
          </a:p>
          <a:p>
            <a:pPr marL="685800" lvl="1" indent="-228600" algn="l">
              <a:buFont typeface="+mj-lt"/>
              <a:buAutoNum type="arabicPeriod"/>
            </a:pPr>
            <a:r>
              <a:rPr lang="uk" sz="1800" dirty="0">
                <a:solidFill>
                  <a:schemeClr val="tx1"/>
                </a:solidFill>
              </a:rPr>
              <a:t>Тільки сам Бог володіє такими властивостями.</a:t>
            </a:r>
            <a:endParaRPr lang="en-US" sz="1800" dirty="0">
              <a:solidFill>
                <a:schemeClr val="tx1"/>
              </a:solidFill>
            </a:endParaRPr>
          </a:p>
          <a:p>
            <a:pPr marL="685800" lvl="1" indent="-228600" algn="l">
              <a:buFont typeface="+mj-lt"/>
              <a:buAutoNum type="arabicPeriod"/>
            </a:pPr>
            <a:r>
              <a:rPr lang="uk" sz="1800" dirty="0">
                <a:solidFill>
                  <a:schemeClr val="tx1"/>
                </a:solidFill>
              </a:rPr>
              <a:t>Тому тільки сам Бог може бути джерелом ідеї, яку ми маємо про Нього.</a:t>
            </a:r>
            <a:endParaRPr lang="en-US" sz="1800" dirty="0">
              <a:solidFill>
                <a:schemeClr val="tx1"/>
              </a:solidFill>
            </a:endParaRPr>
          </a:p>
          <a:p>
            <a:pPr marL="685800" lvl="1" indent="-228600" algn="l">
              <a:buFont typeface="+mj-lt"/>
              <a:buAutoNum type="arabicPeriod"/>
            </a:pPr>
            <a:r>
              <a:rPr lang="uk" sz="1800" dirty="0">
                <a:solidFill>
                  <a:schemeClr val="tx1"/>
                </a:solidFill>
              </a:rPr>
              <a:t>Тому Бог існує.</a:t>
            </a:r>
            <a:br>
              <a:rPr lang="ru-RU" sz="2000" b="1" dirty="0">
                <a:solidFill>
                  <a:schemeClr val="tx1"/>
                </a:solidFill>
              </a:rPr>
            </a:br>
            <a:endParaRPr lang="ru-RU" sz="2000" dirty="0">
              <a:solidFill>
                <a:schemeClr val="tx1"/>
              </a:solidFill>
            </a:endParaRPr>
          </a:p>
          <a:p>
            <a:pPr lvl="1" algn="l"/>
            <a:br>
              <a:rPr lang="ru-RU" sz="1050" dirty="0"/>
            </a:b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19" y="2132856"/>
            <a:ext cx="5578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 </a:t>
            </a:r>
            <a:r>
              <a:rPr lang="uk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1610826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59879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>
            <a:normAutofit/>
          </a:bodyPr>
          <a:lstStyle/>
          <a:p>
            <a:r>
              <a:rPr lang="uk" b="1" dirty="0"/>
              <a:t>Аргументи, які демонструють існування Бога.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0421" y="2132856"/>
            <a:ext cx="8629458" cy="4536504"/>
          </a:xfrm>
        </p:spPr>
        <p:txBody>
          <a:bodyPr>
            <a:noAutofit/>
          </a:bodyPr>
          <a:lstStyle/>
          <a:p>
            <a:pPr lvl="0" algn="l"/>
            <a:r>
              <a:rPr lang="uk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Парі Паскаля</a:t>
            </a:r>
            <a:br>
              <a:rPr lang="ru-RU" sz="1800" dirty="0">
                <a:solidFill>
                  <a:schemeClr val="tx1"/>
                </a:solidFill>
              </a:rPr>
            </a:br>
            <a:endParaRPr lang="ru-RU" sz="1800" dirty="0">
              <a:solidFill>
                <a:schemeClr val="tx1"/>
              </a:solidFill>
            </a:endParaRPr>
          </a:p>
          <a:p>
            <a:pPr marL="800100" lvl="1" indent="-342900" algn="l">
              <a:buFont typeface="+mj-lt"/>
              <a:buAutoNum type="arabicPeriod"/>
            </a:pPr>
            <a:r>
              <a:rPr lang="uk" sz="1800" dirty="0">
                <a:solidFill>
                  <a:schemeClr val="tx1"/>
                </a:solidFill>
              </a:rPr>
              <a:t>Уявімо, що жоден із цих аргументів не виглядає переконливо. Є ще один вид аргументації. Він став відомий як парі Паскаля. Він не намагається довести існування Бога. Він показує розумність віри в Бога навіть тоді, коли є брак доказів.</a:t>
            </a:r>
            <a:br>
              <a:rPr lang="ru-RU" sz="1800" dirty="0">
                <a:solidFill>
                  <a:schemeClr val="tx1"/>
                </a:solidFill>
              </a:rPr>
            </a:br>
            <a:endParaRPr lang="ru-RU" sz="1800" dirty="0">
              <a:solidFill>
                <a:schemeClr val="tx1"/>
              </a:solidFill>
            </a:endParaRPr>
          </a:p>
          <a:p>
            <a:pPr lvl="1" algn="l"/>
            <a:br>
              <a:rPr lang="ru-RU" sz="4800" b="1" dirty="0">
                <a:solidFill>
                  <a:schemeClr val="tx1"/>
                </a:solidFill>
              </a:rPr>
            </a:br>
            <a:endParaRPr lang="ru-RU" sz="4800" dirty="0">
              <a:solidFill>
                <a:schemeClr val="tx1"/>
              </a:solidFill>
            </a:endParaRPr>
          </a:p>
          <a:p>
            <a:pPr lvl="1" algn="l"/>
            <a:br>
              <a:rPr lang="ru-RU" sz="1050" dirty="0"/>
            </a:b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18" y="2087989"/>
            <a:ext cx="5578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 </a:t>
            </a:r>
            <a:r>
              <a:rPr lang="uk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7217810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59879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>
            <a:normAutofit/>
          </a:bodyPr>
          <a:lstStyle/>
          <a:p>
            <a:r>
              <a:rPr lang="uk" b="1" dirty="0"/>
              <a:t>Аргументи, які демонструють існування Бога.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0421" y="2132856"/>
            <a:ext cx="8629458" cy="4536504"/>
          </a:xfrm>
        </p:spPr>
        <p:txBody>
          <a:bodyPr>
            <a:noAutofit/>
          </a:bodyPr>
          <a:lstStyle/>
          <a:p>
            <a:pPr lvl="0" algn="l"/>
            <a:r>
              <a:rPr lang="uk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Парі Паскаля</a:t>
            </a:r>
            <a:br>
              <a:rPr lang="ru-RU" sz="1800" dirty="0">
                <a:solidFill>
                  <a:schemeClr val="tx1"/>
                </a:solidFill>
              </a:rPr>
            </a:br>
            <a:endParaRPr lang="ru-RU" sz="1800" dirty="0">
              <a:solidFill>
                <a:schemeClr val="tx1"/>
              </a:solidFill>
            </a:endParaRPr>
          </a:p>
          <a:p>
            <a:pPr marL="800100" lvl="1" indent="-342900" algn="l">
              <a:buFont typeface="+mj-lt"/>
              <a:buAutoNum type="arabicPeriod"/>
            </a:pPr>
            <a:r>
              <a:rPr lang="uk" sz="1800" dirty="0">
                <a:solidFill>
                  <a:schemeClr val="tx1"/>
                </a:solidFill>
              </a:rPr>
              <a:t>Уявімо, що жоден із цих аргументів не виглядає переконливо. Є ще один вид аргументації. Він став відомий як парі Паскаля. Він не намагається довести існування Бога. Він показує розумність віри в Бога навіть тоді, коли є брак доказів.</a:t>
            </a:r>
            <a:br>
              <a:rPr lang="ru-RU" sz="1800" dirty="0">
                <a:solidFill>
                  <a:schemeClr val="tx1"/>
                </a:solidFill>
              </a:rPr>
            </a:br>
            <a:endParaRPr lang="ru-RU" sz="1800" dirty="0">
              <a:solidFill>
                <a:schemeClr val="tx1"/>
              </a:solidFill>
            </a:endParaRPr>
          </a:p>
          <a:p>
            <a:pPr marL="800100" lvl="1" indent="-342900" algn="l">
              <a:buFont typeface="+mj-lt"/>
              <a:buAutoNum type="arabicPeriod"/>
            </a:pPr>
            <a:r>
              <a:rPr lang="uk" sz="1800" dirty="0">
                <a:solidFill>
                  <a:schemeClr val="tx1"/>
                </a:solidFill>
              </a:rPr>
              <a:t>Якщо брак підстав вирішити чи є Бог чи Його немає, а результат від цього рішення дуже важливий, то ми маємо поставити найвигіднішу для нас умову.</a:t>
            </a:r>
            <a:br>
              <a:rPr lang="ru-RU" sz="1800" dirty="0">
                <a:solidFill>
                  <a:schemeClr val="tx1"/>
                </a:solidFill>
              </a:rPr>
            </a:br>
            <a:endParaRPr lang="ru-RU" sz="1800" dirty="0">
              <a:solidFill>
                <a:schemeClr val="tx1"/>
              </a:solidFill>
            </a:endParaRPr>
          </a:p>
          <a:p>
            <a:pPr lvl="1" algn="l"/>
            <a:br>
              <a:rPr lang="ru-RU" sz="4800" b="1" dirty="0">
                <a:solidFill>
                  <a:schemeClr val="tx1"/>
                </a:solidFill>
              </a:rPr>
            </a:br>
            <a:endParaRPr lang="ru-RU" sz="4800" dirty="0">
              <a:solidFill>
                <a:schemeClr val="tx1"/>
              </a:solidFill>
            </a:endParaRPr>
          </a:p>
          <a:p>
            <a:pPr lvl="1" algn="l"/>
            <a:br>
              <a:rPr lang="ru-RU" sz="1050" dirty="0"/>
            </a:b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18" y="2087989"/>
            <a:ext cx="5578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 </a:t>
            </a:r>
            <a:r>
              <a:rPr lang="uk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7609036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59879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>
            <a:normAutofit/>
          </a:bodyPr>
          <a:lstStyle/>
          <a:p>
            <a:r>
              <a:rPr lang="uk" b="1" dirty="0"/>
              <a:t>Аргументи, які демонструють існування Бога.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0421" y="2132856"/>
            <a:ext cx="8629458" cy="4536504"/>
          </a:xfrm>
        </p:spPr>
        <p:txBody>
          <a:bodyPr>
            <a:noAutofit/>
          </a:bodyPr>
          <a:lstStyle/>
          <a:p>
            <a:pPr lvl="0" algn="l"/>
            <a:r>
              <a:rPr lang="uk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Парі Паскаля</a:t>
            </a:r>
            <a:br>
              <a:rPr lang="ru-RU" sz="1800" dirty="0">
                <a:solidFill>
                  <a:schemeClr val="tx1"/>
                </a:solidFill>
              </a:rPr>
            </a:br>
            <a:endParaRPr lang="ru-RU" sz="1800" dirty="0">
              <a:solidFill>
                <a:schemeClr val="tx1"/>
              </a:solidFill>
            </a:endParaRPr>
          </a:p>
          <a:p>
            <a:pPr marL="800100" lvl="1" indent="-342900" algn="l">
              <a:buFont typeface="+mj-lt"/>
              <a:buAutoNum type="arabicPeriod"/>
            </a:pPr>
            <a:r>
              <a:rPr lang="uk" sz="1800" dirty="0">
                <a:solidFill>
                  <a:schemeClr val="tx1"/>
                </a:solidFill>
              </a:rPr>
              <a:t>Уявімо, що жоден із цих аргументів не виглядає переконливо. Є ще один вид аргументації. Він став відомий як парі Паскаля. Він не намагається довести існування Бога. Він показує розумність віри в Бога навіть тоді, коли є брак доказів.</a:t>
            </a:r>
            <a:br>
              <a:rPr lang="ru-RU" sz="1800" dirty="0">
                <a:solidFill>
                  <a:schemeClr val="tx1"/>
                </a:solidFill>
              </a:rPr>
            </a:br>
            <a:endParaRPr lang="ru-RU" sz="1800" dirty="0">
              <a:solidFill>
                <a:schemeClr val="tx1"/>
              </a:solidFill>
            </a:endParaRPr>
          </a:p>
          <a:p>
            <a:pPr marL="800100" lvl="1" indent="-342900" algn="l">
              <a:buFont typeface="+mj-lt"/>
              <a:buAutoNum type="arabicPeriod"/>
            </a:pPr>
            <a:r>
              <a:rPr lang="uk" sz="1800" dirty="0">
                <a:solidFill>
                  <a:schemeClr val="tx1"/>
                </a:solidFill>
              </a:rPr>
              <a:t>Якщо брак підстав вирішити чи є Бог чи Його немає, а результат від цього рішення дуже важливий, то ми маємо поставити найвигіднішу для нас умову.</a:t>
            </a:r>
            <a:br>
              <a:rPr lang="ru-RU" sz="1800" dirty="0">
                <a:solidFill>
                  <a:schemeClr val="tx1"/>
                </a:solidFill>
              </a:rPr>
            </a:br>
            <a:endParaRPr lang="ru-RU" sz="1800" dirty="0">
              <a:solidFill>
                <a:schemeClr val="tx1"/>
              </a:solidFill>
            </a:endParaRPr>
          </a:p>
          <a:p>
            <a:pPr marL="800100" lvl="1" indent="-342900" algn="l">
              <a:buFont typeface="+mj-lt"/>
              <a:buAutoNum type="arabicPeriod"/>
            </a:pPr>
            <a:r>
              <a:rPr lang="uk" sz="1800" dirty="0">
                <a:solidFill>
                  <a:schemeClr val="tx1"/>
                </a:solidFill>
              </a:rPr>
              <a:t>Якщо ви поставите на Бога, і будете вірити, ви нічого не втратите, навіть якщо виявиться, що Його немає. Але якщо ви поставите проти Бога, а виявиться, що Він є, і ви помилялися, ви втратите все: Бога, вічність, вічні багатства. Уявіть умови, якщо ви ставите на Бога: "якщо ви виграєте, ви виграєте все; якщо ви програєте, ви не втрачаєте нічого."</a:t>
            </a:r>
          </a:p>
          <a:p>
            <a:pPr lvl="1" algn="l"/>
            <a:br>
              <a:rPr lang="ru-RU" sz="4800" b="1" dirty="0">
                <a:solidFill>
                  <a:schemeClr val="tx1"/>
                </a:solidFill>
              </a:rPr>
            </a:br>
            <a:endParaRPr lang="ru-RU" sz="4800" dirty="0">
              <a:solidFill>
                <a:schemeClr val="tx1"/>
              </a:solidFill>
            </a:endParaRPr>
          </a:p>
          <a:p>
            <a:pPr lvl="1" algn="l"/>
            <a:br>
              <a:rPr lang="ru-RU" sz="1050" dirty="0"/>
            </a:b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18" y="2087989"/>
            <a:ext cx="5578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 </a:t>
            </a:r>
            <a:r>
              <a:rPr lang="uk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182124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>
            <a:normAutofit/>
          </a:bodyPr>
          <a:lstStyle/>
          <a:p>
            <a:r>
              <a:rPr lang="uk" b="1" dirty="0"/>
              <a:t>Аргументи, які демонструють існування Бога.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9552" y="2420888"/>
            <a:ext cx="8064896" cy="4320480"/>
          </a:xfrm>
        </p:spPr>
        <p:txBody>
          <a:bodyPr>
            <a:normAutofit fontScale="92500" lnSpcReduction="10000"/>
          </a:bodyPr>
          <a:lstStyle/>
          <a:p>
            <a:pPr marL="514350" lvl="0" indent="-514350" algn="l">
              <a:buFont typeface="+mj-lt"/>
              <a:buAutoNum type="arabicPeriod"/>
            </a:pPr>
            <a:r>
              <a:rPr lang="uk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Рене Декарт представив такий аргумент:</a:t>
            </a:r>
            <a:br>
              <a:rPr lang="ru-RU" dirty="0">
                <a:solidFill>
                  <a:schemeClr val="tx1"/>
                </a:solidFill>
              </a:rPr>
            </a:br>
            <a:endParaRPr lang="ru-RU" sz="18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r>
              <a:rPr lang="uk-UA" sz="2400" dirty="0">
                <a:solidFill>
                  <a:schemeClr val="tx1"/>
                </a:solidFill>
              </a:rPr>
              <a:t>«Я сумніваюсь, отже – я думаю, а коли я думаю, отже – я існую»</a:t>
            </a:r>
          </a:p>
          <a:p>
            <a:pPr marL="971550" lvl="1" indent="-514350" algn="l">
              <a:buFont typeface="+mj-lt"/>
              <a:buAutoNum type="arabicPeriod"/>
            </a:pPr>
            <a:r>
              <a:rPr lang="uk-UA" sz="2400" dirty="0">
                <a:solidFill>
                  <a:schemeClr val="tx1"/>
                </a:solidFill>
              </a:rPr>
              <a:t>«Хоч я недосконала істота, тобто, обмежена, залежна від обставин, у мене є знання про досконале»</a:t>
            </a:r>
            <a:br>
              <a:rPr lang="ru-RU" sz="2400" dirty="0">
                <a:solidFill>
                  <a:schemeClr val="tx1"/>
                </a:solidFill>
              </a:rPr>
            </a:br>
            <a:endParaRPr lang="ru-RU" sz="2400" dirty="0">
              <a:solidFill>
                <a:schemeClr val="tx1"/>
              </a:solidFill>
            </a:endParaRPr>
          </a:p>
          <a:p>
            <a:pPr algn="l"/>
            <a:r>
              <a:rPr lang="uk" sz="2400" dirty="0">
                <a:solidFill>
                  <a:schemeClr val="tx1"/>
                </a:solidFill>
              </a:rPr>
              <a:t>       Висновок: </a:t>
            </a:r>
            <a:r>
              <a:rPr lang="uk-UA" sz="2400" dirty="0">
                <a:solidFill>
                  <a:schemeClr val="tx1"/>
                </a:solidFill>
              </a:rPr>
              <a:t>«Знання про досконале не можуть виникнути в  </a:t>
            </a:r>
          </a:p>
          <a:p>
            <a:pPr algn="l"/>
            <a:r>
              <a:rPr lang="uk-UA" sz="2400" dirty="0">
                <a:solidFill>
                  <a:schemeClr val="tx1"/>
                </a:solidFill>
              </a:rPr>
              <a:t>       недосконалому розумі. Тобто має існувати досконалий розум, </a:t>
            </a:r>
          </a:p>
          <a:p>
            <a:pPr algn="l"/>
            <a:r>
              <a:rPr lang="uk-UA" sz="2400" dirty="0">
                <a:solidFill>
                  <a:schemeClr val="tx1"/>
                </a:solidFill>
              </a:rPr>
              <a:t>       джерело цієї ідеї. Тобто, має бути незалежна причина мого </a:t>
            </a:r>
          </a:p>
          <a:p>
            <a:pPr algn="l"/>
            <a:r>
              <a:rPr lang="uk-UA" sz="2400" dirty="0">
                <a:solidFill>
                  <a:schemeClr val="tx1"/>
                </a:solidFill>
              </a:rPr>
              <a:t>       існування»</a:t>
            </a:r>
            <a:br>
              <a:rPr lang="ru-RU" sz="1800" dirty="0">
                <a:solidFill>
                  <a:schemeClr val="tx1"/>
                </a:solidFill>
              </a:rPr>
            </a:br>
            <a:endParaRPr lang="ru-RU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86472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110" y="0"/>
            <a:ext cx="9166109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>
            <a:normAutofit/>
          </a:bodyPr>
          <a:lstStyle/>
          <a:p>
            <a:r>
              <a:rPr lang="uk" b="1" dirty="0"/>
              <a:t>Аргументи, які демонструють існування Бога.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92290" y="2297561"/>
            <a:ext cx="8496944" cy="4320480"/>
          </a:xfrm>
        </p:spPr>
        <p:txBody>
          <a:bodyPr>
            <a:normAutofit fontScale="40000" lnSpcReduction="20000"/>
          </a:bodyPr>
          <a:lstStyle/>
          <a:p>
            <a:pPr lvl="0" algn="l"/>
            <a:r>
              <a:rPr lang="uk-UA" sz="67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Осмислений лад у всесвіті</a:t>
            </a:r>
          </a:p>
          <a:p>
            <a:pPr lvl="0" algn="l"/>
            <a:r>
              <a:rPr lang="uk-UA" sz="6000" dirty="0">
                <a:solidFill>
                  <a:schemeClr val="tx1"/>
                </a:solidFill>
              </a:rPr>
              <a:t>Від</a:t>
            </a:r>
            <a:r>
              <a:rPr lang="ru-RU" sz="6000" dirty="0">
                <a:solidFill>
                  <a:schemeClr val="tx1"/>
                </a:solidFill>
              </a:rPr>
              <a:t> </a:t>
            </a:r>
            <a:r>
              <a:rPr lang="uk-UA" sz="6000" dirty="0">
                <a:solidFill>
                  <a:schemeClr val="tx1"/>
                </a:solidFill>
                <a:hlinkClick r:id="rId3" tooltip="Грецька мова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грецького</a:t>
            </a:r>
            <a:r>
              <a:rPr lang="ru-RU" sz="6000" dirty="0">
                <a:solidFill>
                  <a:schemeClr val="tx1"/>
                </a:solidFill>
              </a:rPr>
              <a:t> </a:t>
            </a:r>
            <a:r>
              <a:rPr lang="el-GR" sz="6000" dirty="0">
                <a:solidFill>
                  <a:schemeClr val="tx1"/>
                </a:solidFill>
              </a:rPr>
              <a:t>τέλειος</a:t>
            </a:r>
            <a:r>
              <a:rPr lang="uk-UA" sz="6000" dirty="0">
                <a:solidFill>
                  <a:schemeClr val="tx1"/>
                </a:solidFill>
              </a:rPr>
              <a:t> (</a:t>
            </a:r>
            <a:r>
              <a:rPr lang="uk-UA" sz="6000" dirty="0" err="1">
                <a:solidFill>
                  <a:schemeClr val="tx1"/>
                </a:solidFill>
              </a:rPr>
              <a:t>телейос</a:t>
            </a:r>
            <a:r>
              <a:rPr lang="uk-UA" sz="6000" dirty="0">
                <a:solidFill>
                  <a:schemeClr val="tx1"/>
                </a:solidFill>
              </a:rPr>
              <a:t>),– це зміст, лад і мета.</a:t>
            </a:r>
            <a:br>
              <a:rPr lang="ru-RU" sz="5500" dirty="0">
                <a:solidFill>
                  <a:schemeClr val="tx1"/>
                </a:solidFill>
              </a:rPr>
            </a:br>
            <a:endParaRPr lang="ru-RU" sz="6000" dirty="0">
              <a:solidFill>
                <a:schemeClr val="tx1"/>
              </a:solidFill>
            </a:endParaRPr>
          </a:p>
          <a:p>
            <a:pPr lvl="1" algn="l"/>
            <a:endParaRPr lang="ru-RU" sz="6100" dirty="0">
              <a:solidFill>
                <a:schemeClr val="tx1"/>
              </a:solidFill>
            </a:endParaRPr>
          </a:p>
          <a:p>
            <a:pPr lvl="1" algn="l"/>
            <a:endParaRPr lang="ru-RU" sz="61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endParaRPr lang="ru-RU" sz="61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endParaRPr lang="ru-RU" sz="61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endParaRPr lang="ru-RU" sz="6100" dirty="0">
              <a:solidFill>
                <a:schemeClr val="tx1"/>
              </a:solidFill>
            </a:endParaRPr>
          </a:p>
          <a:p>
            <a:pPr lvl="1" algn="l"/>
            <a:br>
              <a:rPr lang="ru-RU" sz="6100" dirty="0">
                <a:solidFill>
                  <a:schemeClr val="tx1"/>
                </a:solidFill>
              </a:rPr>
            </a:br>
            <a:br>
              <a:rPr lang="ru-RU" dirty="0"/>
            </a:br>
            <a:br>
              <a:rPr lang="ru-RU" dirty="0"/>
            </a:b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27995" y="2204864"/>
            <a:ext cx="5578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</a:t>
            </a:r>
            <a:r>
              <a:rPr lang="uk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746450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110" y="0"/>
            <a:ext cx="9166109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>
            <a:normAutofit/>
          </a:bodyPr>
          <a:lstStyle/>
          <a:p>
            <a:r>
              <a:rPr lang="uk" b="1" dirty="0"/>
              <a:t>Аргументи, які демонструють існування Бога.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92290" y="2297561"/>
            <a:ext cx="8496944" cy="4320480"/>
          </a:xfrm>
        </p:spPr>
        <p:txBody>
          <a:bodyPr>
            <a:normAutofit fontScale="40000" lnSpcReduction="20000"/>
          </a:bodyPr>
          <a:lstStyle/>
          <a:p>
            <a:pPr lvl="0" algn="l"/>
            <a:r>
              <a:rPr lang="uk-UA" sz="67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Осмислений лад у всесвіті</a:t>
            </a:r>
          </a:p>
          <a:p>
            <a:pPr lvl="0" algn="l"/>
            <a:r>
              <a:rPr lang="uk-UA" sz="6000" dirty="0">
                <a:solidFill>
                  <a:schemeClr val="tx1"/>
                </a:solidFill>
              </a:rPr>
              <a:t>Від</a:t>
            </a:r>
            <a:r>
              <a:rPr lang="ru-RU" sz="6000" dirty="0">
                <a:solidFill>
                  <a:schemeClr val="tx1"/>
                </a:solidFill>
              </a:rPr>
              <a:t> </a:t>
            </a:r>
            <a:r>
              <a:rPr lang="uk-UA" sz="6000" dirty="0">
                <a:solidFill>
                  <a:schemeClr val="tx1"/>
                </a:solidFill>
                <a:hlinkClick r:id="rId3" tooltip="Грецька мова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грецького</a:t>
            </a:r>
            <a:r>
              <a:rPr lang="ru-RU" sz="6000" dirty="0">
                <a:solidFill>
                  <a:schemeClr val="tx1"/>
                </a:solidFill>
              </a:rPr>
              <a:t> </a:t>
            </a:r>
            <a:r>
              <a:rPr lang="el-GR" sz="6000" dirty="0">
                <a:solidFill>
                  <a:schemeClr val="tx1"/>
                </a:solidFill>
              </a:rPr>
              <a:t>τέλειος</a:t>
            </a:r>
            <a:r>
              <a:rPr lang="uk-UA" sz="6000" dirty="0">
                <a:solidFill>
                  <a:schemeClr val="tx1"/>
                </a:solidFill>
              </a:rPr>
              <a:t> (</a:t>
            </a:r>
            <a:r>
              <a:rPr lang="uk-UA" sz="6000" dirty="0" err="1">
                <a:solidFill>
                  <a:schemeClr val="tx1"/>
                </a:solidFill>
              </a:rPr>
              <a:t>телейос</a:t>
            </a:r>
            <a:r>
              <a:rPr lang="uk-UA" sz="6000" dirty="0">
                <a:solidFill>
                  <a:schemeClr val="tx1"/>
                </a:solidFill>
              </a:rPr>
              <a:t>),– це зміст, лад і мета.</a:t>
            </a:r>
            <a:br>
              <a:rPr lang="ru-RU" sz="5500" dirty="0">
                <a:solidFill>
                  <a:schemeClr val="tx1"/>
                </a:solidFill>
              </a:rPr>
            </a:br>
            <a:endParaRPr lang="ru-RU" sz="60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r>
              <a:rPr lang="uk-UA" sz="6000" dirty="0">
                <a:solidFill>
                  <a:schemeClr val="tx1"/>
                </a:solidFill>
              </a:rPr>
              <a:t>Кожна складова всесвіту показує неймовірний ступінь </a:t>
            </a:r>
            <a:r>
              <a:rPr lang="uk-UA" sz="6000" dirty="0" err="1">
                <a:solidFill>
                  <a:schemeClr val="tx1"/>
                </a:solidFill>
              </a:rPr>
              <a:t>організованости</a:t>
            </a:r>
            <a:r>
              <a:rPr lang="uk-UA" sz="6000" dirty="0">
                <a:solidFill>
                  <a:schemeClr val="tx1"/>
                </a:solidFill>
              </a:rPr>
              <a:t> й ладу. </a:t>
            </a:r>
          </a:p>
          <a:p>
            <a:pPr marL="971550" lvl="1" indent="-514350" algn="l">
              <a:buFont typeface="+mj-lt"/>
              <a:buAutoNum type="arabicPeriod"/>
            </a:pPr>
            <a:endParaRPr lang="ru-RU" sz="61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endParaRPr lang="ru-RU" sz="61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endParaRPr lang="ru-RU" sz="61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endParaRPr lang="ru-RU" sz="6100" dirty="0">
              <a:solidFill>
                <a:schemeClr val="tx1"/>
              </a:solidFill>
            </a:endParaRPr>
          </a:p>
          <a:p>
            <a:pPr lvl="1" algn="l"/>
            <a:br>
              <a:rPr lang="ru-RU" sz="6100" dirty="0">
                <a:solidFill>
                  <a:schemeClr val="tx1"/>
                </a:solidFill>
              </a:rPr>
            </a:br>
            <a:br>
              <a:rPr lang="ru-RU" dirty="0"/>
            </a:br>
            <a:br>
              <a:rPr lang="ru-RU" dirty="0"/>
            </a:b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27995" y="2204864"/>
            <a:ext cx="5578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</a:t>
            </a:r>
            <a:r>
              <a:rPr lang="uk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099273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110" y="0"/>
            <a:ext cx="9166109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>
            <a:normAutofit/>
          </a:bodyPr>
          <a:lstStyle/>
          <a:p>
            <a:r>
              <a:rPr lang="uk" b="1" dirty="0"/>
              <a:t>Аргументи, які демонструють існування Бога.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92290" y="2297561"/>
            <a:ext cx="8496944" cy="4320480"/>
          </a:xfrm>
        </p:spPr>
        <p:txBody>
          <a:bodyPr>
            <a:normAutofit fontScale="40000" lnSpcReduction="20000"/>
          </a:bodyPr>
          <a:lstStyle/>
          <a:p>
            <a:pPr lvl="0" algn="l"/>
            <a:r>
              <a:rPr lang="uk-UA" sz="67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Осмислений лад у всесвіті</a:t>
            </a:r>
          </a:p>
          <a:p>
            <a:pPr lvl="0" algn="l"/>
            <a:r>
              <a:rPr lang="uk-UA" sz="6000" dirty="0">
                <a:solidFill>
                  <a:schemeClr val="tx1"/>
                </a:solidFill>
              </a:rPr>
              <a:t>Від</a:t>
            </a:r>
            <a:r>
              <a:rPr lang="ru-RU" sz="6000" dirty="0">
                <a:solidFill>
                  <a:schemeClr val="tx1"/>
                </a:solidFill>
              </a:rPr>
              <a:t> </a:t>
            </a:r>
            <a:r>
              <a:rPr lang="uk-UA" sz="6000" dirty="0">
                <a:solidFill>
                  <a:schemeClr val="tx1"/>
                </a:solidFill>
                <a:hlinkClick r:id="rId3" tooltip="Грецька мова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грецького</a:t>
            </a:r>
            <a:r>
              <a:rPr lang="ru-RU" sz="6000" dirty="0">
                <a:solidFill>
                  <a:schemeClr val="tx1"/>
                </a:solidFill>
              </a:rPr>
              <a:t> </a:t>
            </a:r>
            <a:r>
              <a:rPr lang="el-GR" sz="6000" dirty="0">
                <a:solidFill>
                  <a:schemeClr val="tx1"/>
                </a:solidFill>
              </a:rPr>
              <a:t>τέλειος</a:t>
            </a:r>
            <a:r>
              <a:rPr lang="uk-UA" sz="6000" dirty="0">
                <a:solidFill>
                  <a:schemeClr val="tx1"/>
                </a:solidFill>
              </a:rPr>
              <a:t> (</a:t>
            </a:r>
            <a:r>
              <a:rPr lang="uk-UA" sz="6000" dirty="0" err="1">
                <a:solidFill>
                  <a:schemeClr val="tx1"/>
                </a:solidFill>
              </a:rPr>
              <a:t>телейос</a:t>
            </a:r>
            <a:r>
              <a:rPr lang="uk-UA" sz="6000" dirty="0">
                <a:solidFill>
                  <a:schemeClr val="tx1"/>
                </a:solidFill>
              </a:rPr>
              <a:t>),– це зміст, лад і мета.</a:t>
            </a:r>
            <a:br>
              <a:rPr lang="ru-RU" sz="5500" dirty="0">
                <a:solidFill>
                  <a:schemeClr val="tx1"/>
                </a:solidFill>
              </a:rPr>
            </a:br>
            <a:endParaRPr lang="ru-RU" sz="60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r>
              <a:rPr lang="uk-UA" sz="6000" dirty="0">
                <a:solidFill>
                  <a:schemeClr val="tx1"/>
                </a:solidFill>
              </a:rPr>
              <a:t>Кожна складова всесвіту показує неймовірний ступінь </a:t>
            </a:r>
            <a:r>
              <a:rPr lang="uk-UA" sz="6000" dirty="0" err="1">
                <a:solidFill>
                  <a:schemeClr val="tx1"/>
                </a:solidFill>
              </a:rPr>
              <a:t>організованости</a:t>
            </a:r>
            <a:r>
              <a:rPr lang="uk-UA" sz="6000" dirty="0">
                <a:solidFill>
                  <a:schemeClr val="tx1"/>
                </a:solidFill>
              </a:rPr>
              <a:t> й ладу. </a:t>
            </a:r>
          </a:p>
          <a:p>
            <a:pPr marL="971550" lvl="1" indent="-514350" algn="l">
              <a:buFont typeface="+mj-lt"/>
              <a:buAutoNum type="arabicPeriod"/>
            </a:pPr>
            <a:r>
              <a:rPr lang="uk-UA" sz="6000" dirty="0">
                <a:solidFill>
                  <a:schemeClr val="tx1"/>
                </a:solidFill>
              </a:rPr>
              <a:t>Позбавлені розуму речі прямують до хаосу, але аж ніяк не до ладу.</a:t>
            </a:r>
          </a:p>
          <a:p>
            <a:pPr marL="971550" lvl="1" indent="-514350" algn="l">
              <a:buFont typeface="+mj-lt"/>
              <a:buAutoNum type="arabicPeriod"/>
            </a:pPr>
            <a:endParaRPr lang="ru-RU" sz="61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endParaRPr lang="ru-RU" sz="6100" dirty="0">
              <a:solidFill>
                <a:schemeClr val="tx1"/>
              </a:solidFill>
            </a:endParaRPr>
          </a:p>
          <a:p>
            <a:pPr lvl="1" algn="l"/>
            <a:br>
              <a:rPr lang="ru-RU" sz="6100" dirty="0">
                <a:solidFill>
                  <a:schemeClr val="tx1"/>
                </a:solidFill>
              </a:rPr>
            </a:br>
            <a:br>
              <a:rPr lang="ru-RU" dirty="0"/>
            </a:br>
            <a:br>
              <a:rPr lang="ru-RU" dirty="0"/>
            </a:b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27995" y="2204864"/>
            <a:ext cx="5578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</a:t>
            </a:r>
            <a:r>
              <a:rPr lang="uk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286902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110" y="0"/>
            <a:ext cx="9166109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>
            <a:normAutofit/>
          </a:bodyPr>
          <a:lstStyle/>
          <a:p>
            <a:r>
              <a:rPr lang="uk" b="1" dirty="0"/>
              <a:t>Аргументи, які демонструють існування Бога.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92290" y="2297561"/>
            <a:ext cx="8496944" cy="4320480"/>
          </a:xfrm>
        </p:spPr>
        <p:txBody>
          <a:bodyPr>
            <a:normAutofit fontScale="40000" lnSpcReduction="20000"/>
          </a:bodyPr>
          <a:lstStyle/>
          <a:p>
            <a:pPr lvl="0" algn="l"/>
            <a:r>
              <a:rPr lang="uk-UA" sz="67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Осмислений лад у всесвіті</a:t>
            </a:r>
          </a:p>
          <a:p>
            <a:pPr lvl="0" algn="l"/>
            <a:r>
              <a:rPr lang="uk-UA" sz="6000" dirty="0">
                <a:solidFill>
                  <a:schemeClr val="tx1"/>
                </a:solidFill>
              </a:rPr>
              <a:t>Від</a:t>
            </a:r>
            <a:r>
              <a:rPr lang="ru-RU" sz="6000" dirty="0">
                <a:solidFill>
                  <a:schemeClr val="tx1"/>
                </a:solidFill>
              </a:rPr>
              <a:t> </a:t>
            </a:r>
            <a:r>
              <a:rPr lang="uk-UA" sz="6000" dirty="0">
                <a:solidFill>
                  <a:schemeClr val="tx1"/>
                </a:solidFill>
                <a:hlinkClick r:id="rId3" tooltip="Грецька мова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грецького</a:t>
            </a:r>
            <a:r>
              <a:rPr lang="ru-RU" sz="6000" dirty="0">
                <a:solidFill>
                  <a:schemeClr val="tx1"/>
                </a:solidFill>
              </a:rPr>
              <a:t> </a:t>
            </a:r>
            <a:r>
              <a:rPr lang="el-GR" sz="6000" dirty="0">
                <a:solidFill>
                  <a:schemeClr val="tx1"/>
                </a:solidFill>
              </a:rPr>
              <a:t>τέλειος</a:t>
            </a:r>
            <a:r>
              <a:rPr lang="uk-UA" sz="6000" dirty="0">
                <a:solidFill>
                  <a:schemeClr val="tx1"/>
                </a:solidFill>
              </a:rPr>
              <a:t> (</a:t>
            </a:r>
            <a:r>
              <a:rPr lang="uk-UA" sz="6000" dirty="0" err="1">
                <a:solidFill>
                  <a:schemeClr val="tx1"/>
                </a:solidFill>
              </a:rPr>
              <a:t>телейос</a:t>
            </a:r>
            <a:r>
              <a:rPr lang="uk-UA" sz="6000" dirty="0">
                <a:solidFill>
                  <a:schemeClr val="tx1"/>
                </a:solidFill>
              </a:rPr>
              <a:t>),– це зміст, лад і мета.</a:t>
            </a:r>
            <a:br>
              <a:rPr lang="ru-RU" sz="5500" dirty="0">
                <a:solidFill>
                  <a:schemeClr val="tx1"/>
                </a:solidFill>
              </a:rPr>
            </a:br>
            <a:endParaRPr lang="ru-RU" sz="60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r>
              <a:rPr lang="uk-UA" sz="6000" dirty="0">
                <a:solidFill>
                  <a:schemeClr val="tx1"/>
                </a:solidFill>
              </a:rPr>
              <a:t>Кожна складова всесвіту показує неймовірний ступінь </a:t>
            </a:r>
            <a:r>
              <a:rPr lang="uk-UA" sz="6000" dirty="0" err="1">
                <a:solidFill>
                  <a:schemeClr val="tx1"/>
                </a:solidFill>
              </a:rPr>
              <a:t>організованости</a:t>
            </a:r>
            <a:r>
              <a:rPr lang="uk-UA" sz="6000" dirty="0">
                <a:solidFill>
                  <a:schemeClr val="tx1"/>
                </a:solidFill>
              </a:rPr>
              <a:t> й ладу. </a:t>
            </a:r>
          </a:p>
          <a:p>
            <a:pPr marL="971550" lvl="1" indent="-514350" algn="l">
              <a:buFont typeface="+mj-lt"/>
              <a:buAutoNum type="arabicPeriod"/>
            </a:pPr>
            <a:r>
              <a:rPr lang="uk-UA" sz="6000" dirty="0">
                <a:solidFill>
                  <a:schemeClr val="tx1"/>
                </a:solidFill>
              </a:rPr>
              <a:t>Позбавлені розуму речі прямують до хаосу, але аж ніяк не до ладу.</a:t>
            </a:r>
          </a:p>
          <a:p>
            <a:pPr marL="971550" lvl="1" indent="-514350" algn="l">
              <a:buFont typeface="+mj-lt"/>
              <a:buAutoNum type="arabicPeriod"/>
            </a:pPr>
            <a:r>
              <a:rPr lang="uk-UA" sz="6000" dirty="0">
                <a:solidFill>
                  <a:schemeClr val="tx1"/>
                </a:solidFill>
              </a:rPr>
              <a:t>Лад або порядок – це дія зовнішнього розуму.</a:t>
            </a:r>
          </a:p>
          <a:p>
            <a:pPr marL="971550" lvl="1" indent="-514350" algn="l">
              <a:buFont typeface="+mj-lt"/>
              <a:buAutoNum type="arabicPeriod"/>
            </a:pPr>
            <a:endParaRPr lang="ru-RU" sz="6100" dirty="0">
              <a:solidFill>
                <a:schemeClr val="tx1"/>
              </a:solidFill>
            </a:endParaRPr>
          </a:p>
          <a:p>
            <a:pPr lvl="1" algn="l"/>
            <a:br>
              <a:rPr lang="ru-RU" sz="6100" dirty="0">
                <a:solidFill>
                  <a:schemeClr val="tx1"/>
                </a:solidFill>
              </a:rPr>
            </a:br>
            <a:br>
              <a:rPr lang="ru-RU" dirty="0"/>
            </a:br>
            <a:br>
              <a:rPr lang="ru-RU" dirty="0"/>
            </a:b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27995" y="2204864"/>
            <a:ext cx="5578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</a:t>
            </a:r>
            <a:r>
              <a:rPr lang="uk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850271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110" y="0"/>
            <a:ext cx="9166109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>
            <a:normAutofit/>
          </a:bodyPr>
          <a:lstStyle/>
          <a:p>
            <a:r>
              <a:rPr lang="uk" b="1" dirty="0"/>
              <a:t>Аргументи, які демонструють існування Бога.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92290" y="2297561"/>
            <a:ext cx="8496944" cy="4320480"/>
          </a:xfrm>
        </p:spPr>
        <p:txBody>
          <a:bodyPr>
            <a:normAutofit fontScale="40000" lnSpcReduction="20000"/>
          </a:bodyPr>
          <a:lstStyle/>
          <a:p>
            <a:pPr lvl="0" algn="l"/>
            <a:r>
              <a:rPr lang="uk-UA" sz="67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Осмислений лад у всесвіті</a:t>
            </a:r>
          </a:p>
          <a:p>
            <a:pPr lvl="0" algn="l"/>
            <a:r>
              <a:rPr lang="uk-UA" sz="6000" dirty="0">
                <a:solidFill>
                  <a:schemeClr val="tx1"/>
                </a:solidFill>
              </a:rPr>
              <a:t>Від</a:t>
            </a:r>
            <a:r>
              <a:rPr lang="ru-RU" sz="6000" dirty="0">
                <a:solidFill>
                  <a:schemeClr val="tx1"/>
                </a:solidFill>
              </a:rPr>
              <a:t> </a:t>
            </a:r>
            <a:r>
              <a:rPr lang="uk-UA" sz="6000" dirty="0">
                <a:solidFill>
                  <a:schemeClr val="tx1"/>
                </a:solidFill>
                <a:hlinkClick r:id="rId3" tooltip="Грецька мова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грецького</a:t>
            </a:r>
            <a:r>
              <a:rPr lang="ru-RU" sz="6000" dirty="0">
                <a:solidFill>
                  <a:schemeClr val="tx1"/>
                </a:solidFill>
              </a:rPr>
              <a:t> </a:t>
            </a:r>
            <a:r>
              <a:rPr lang="el-GR" sz="6000" dirty="0">
                <a:solidFill>
                  <a:schemeClr val="tx1"/>
                </a:solidFill>
              </a:rPr>
              <a:t>τέλειος</a:t>
            </a:r>
            <a:r>
              <a:rPr lang="uk-UA" sz="6000" dirty="0">
                <a:solidFill>
                  <a:schemeClr val="tx1"/>
                </a:solidFill>
              </a:rPr>
              <a:t> (</a:t>
            </a:r>
            <a:r>
              <a:rPr lang="uk-UA" sz="6000" dirty="0" err="1">
                <a:solidFill>
                  <a:schemeClr val="tx1"/>
                </a:solidFill>
              </a:rPr>
              <a:t>телейос</a:t>
            </a:r>
            <a:r>
              <a:rPr lang="uk-UA" sz="6000" dirty="0">
                <a:solidFill>
                  <a:schemeClr val="tx1"/>
                </a:solidFill>
              </a:rPr>
              <a:t>),– це зміст, лад і мета.</a:t>
            </a:r>
            <a:br>
              <a:rPr lang="ru-RU" sz="5500" dirty="0">
                <a:solidFill>
                  <a:schemeClr val="tx1"/>
                </a:solidFill>
              </a:rPr>
            </a:br>
            <a:endParaRPr lang="ru-RU" sz="6000" dirty="0">
              <a:solidFill>
                <a:schemeClr val="tx1"/>
              </a:solidFill>
            </a:endParaRPr>
          </a:p>
          <a:p>
            <a:pPr marL="971550" lvl="1" indent="-514350" algn="l">
              <a:buFont typeface="+mj-lt"/>
              <a:buAutoNum type="arabicPeriod"/>
            </a:pPr>
            <a:r>
              <a:rPr lang="uk-UA" sz="6000" dirty="0">
                <a:solidFill>
                  <a:schemeClr val="tx1"/>
                </a:solidFill>
              </a:rPr>
              <a:t>Кожна складова всесвіту показує неймовірний ступінь </a:t>
            </a:r>
            <a:r>
              <a:rPr lang="uk-UA" sz="6000" dirty="0" err="1">
                <a:solidFill>
                  <a:schemeClr val="tx1"/>
                </a:solidFill>
              </a:rPr>
              <a:t>організованости</a:t>
            </a:r>
            <a:r>
              <a:rPr lang="uk-UA" sz="6000" dirty="0">
                <a:solidFill>
                  <a:schemeClr val="tx1"/>
                </a:solidFill>
              </a:rPr>
              <a:t> й ладу. </a:t>
            </a:r>
          </a:p>
          <a:p>
            <a:pPr marL="971550" lvl="1" indent="-514350" algn="l">
              <a:buFont typeface="+mj-lt"/>
              <a:buAutoNum type="arabicPeriod"/>
            </a:pPr>
            <a:r>
              <a:rPr lang="uk-UA" sz="6000" dirty="0">
                <a:solidFill>
                  <a:schemeClr val="tx1"/>
                </a:solidFill>
              </a:rPr>
              <a:t>Позбавлені розуму речі прямують до хаосу, але аж ніяк не до ладу.</a:t>
            </a:r>
          </a:p>
          <a:p>
            <a:pPr marL="971550" lvl="1" indent="-514350" algn="l">
              <a:buFont typeface="+mj-lt"/>
              <a:buAutoNum type="arabicPeriod"/>
            </a:pPr>
            <a:r>
              <a:rPr lang="uk-UA" sz="6000" dirty="0">
                <a:solidFill>
                  <a:schemeClr val="tx1"/>
                </a:solidFill>
              </a:rPr>
              <a:t>Лад або порядок – це дія зовнішнього розуму.</a:t>
            </a:r>
          </a:p>
          <a:p>
            <a:pPr marL="971550" lvl="1" indent="-514350" algn="l">
              <a:buFont typeface="+mj-lt"/>
              <a:buAutoNum type="arabicPeriod"/>
            </a:pPr>
            <a:r>
              <a:rPr lang="uk-UA" sz="6100" dirty="0">
                <a:solidFill>
                  <a:schemeClr val="tx1"/>
                </a:solidFill>
              </a:rPr>
              <a:t>Отже, висновок – всесвіт – це результат творіння розумного Дизайнера.</a:t>
            </a:r>
            <a:br>
              <a:rPr lang="ru-RU" sz="6100" dirty="0">
                <a:solidFill>
                  <a:schemeClr val="tx1"/>
                </a:solidFill>
              </a:rPr>
            </a:br>
            <a:br>
              <a:rPr lang="ru-RU" dirty="0"/>
            </a:br>
            <a:br>
              <a:rPr lang="ru-RU" dirty="0"/>
            </a:b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27995" y="2204864"/>
            <a:ext cx="55780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 </a:t>
            </a:r>
            <a:r>
              <a:rPr lang="uk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667298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470025"/>
          </a:xfrm>
        </p:spPr>
        <p:txBody>
          <a:bodyPr>
            <a:normAutofit/>
          </a:bodyPr>
          <a:lstStyle/>
          <a:p>
            <a:r>
              <a:rPr lang="uk" b="1" dirty="0"/>
              <a:t>Аргументи, які демонструють існування Бога.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76671" y="2204864"/>
            <a:ext cx="8775849" cy="3816424"/>
          </a:xfrm>
        </p:spPr>
        <p:txBody>
          <a:bodyPr>
            <a:noAutofit/>
          </a:bodyPr>
          <a:lstStyle/>
          <a:p>
            <a:pPr lvl="0" algn="l"/>
            <a:r>
              <a:rPr lang="uk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Аргумент від бажання людини поклонятися Богові</a:t>
            </a:r>
            <a:br>
              <a:rPr lang="ru-RU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ru-RU" sz="2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800100" lvl="1" indent="-342900" algn="l">
              <a:buFont typeface="+mj-lt"/>
              <a:buAutoNum type="arabicPeriod"/>
            </a:pPr>
            <a:r>
              <a:rPr lang="uk" sz="1800" dirty="0">
                <a:solidFill>
                  <a:schemeClr val="tx1"/>
                </a:solidFill>
              </a:rPr>
              <a:t>Кожна людина має внутрішнє прагнення до Бога (Паскаль: “порожнеча у формі Бога”)</a:t>
            </a:r>
            <a:br>
              <a:rPr lang="ru-RU" sz="1800" dirty="0">
                <a:solidFill>
                  <a:schemeClr val="tx1"/>
                </a:solidFill>
              </a:rPr>
            </a:br>
            <a:endParaRPr lang="ru-RU" sz="1800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9465" y="2204864"/>
            <a:ext cx="5578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 </a:t>
            </a:r>
            <a:r>
              <a:rPr lang="uk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ru-RU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4638500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194</TotalTime>
  <Words>2144</Words>
  <Application>Microsoft Office PowerPoint</Application>
  <PresentationFormat>Экран (4:3)</PresentationFormat>
  <Paragraphs>234</Paragraphs>
  <Slides>28</Slides>
  <Notes>11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32" baseType="lpstr">
      <vt:lpstr>Arial</vt:lpstr>
      <vt:lpstr>Calibri</vt:lpstr>
      <vt:lpstr>Times New Roman</vt:lpstr>
      <vt:lpstr>Тема Office</vt:lpstr>
      <vt:lpstr>Аргументи, які демонструють існування Бога.</vt:lpstr>
      <vt:lpstr>Аргументи, які демонструють існування Бога.</vt:lpstr>
      <vt:lpstr>Аргументи, які демонструють існування Бога.</vt:lpstr>
      <vt:lpstr>Аргументи, які демонструють існування Бога.</vt:lpstr>
      <vt:lpstr>Аргументи, які демонструють існування Бога.</vt:lpstr>
      <vt:lpstr>Аргументи, які демонструють існування Бога.</vt:lpstr>
      <vt:lpstr>Аргументи, які демонструють існування Бога.</vt:lpstr>
      <vt:lpstr>Аргументи, які демонструють існування Бога.</vt:lpstr>
      <vt:lpstr>Аргументи, які демонструють існування Бога.</vt:lpstr>
      <vt:lpstr>Аргументи, які демонструють існування Бога.</vt:lpstr>
      <vt:lpstr>Аргументи, які демонструють існування Бога.</vt:lpstr>
      <vt:lpstr>Аргументи, які демонструють існування Бога.</vt:lpstr>
      <vt:lpstr>Аргументи, які демонструють існування Бога.</vt:lpstr>
      <vt:lpstr>Аргументи, які демонструють існування Бога.</vt:lpstr>
      <vt:lpstr>Аргументи, які демонструють існування Бога.</vt:lpstr>
      <vt:lpstr>Аргументи, які демонструють існування Бога.</vt:lpstr>
      <vt:lpstr>Аргументи, які демонструють існування Бога.</vt:lpstr>
      <vt:lpstr>Аргументи, які демонструють існування Бога.</vt:lpstr>
      <vt:lpstr>Аргументи, які демонструють існування Бога.</vt:lpstr>
      <vt:lpstr>Аргументи, які демонструють існування Бога.</vt:lpstr>
      <vt:lpstr>Аргументи, які демонструють існування Бога.</vt:lpstr>
      <vt:lpstr>Аргументи, які демонструють існування Бога.</vt:lpstr>
      <vt:lpstr>Аргументи, які демонструють існування Бога.</vt:lpstr>
      <vt:lpstr>Аргументи, які демонструють існування Бога.</vt:lpstr>
      <vt:lpstr>Аргументи, які демонструють існування Бога.</vt:lpstr>
      <vt:lpstr>Аргументи, які демонструють існування Бога.</vt:lpstr>
      <vt:lpstr>Аргументи, які демонструють існування Бога.</vt:lpstr>
      <vt:lpstr>Аргументи, які демонструють існування Бога.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Аргументы, демонстрирующие существование Бога.</dc:title>
  <dc:creator>Admin</dc:creator>
  <cp:lastModifiedBy>Ruslan Lvov</cp:lastModifiedBy>
  <cp:revision>9</cp:revision>
  <dcterms:created xsi:type="dcterms:W3CDTF">2020-06-19T07:33:11Z</dcterms:created>
  <dcterms:modified xsi:type="dcterms:W3CDTF">2022-11-01T09:57:59Z</dcterms:modified>
</cp:coreProperties>
</file>