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5" r:id="rId3"/>
    <p:sldId id="282" r:id="rId4"/>
    <p:sldId id="283" r:id="rId5"/>
    <p:sldId id="286" r:id="rId6"/>
    <p:sldId id="285" r:id="rId7"/>
    <p:sldId id="28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3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How to start being a coach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0357"/>
            <a:ext cx="8229600" cy="5987447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800" dirty="0" smtClean="0"/>
              <a:t>Be an informal coach starting with your own family</a:t>
            </a:r>
          </a:p>
          <a:p>
            <a:pPr marL="914400" lvl="1" indent="-514350"/>
            <a:r>
              <a:rPr lang="en-US" sz="3800" dirty="0" smtClean="0"/>
              <a:t>Instead of directing telling family members what to do, ask what they want to do.</a:t>
            </a:r>
          </a:p>
          <a:p>
            <a:pPr marL="914400" lvl="1" indent="-514350"/>
            <a:r>
              <a:rPr lang="en-US" sz="3800" dirty="0" smtClean="0"/>
              <a:t>Instead of being the answer man, be the question man.</a:t>
            </a:r>
          </a:p>
          <a:p>
            <a:pPr marL="914400" lvl="1" indent="-514350"/>
            <a:r>
              <a:rPr lang="en-US" sz="3800" dirty="0" smtClean="0"/>
              <a:t>Instead of always giving your opinion as if it were the truth, ask for their opinion.</a:t>
            </a:r>
          </a:p>
          <a:p>
            <a:pPr marL="914400" lvl="1" indent="-514350"/>
            <a:r>
              <a:rPr lang="en-US" sz="3800" dirty="0" smtClean="0"/>
              <a:t>Instead of dictating the plan of action, let others figure out the plan.</a:t>
            </a:r>
          </a:p>
          <a:p>
            <a:pPr marL="914400" lvl="1" indent="-514350"/>
            <a:r>
              <a:rPr lang="en-US" sz="3800" dirty="0" smtClean="0"/>
              <a:t>Instead of managing everything, let another family member manage some things.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72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0357"/>
            <a:ext cx="8229600" cy="598744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Be an informal coach continuing with all your relationships </a:t>
            </a:r>
          </a:p>
          <a:p>
            <a:pPr marL="914400" lvl="1" indent="-514350"/>
            <a:r>
              <a:rPr lang="en-US" sz="3200" dirty="0" smtClean="0"/>
              <a:t>Start by really listening to the people in your life – (where they are frustrated, excited, confused, struggling </a:t>
            </a:r>
            <a:r>
              <a:rPr lang="is-IS" sz="3200" dirty="0" smtClean="0"/>
              <a:t>…)</a:t>
            </a:r>
            <a:endParaRPr lang="en-US" sz="3200" dirty="0" smtClean="0"/>
          </a:p>
          <a:p>
            <a:pPr marL="914400" lvl="1" indent="-514350"/>
            <a:r>
              <a:rPr lang="en-US" sz="3200" dirty="0" smtClean="0"/>
              <a:t>Follow up your listening with questions that get the people in your life to think for themselves.</a:t>
            </a:r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85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0357"/>
            <a:ext cx="8229600" cy="598744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Be a volunteer coach at your church</a:t>
            </a:r>
          </a:p>
          <a:p>
            <a:pPr marL="914400" lvl="1" indent="-514350"/>
            <a:r>
              <a:rPr lang="en-US" sz="3200" dirty="0" smtClean="0"/>
              <a:t>Get official permission from your church to do this.</a:t>
            </a:r>
          </a:p>
          <a:p>
            <a:pPr marL="914400" lvl="1" indent="-514350"/>
            <a:r>
              <a:rPr lang="en-US" sz="3200" dirty="0" smtClean="0"/>
              <a:t>Officially take clients and work with them under the supervision of your church</a:t>
            </a:r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374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0357"/>
            <a:ext cx="8229600" cy="598744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Start your own coaching ministry </a:t>
            </a:r>
          </a:p>
          <a:p>
            <a:pPr lvl="1"/>
            <a:r>
              <a:rPr lang="en-US" sz="3200" dirty="0" smtClean="0"/>
              <a:t>Register as a business</a:t>
            </a:r>
          </a:p>
          <a:p>
            <a:pPr lvl="1"/>
            <a:r>
              <a:rPr lang="en-US" sz="3200" dirty="0" smtClean="0"/>
              <a:t>Acquire space to do the coaching</a:t>
            </a:r>
          </a:p>
          <a:p>
            <a:pPr lvl="1"/>
            <a:r>
              <a:rPr lang="en-US" sz="3200" dirty="0" smtClean="0"/>
              <a:t>Get clients</a:t>
            </a:r>
          </a:p>
          <a:p>
            <a:pPr lvl="2"/>
            <a:r>
              <a:rPr lang="en-US" sz="3200" dirty="0" smtClean="0"/>
              <a:t>Churches</a:t>
            </a:r>
          </a:p>
          <a:p>
            <a:pPr lvl="2"/>
            <a:r>
              <a:rPr lang="en-US" sz="3200" dirty="0" smtClean="0"/>
              <a:t>Businesses</a:t>
            </a:r>
          </a:p>
          <a:p>
            <a:pPr lvl="2"/>
            <a:r>
              <a:rPr lang="en-US" sz="3200" dirty="0" smtClean="0"/>
              <a:t>Niches</a:t>
            </a:r>
          </a:p>
          <a:p>
            <a:pPr marL="914400" lvl="2" indent="0">
              <a:buNone/>
            </a:pPr>
            <a:endParaRPr lang="en-US" sz="3200" dirty="0" smtClean="0"/>
          </a:p>
          <a:p>
            <a:pPr lvl="1"/>
            <a:endParaRPr lang="en-US" sz="3200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459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1986" y="1417638"/>
            <a:ext cx="7654813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Sports</a:t>
            </a:r>
          </a:p>
          <a:p>
            <a:r>
              <a:rPr lang="en-US" dirty="0" smtClean="0"/>
              <a:t>Business</a:t>
            </a:r>
          </a:p>
          <a:p>
            <a:r>
              <a:rPr lang="en-US" dirty="0" smtClean="0"/>
              <a:t>Marriages</a:t>
            </a:r>
          </a:p>
          <a:p>
            <a:r>
              <a:rPr lang="en-US" dirty="0" smtClean="0"/>
              <a:t>Job searches</a:t>
            </a:r>
          </a:p>
          <a:p>
            <a:r>
              <a:rPr lang="en-US" dirty="0" smtClean="0"/>
              <a:t>Elderly parents</a:t>
            </a:r>
          </a:p>
          <a:p>
            <a:r>
              <a:rPr lang="en-US" dirty="0" smtClean="0"/>
              <a:t>Entrepreneurs</a:t>
            </a:r>
          </a:p>
          <a:p>
            <a:r>
              <a:rPr lang="en-US" dirty="0" smtClean="0"/>
              <a:t>Health and fitness</a:t>
            </a:r>
          </a:p>
          <a:p>
            <a:r>
              <a:rPr lang="en-US" dirty="0" smtClean="0"/>
              <a:t>Church growth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860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1986" y="1417638"/>
            <a:ext cx="7654813" cy="4525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/>
              <a:t>Start your own coaching ministry </a:t>
            </a:r>
          </a:p>
          <a:p>
            <a:pPr lvl="1"/>
            <a:r>
              <a:rPr lang="en-US" sz="3200" dirty="0"/>
              <a:t>Register as a business</a:t>
            </a:r>
          </a:p>
          <a:p>
            <a:pPr lvl="1"/>
            <a:r>
              <a:rPr lang="en-US" sz="3200" dirty="0"/>
              <a:t>Acquire space to do the coaching</a:t>
            </a:r>
          </a:p>
          <a:p>
            <a:pPr lvl="1"/>
            <a:r>
              <a:rPr lang="en-US" sz="3200" dirty="0"/>
              <a:t>Get clients</a:t>
            </a:r>
          </a:p>
          <a:p>
            <a:pPr lvl="2"/>
            <a:r>
              <a:rPr lang="en-US" sz="3200" dirty="0"/>
              <a:t>Churches</a:t>
            </a:r>
          </a:p>
          <a:p>
            <a:pPr lvl="2"/>
            <a:r>
              <a:rPr lang="en-US" sz="3200" dirty="0"/>
              <a:t>Businesses</a:t>
            </a:r>
          </a:p>
          <a:p>
            <a:pPr lvl="2"/>
            <a:r>
              <a:rPr lang="en-US" sz="3200" dirty="0"/>
              <a:t>Niches</a:t>
            </a:r>
          </a:p>
          <a:p>
            <a:pPr lvl="1"/>
            <a:r>
              <a:rPr lang="en-US" sz="3200" dirty="0"/>
              <a:t>Charge for your </a:t>
            </a:r>
            <a:r>
              <a:rPr lang="en-US" sz="3200" dirty="0">
                <a:solidFill>
                  <a:srgbClr val="0000FF"/>
                </a:solidFill>
              </a:rPr>
              <a:t>services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817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13044</TotalTime>
  <Words>231</Words>
  <Application>Microsoft Macintosh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Black</vt:lpstr>
      <vt:lpstr>How to start being a coach</vt:lpstr>
      <vt:lpstr>PowerPoint Presentation</vt:lpstr>
      <vt:lpstr>PowerPoint Presentation</vt:lpstr>
      <vt:lpstr>PowerPoint Presentation</vt:lpstr>
      <vt:lpstr>PowerPoint Presentation</vt:lpstr>
      <vt:lpstr>Niches</vt:lpstr>
      <vt:lpstr>PowerPoint Presentation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43</cp:revision>
  <dcterms:created xsi:type="dcterms:W3CDTF">2019-03-01T19:59:18Z</dcterms:created>
  <dcterms:modified xsi:type="dcterms:W3CDTF">2019-06-24T15:27:53Z</dcterms:modified>
</cp:coreProperties>
</file>