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9" r:id="rId3"/>
    <p:sldId id="271" r:id="rId4"/>
    <p:sldId id="279" r:id="rId5"/>
    <p:sldId id="283" r:id="rId6"/>
    <p:sldId id="280" r:id="rId7"/>
    <p:sldId id="285" r:id="rId8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>
      <p:cViewPr varScale="1">
        <p:scale>
          <a:sx n="113" d="100"/>
          <a:sy n="113" d="100"/>
        </p:scale>
        <p:origin x="130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07007" y="5410200"/>
            <a:ext cx="42369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Уровни лидерства</a:t>
            </a:r>
          </a:p>
          <a:p>
            <a:pPr algn="ctr"/>
            <a:r>
              <a:rPr lang="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</a:t>
            </a:r>
            <a:r>
              <a:rPr lang="uk-U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r>
              <a:rPr lang="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</a:t>
            </a:r>
            <a:r>
              <a:rPr lang="uk-UA" sz="3200" b="1" dirty="0" err="1">
                <a:solidFill>
                  <a:srgbClr val="FF0000"/>
                </a:solidFill>
              </a:rPr>
              <a:t>сь</a:t>
            </a:r>
            <a:r>
              <a:rPr lang="ru" sz="3200" b="1" dirty="0">
                <a:solidFill>
                  <a:srgbClr val="FF0000"/>
                </a:solidFill>
              </a:rPr>
              <a:t> руководить</a:t>
            </a:r>
          </a:p>
          <a:p>
            <a:r>
              <a:rPr lang="uk-UA" sz="3200" b="1" dirty="0" err="1">
                <a:solidFill>
                  <a:srgbClr val="FF0000"/>
                </a:solidFill>
              </a:rPr>
              <a:t>Видео</a:t>
            </a:r>
            <a:r>
              <a:rPr lang="uk-UA" sz="3200" b="1" dirty="0">
                <a:solidFill>
                  <a:srgbClr val="FF0000"/>
                </a:solidFill>
              </a:rPr>
              <a:t> 12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896474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4000" dirty="0">
                <a:solidFill>
                  <a:srgbClr val="FFFF00"/>
                </a:solidFill>
              </a:rPr>
              <a:t>     Уровни лидерства — Джон Максвелл</a:t>
            </a:r>
          </a:p>
          <a:p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                                                     </a:t>
            </a:r>
            <a:r>
              <a:rPr lang="ru" sz="4000" dirty="0">
                <a:solidFill>
                  <a:srgbClr val="FFFF00"/>
                </a:solidFill>
              </a:rPr>
              <a:t>Личность</a:t>
            </a:r>
          </a:p>
          <a:p>
            <a:r>
              <a:rPr lang="en-US" sz="4000" dirty="0">
                <a:solidFill>
                  <a:srgbClr val="FFFF00"/>
                </a:solidFill>
              </a:rPr>
              <a:t>                                             </a:t>
            </a:r>
            <a:r>
              <a:rPr lang="ru" sz="4000" dirty="0">
                <a:solidFill>
                  <a:srgbClr val="FFFF00"/>
                </a:solidFill>
              </a:rPr>
              <a:t>Люди</a:t>
            </a:r>
          </a:p>
          <a:p>
            <a:r>
              <a:rPr lang="en-US" sz="4000" dirty="0">
                <a:solidFill>
                  <a:srgbClr val="FFFF00"/>
                </a:solidFill>
              </a:rPr>
              <a:t>                              </a:t>
            </a:r>
            <a:r>
              <a:rPr lang="ru" sz="4000" dirty="0">
                <a:solidFill>
                  <a:srgbClr val="FFFF00"/>
                </a:solidFill>
              </a:rPr>
              <a:t>Раз</a:t>
            </a:r>
            <a:r>
              <a:rPr lang="uk-UA" sz="4000" dirty="0" err="1">
                <a:solidFill>
                  <a:srgbClr val="FFFF00"/>
                </a:solidFill>
              </a:rPr>
              <a:t>витие</a:t>
            </a:r>
            <a:r>
              <a:rPr lang="uk-UA" sz="4000" dirty="0">
                <a:solidFill>
                  <a:srgbClr val="FFFF00"/>
                </a:solidFill>
              </a:rPr>
              <a:t> людей</a:t>
            </a:r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                   </a:t>
            </a:r>
            <a:r>
              <a:rPr lang="ru" sz="4000" dirty="0">
                <a:solidFill>
                  <a:srgbClr val="FFFF00"/>
                </a:solidFill>
              </a:rPr>
              <a:t>Производ</a:t>
            </a:r>
            <a:r>
              <a:rPr lang="uk-UA" sz="4000" dirty="0" err="1">
                <a:solidFill>
                  <a:srgbClr val="FFFF00"/>
                </a:solidFill>
              </a:rPr>
              <a:t>ительность</a:t>
            </a:r>
            <a:endParaRPr lang="ru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         </a:t>
            </a:r>
            <a:r>
              <a:rPr lang="ru" sz="4000" dirty="0">
                <a:solidFill>
                  <a:srgbClr val="FFFF00"/>
                </a:solidFill>
              </a:rPr>
              <a:t>Разрешение</a:t>
            </a:r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uk-UA" sz="4000" dirty="0" err="1">
                <a:solidFill>
                  <a:srgbClr val="FFFF00"/>
                </a:solidFill>
              </a:rPr>
              <a:t>Положение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u="sng" dirty="0"/>
              <a:t>По</a:t>
            </a:r>
            <a:r>
              <a:rPr lang="uk-UA" sz="4000" u="sng" dirty="0" err="1"/>
              <a:t>ложение</a:t>
            </a:r>
            <a:endParaRPr lang="ru" sz="4000" u="sng" dirty="0"/>
          </a:p>
          <a:p>
            <a:endParaRPr lang="en-US" sz="4000" u="sng" dirty="0"/>
          </a:p>
          <a:p>
            <a:r>
              <a:rPr lang="ru" sz="4000" dirty="0"/>
              <a:t>- заявленные полномочия</a:t>
            </a:r>
          </a:p>
          <a:p>
            <a:r>
              <a:rPr lang="ru" sz="4000" dirty="0"/>
              <a:t>- </a:t>
            </a:r>
            <a:r>
              <a:rPr lang="uk-UA" sz="4000" dirty="0"/>
              <a:t>м</a:t>
            </a:r>
            <a:r>
              <a:rPr lang="ru" sz="4000" dirty="0"/>
              <a:t>олодое поколение</a:t>
            </a:r>
          </a:p>
          <a:p>
            <a:r>
              <a:rPr lang="uk-UA" sz="4000" dirty="0"/>
              <a:t>- не </a:t>
            </a:r>
            <a:r>
              <a:rPr lang="uk-UA" sz="4000" dirty="0" err="1"/>
              <a:t>всегда</a:t>
            </a:r>
            <a:r>
              <a:rPr lang="uk-UA" sz="4000" dirty="0"/>
              <a:t> </a:t>
            </a:r>
            <a:r>
              <a:rPr lang="uk-UA" sz="4000" dirty="0" err="1"/>
              <a:t>хорошо</a:t>
            </a:r>
            <a:r>
              <a:rPr lang="ru" sz="4000" dirty="0"/>
              <a:t> работает                      </a:t>
            </a:r>
          </a:p>
          <a:p>
            <a:r>
              <a:rPr lang="ru" sz="4000" dirty="0"/>
              <a:t>   с волонтерам</a:t>
            </a:r>
            <a:r>
              <a:rPr lang="uk-UA" sz="4000" dirty="0"/>
              <a:t>и </a:t>
            </a:r>
            <a:r>
              <a:rPr lang="ru" sz="4000" dirty="0"/>
              <a:t>или </a:t>
            </a:r>
            <a:r>
              <a:rPr lang="uk-UA" sz="4000" dirty="0" err="1"/>
              <a:t>работниками</a:t>
            </a:r>
            <a:r>
              <a:rPr lang="uk-UA" sz="4000" dirty="0"/>
              <a:t>  </a:t>
            </a:r>
          </a:p>
          <a:p>
            <a:r>
              <a:rPr lang="uk-UA" sz="4000" dirty="0"/>
              <a:t>   </a:t>
            </a:r>
            <a:r>
              <a:rPr lang="uk-UA" sz="4000" dirty="0" err="1"/>
              <a:t>офисов</a:t>
            </a:r>
            <a:r>
              <a:rPr lang="ru" sz="4000" dirty="0"/>
              <a:t>.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999365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вы находитесь на этом уровне: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Знайте описание своей работы.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мите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ответственность.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Делайте больше, чем 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вас                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ется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Предлагайте идеи для изменений и</a:t>
            </a:r>
          </a:p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улучшени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u="sng" dirty="0"/>
              <a:t>Разрешение</a:t>
            </a:r>
            <a:endParaRPr lang="en-US" sz="4000" dirty="0"/>
          </a:p>
          <a:p>
            <a:r>
              <a:rPr lang="ru" sz="4000" dirty="0"/>
              <a:t>Построен на отношениях</a:t>
            </a:r>
          </a:p>
          <a:p>
            <a:endParaRPr lang="en-US" sz="4000" u="sng" dirty="0"/>
          </a:p>
          <a:p>
            <a:r>
              <a:rPr lang="ru" sz="4000" dirty="0"/>
              <a:t>«</a:t>
            </a:r>
            <a:r>
              <a:rPr lang="ru-RU" sz="4000" dirty="0"/>
              <a:t>Настоящее лидерство побуждает людей работать на вас, когда они не обязаны этого делать</a:t>
            </a:r>
            <a:r>
              <a:rPr lang="ru" sz="4000" dirty="0"/>
              <a:t>».</a:t>
            </a:r>
          </a:p>
          <a:p>
            <a:r>
              <a:rPr lang="ru" sz="4000" dirty="0"/>
              <a:t>- Фред Смит</a:t>
            </a:r>
          </a:p>
          <a:p>
            <a:endParaRPr lang="en-US" sz="4000" dirty="0"/>
          </a:p>
          <a:p>
            <a:r>
              <a:rPr lang="ru" sz="4000" dirty="0"/>
              <a:t>Не пропустите этот уровень!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52397" y="152400"/>
            <a:ext cx="899160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вы находитесь на этом уровне: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Любите своих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подчиненн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больше, чем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их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действия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Принимайте взаимовыгодные решения с людьми.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Привлекайте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других.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вам приходится справляться с трудными людьми и обстоятельствами, делайте это быстро.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29295</TotalTime>
  <Words>185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43</cp:revision>
  <cp:lastPrinted>2016-07-08T14:19:14Z</cp:lastPrinted>
  <dcterms:created xsi:type="dcterms:W3CDTF">2016-06-02T20:10:49Z</dcterms:created>
  <dcterms:modified xsi:type="dcterms:W3CDTF">2023-04-28T11:28:49Z</dcterms:modified>
</cp:coreProperties>
</file>