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3AAE-4A04-4142-91A7-B8729B671834}" type="datetimeFigureOut">
              <a:rPr lang="en-US" smtClean="0"/>
              <a:t>12/6/2024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4373-C47D-4ABC-919D-6F334A31E1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3AAE-4A04-4142-91A7-B8729B671834}" type="datetimeFigureOut">
              <a:rPr lang="en-US" smtClean="0"/>
              <a:t>12/6/2024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4373-C47D-4ABC-919D-6F334A31E1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3AAE-4A04-4142-91A7-B8729B671834}" type="datetimeFigureOut">
              <a:rPr lang="en-US" smtClean="0"/>
              <a:t>12/6/2024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4373-C47D-4ABC-919D-6F334A31E1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3AAE-4A04-4142-91A7-B8729B671834}" type="datetimeFigureOut">
              <a:rPr lang="en-US" smtClean="0"/>
              <a:t>12/6/2024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4373-C47D-4ABC-919D-6F334A31E1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3AAE-4A04-4142-91A7-B8729B671834}" type="datetimeFigureOut">
              <a:rPr lang="en-US" smtClean="0"/>
              <a:t>12/6/2024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4373-C47D-4ABC-919D-6F334A31E1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3AAE-4A04-4142-91A7-B8729B671834}" type="datetimeFigureOut">
              <a:rPr lang="en-US" smtClean="0"/>
              <a:t>12/6/2024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4373-C47D-4ABC-919D-6F334A31E1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3AAE-4A04-4142-91A7-B8729B671834}" type="datetimeFigureOut">
              <a:rPr lang="en-US" smtClean="0"/>
              <a:t>12/6/2024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4373-C47D-4ABC-919D-6F334A31E1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3AAE-4A04-4142-91A7-B8729B671834}" type="datetimeFigureOut">
              <a:rPr lang="en-US" smtClean="0"/>
              <a:t>12/6/2024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4373-C47D-4ABC-919D-6F334A31E1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3AAE-4A04-4142-91A7-B8729B671834}" type="datetimeFigureOut">
              <a:rPr lang="en-US" smtClean="0"/>
              <a:t>12/6/2024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4373-C47D-4ABC-919D-6F334A31E1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3AAE-4A04-4142-91A7-B8729B671834}" type="datetimeFigureOut">
              <a:rPr lang="en-US" smtClean="0"/>
              <a:t>12/6/2024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4373-C47D-4ABC-919D-6F334A31E1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3AAE-4A04-4142-91A7-B8729B671834}" type="datetimeFigureOut">
              <a:rPr lang="en-US" smtClean="0"/>
              <a:t>12/6/2024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4373-C47D-4ABC-919D-6F334A31E1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C3AAE-4A04-4142-91A7-B8729B671834}" type="datetimeFigureOut">
              <a:rPr lang="en-US" smtClean="0"/>
              <a:t>12/6/2024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D4373-C47D-4ABC-919D-6F334A31E19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Selecting a Church Elder - Thinking on Scriptu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3113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24000" y="762000"/>
            <a:ext cx="501329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Elders Session 5: What Elders Do </a:t>
            </a:r>
          </a:p>
          <a:p>
            <a:r>
              <a:rPr lang="en-US" sz="2800" dirty="0">
                <a:solidFill>
                  <a:schemeClr val="bg1"/>
                </a:solidFill>
              </a:rPr>
              <a:t>	</a:t>
            </a:r>
            <a:r>
              <a:rPr lang="en-US" sz="2800" dirty="0" smtClean="0">
                <a:solidFill>
                  <a:schemeClr val="bg1"/>
                </a:solidFill>
              </a:rPr>
              <a:t>Elders Protect the Sheep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0" y="1143000"/>
            <a:ext cx="7239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lvl="1" indent="-742950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C. Siege</a:t>
            </a:r>
          </a:p>
          <a:p>
            <a:pPr marL="1200150" lvl="1" indent="-742950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Ephesians 6:13 Day of evil</a:t>
            </a:r>
          </a:p>
          <a:p>
            <a:pPr marL="1200150" lvl="1" indent="-742950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D. Surprise </a:t>
            </a:r>
          </a:p>
          <a:p>
            <a:pPr marL="1200150" lvl="1" indent="-742950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Ephesians 6:16 fiery arrows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Be Aware rubber stamp stock vector. Illustration of secure - 833014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28600"/>
            <a:ext cx="6705600" cy="62445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838200"/>
            <a:ext cx="7772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“And what I have forgiven, if there is anything to forgive, I have forgiven in the sight of Christ for your sake, in order that Satan might not outwit us.  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we are not unaware of his schemes.”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Corinthians 2:11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04800"/>
            <a:ext cx="83058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Extent of His Power 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A. Pain and Suffering	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10:38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“healing all who 		were under the power of the 		devil.”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Luke 13:16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Woman bound by 		Satan for 18 years.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 Timothy 3:7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457200"/>
            <a:ext cx="76962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 The Power of Death?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Hebrews 2:14 “might break the power of him who holds the power of death—that is, the devil.”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C. Snares or Traps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Timothy 3:7  Deacons have a good reputation with outsiders –not fall into the devil’s trap. 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1" y="381000"/>
            <a:ext cx="8153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D. Inject Wicked Purposes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John 13:2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devil had already 	prompted Judas to betray him.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5:3 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has Satan filled 	your heart….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Enter and Control a person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John 13:27 As soon Judas took 	the bread Satan entered him.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838200"/>
            <a:ext cx="84582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F. Torment God’s Servants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Luke 22:31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Satan has asked to 	sift 	you like wheat </a:t>
            </a:r>
          </a:p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G. Hinder God’s Servants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Thessalonians 2:18 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	wanted 	to come to you, but Satan 	blocked 	our way.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1" y="762000"/>
            <a:ext cx="7086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H. Prison (figurative?)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Revelation 2:10  The devil 	will put some of you in 	prison to test you.  Smyrna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381000"/>
            <a:ext cx="7924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Extent of His Power 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A. Pain and Suffering	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B. The Power of Death?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C. Snares or Traps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1600200" y="2819400"/>
            <a:ext cx="5943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D. Inject Wicked Purposes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 Enter and Control a person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F. Torment God’s Servants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G. Hinder God’s Servants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H. Imprisonment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52400"/>
            <a:ext cx="77724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Strategies of Satan</a:t>
            </a:r>
          </a:p>
          <a:p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 Subtlety </a:t>
            </a:r>
          </a:p>
          <a:p>
            <a:pPr marL="1200150" lvl="1" indent="-742950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Genesis 3:1</a:t>
            </a:r>
          </a:p>
          <a:p>
            <a:pPr marL="1200150" lvl="1" indent="-742950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Ephesians 6:11 </a:t>
            </a:r>
          </a:p>
          <a:p>
            <a:pPr marL="1200150" lvl="1" indent="-742950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Guerilla Attacks  I Timothy 3:7</a:t>
            </a:r>
          </a:p>
          <a:p>
            <a:pPr marL="1200150" lvl="1" indent="-742950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Devil’s trap </a:t>
            </a:r>
          </a:p>
          <a:p>
            <a:pPr marL="1200150" lvl="1" indent="-742950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 Schism </a:t>
            </a:r>
          </a:p>
          <a:p>
            <a:pPr marL="1200150" lvl="1" indent="-742950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Corinthians 1:12 </a:t>
            </a:r>
          </a:p>
          <a:p>
            <a:pPr marL="1200150" lvl="1" indent="-742950"/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200150" lvl="1" indent="-742950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120</Words>
  <Application>Microsoft Office PowerPoint</Application>
  <PresentationFormat>On-screen Show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1</cp:revision>
  <dcterms:created xsi:type="dcterms:W3CDTF">2024-12-06T17:36:05Z</dcterms:created>
  <dcterms:modified xsi:type="dcterms:W3CDTF">2024-12-06T19:16:45Z</dcterms:modified>
</cp:coreProperties>
</file>