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1FFF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p:restoredTop sz="94674"/>
  </p:normalViewPr>
  <p:slideViewPr>
    <p:cSldViewPr snapToGrid="0" snapToObjects="1">
      <p:cViewPr varScale="1">
        <p:scale>
          <a:sx n="124" d="100"/>
          <a:sy n="124" d="100"/>
        </p:scale>
        <p:origin x="616" y="16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9/11/24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9/11/24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9/11/24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9/11/24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9/11/24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9/11/24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9/11/24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9/11/24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9/11/24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9/11/24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9/11/24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51FFFF"/>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9/11/24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t>What is a Host Minister in Ministry Hosting?</a:t>
            </a:r>
          </a:p>
        </p:txBody>
      </p:sp>
      <p:sp>
        <p:nvSpPr>
          <p:cNvPr id="3" name="Subtitle 2"/>
          <p:cNvSpPr>
            <a:spLocks noGrp="1"/>
          </p:cNvSpPr>
          <p:nvPr>
            <p:ph type="subTitle" idx="1"/>
          </p:nvPr>
        </p:nvSpPr>
        <p:spPr/>
        <p:txBody>
          <a:bodyPr/>
          <a:lstStyle/>
          <a:p>
            <a:r>
              <a:t>Integrating Hospitality and Ministry</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Conclusion</a:t>
            </a:r>
          </a:p>
        </p:txBody>
      </p:sp>
      <p:sp>
        <p:nvSpPr>
          <p:cNvPr id="3" name="Content Placeholder 2"/>
          <p:cNvSpPr>
            <a:spLocks noGrp="1"/>
          </p:cNvSpPr>
          <p:nvPr>
            <p:ph idx="1"/>
          </p:nvPr>
        </p:nvSpPr>
        <p:spPr/>
        <p:txBody>
          <a:bodyPr/>
          <a:lstStyle/>
          <a:p>
            <a:pPr marL="0" indent="0">
              <a:buNone/>
            </a:pPr>
            <a:r>
              <a:rPr dirty="0"/>
              <a:t>The Host Minister plays a vital role in modern Christian ministry by blending hospitality with spiritual leadership. By offering spaces for Bible study, care, and ministry, Host Ministers create environments where individuals can encounter God and experience healing. Through hospitality, they embody the love of Christ in everyday interactions.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Introduction to Host Ministers</a:t>
            </a:r>
          </a:p>
        </p:txBody>
      </p:sp>
      <p:sp>
        <p:nvSpPr>
          <p:cNvPr id="3" name="Content Placeholder 2"/>
          <p:cNvSpPr>
            <a:spLocks noGrp="1"/>
          </p:cNvSpPr>
          <p:nvPr>
            <p:ph idx="1"/>
          </p:nvPr>
        </p:nvSpPr>
        <p:spPr/>
        <p:txBody>
          <a:bodyPr/>
          <a:lstStyle/>
          <a:p>
            <a:pPr marL="0" indent="0">
              <a:buNone/>
            </a:pPr>
            <a:r>
              <a:rPr dirty="0"/>
              <a:t>A Host Minister is a clergy member or minister who strategically combines hospitality with ministry. Rooted in the biblical call to be 'given to hospitality' (Romans 12:13, WEB), Host Ministers create environments where individuals can encounter God, experience community, and engage in meaningful conversations about faith, life, and healing.</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How Host Ministers Operate</a:t>
            </a:r>
          </a:p>
        </p:txBody>
      </p:sp>
      <p:sp>
        <p:nvSpPr>
          <p:cNvPr id="3" name="Content Placeholder 2"/>
          <p:cNvSpPr>
            <a:spLocks noGrp="1"/>
          </p:cNvSpPr>
          <p:nvPr>
            <p:ph idx="1"/>
          </p:nvPr>
        </p:nvSpPr>
        <p:spPr/>
        <p:txBody>
          <a:bodyPr/>
          <a:lstStyle/>
          <a:p>
            <a:pPr marL="0" indent="0">
              <a:buNone/>
            </a:pPr>
            <a:r>
              <a:rPr dirty="0"/>
              <a:t>Host Ministers can be connected to a church, a soul center, or credentialed as clergy in the community. They integrate ministry and hospitality in dynamic ways, serving in volunteer, part-time, or full-time capacities. This specialization allows Host Ministers to perform various ministry roles where ministry and hospitality intersect.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Roles of a Host Minister</a:t>
            </a:r>
          </a:p>
        </p:txBody>
      </p:sp>
      <p:sp>
        <p:nvSpPr>
          <p:cNvPr id="3" name="Content Placeholder 2"/>
          <p:cNvSpPr>
            <a:spLocks noGrp="1"/>
          </p:cNvSpPr>
          <p:nvPr>
            <p:ph idx="1"/>
          </p:nvPr>
        </p:nvSpPr>
        <p:spPr/>
        <p:txBody>
          <a:bodyPr/>
          <a:lstStyle/>
          <a:p>
            <a:pPr marL="0" indent="0">
              <a:buNone/>
            </a:pPr>
            <a:r>
              <a:rPr dirty="0"/>
              <a:t>The common characteristic across all roles of Host Ministers is that ministry and hospitality meet. This opens the door to a holistic approach to spiritual leadership where individuals feel welcomed and nourished spiritually. Here are 50 potential ministry roles that a Host Minister can perform.</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50 Ministry Roles a Host Minister Can Perform (1-10)</a:t>
            </a:r>
          </a:p>
        </p:txBody>
      </p:sp>
      <p:sp>
        <p:nvSpPr>
          <p:cNvPr id="3" name="Content Placeholder 2"/>
          <p:cNvSpPr>
            <a:spLocks noGrp="1"/>
          </p:cNvSpPr>
          <p:nvPr>
            <p:ph idx="1"/>
          </p:nvPr>
        </p:nvSpPr>
        <p:spPr/>
        <p:txBody>
          <a:bodyPr>
            <a:normAutofit fontScale="85000" lnSpcReduction="20000"/>
          </a:bodyPr>
          <a:lstStyle/>
          <a:p>
            <a:pPr marL="0" indent="0">
              <a:buNone/>
            </a:pPr>
            <a:r>
              <a:rPr dirty="0"/>
              <a:t>1. Small Group Leader </a:t>
            </a:r>
          </a:p>
          <a:p>
            <a:pPr marL="0" indent="0">
              <a:buNone/>
            </a:pPr>
            <a:r>
              <a:rPr dirty="0"/>
              <a:t>2. House Church Pastor </a:t>
            </a:r>
          </a:p>
          <a:p>
            <a:pPr marL="0" indent="0">
              <a:buNone/>
            </a:pPr>
            <a:r>
              <a:rPr dirty="0"/>
              <a:t>3. </a:t>
            </a:r>
            <a:r>
              <a:rPr dirty="0" err="1"/>
              <a:t>Hospitallier</a:t>
            </a:r>
            <a:r>
              <a:rPr dirty="0"/>
              <a:t> </a:t>
            </a:r>
          </a:p>
          <a:p>
            <a:pPr marL="0" indent="0">
              <a:buNone/>
            </a:pPr>
            <a:r>
              <a:rPr dirty="0"/>
              <a:t>4. Wedding Officiant </a:t>
            </a:r>
          </a:p>
          <a:p>
            <a:pPr marL="0" indent="0">
              <a:buNone/>
            </a:pPr>
            <a:r>
              <a:rPr dirty="0"/>
              <a:t>5. Marriage Officiant </a:t>
            </a:r>
          </a:p>
          <a:p>
            <a:pPr marL="0" indent="0">
              <a:buNone/>
            </a:pPr>
            <a:r>
              <a:rPr dirty="0"/>
              <a:t>6. Youth Ministry Host </a:t>
            </a:r>
          </a:p>
          <a:p>
            <a:pPr marL="0" indent="0">
              <a:buNone/>
            </a:pPr>
            <a:r>
              <a:rPr dirty="0"/>
              <a:t>7. Romance Officiant </a:t>
            </a:r>
          </a:p>
          <a:p>
            <a:pPr marL="0" indent="0">
              <a:buNone/>
            </a:pPr>
            <a:r>
              <a:rPr dirty="0"/>
              <a:t>8. Prayer Group Leader </a:t>
            </a:r>
          </a:p>
          <a:p>
            <a:pPr marL="0" indent="0">
              <a:buNone/>
            </a:pPr>
            <a:r>
              <a:rPr dirty="0"/>
              <a:t>9. Chaplain </a:t>
            </a:r>
          </a:p>
          <a:p>
            <a:pPr marL="0" indent="0">
              <a:buNone/>
            </a:pPr>
            <a:r>
              <a:rPr dirty="0"/>
              <a:t>10. Children’s Ministry Host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50 Ministry Roles (11-20)</a:t>
            </a:r>
          </a:p>
        </p:txBody>
      </p:sp>
      <p:sp>
        <p:nvSpPr>
          <p:cNvPr id="3" name="Content Placeholder 2"/>
          <p:cNvSpPr>
            <a:spLocks noGrp="1"/>
          </p:cNvSpPr>
          <p:nvPr>
            <p:ph idx="1"/>
          </p:nvPr>
        </p:nvSpPr>
        <p:spPr/>
        <p:txBody>
          <a:bodyPr>
            <a:normAutofit fontScale="85000" lnSpcReduction="20000"/>
          </a:bodyPr>
          <a:lstStyle/>
          <a:p>
            <a:pPr marL="0" indent="0">
              <a:buNone/>
            </a:pPr>
            <a:r>
              <a:rPr dirty="0"/>
              <a:t>11. Pre-Marital Counseling Minister </a:t>
            </a:r>
          </a:p>
          <a:p>
            <a:pPr marL="0" indent="0">
              <a:buNone/>
            </a:pPr>
            <a:r>
              <a:rPr dirty="0"/>
              <a:t>12. Crisis Counselor </a:t>
            </a:r>
          </a:p>
          <a:p>
            <a:pPr marL="0" indent="0">
              <a:buNone/>
            </a:pPr>
            <a:r>
              <a:rPr dirty="0"/>
              <a:t>13. Discipleship Mentor </a:t>
            </a:r>
          </a:p>
          <a:p>
            <a:pPr marL="0" indent="0">
              <a:buNone/>
            </a:pPr>
            <a:r>
              <a:rPr dirty="0"/>
              <a:t>14. Community Outreach Leader </a:t>
            </a:r>
          </a:p>
          <a:p>
            <a:pPr marL="0" indent="0">
              <a:buNone/>
            </a:pPr>
            <a:r>
              <a:rPr dirty="0"/>
              <a:t>15. Funeral Officiant </a:t>
            </a:r>
          </a:p>
          <a:p>
            <a:pPr marL="0" indent="0">
              <a:buNone/>
            </a:pPr>
            <a:r>
              <a:rPr dirty="0"/>
              <a:t>16. Job Skills Ministry Leader </a:t>
            </a:r>
          </a:p>
          <a:p>
            <a:pPr marL="0" indent="0">
              <a:buNone/>
            </a:pPr>
            <a:r>
              <a:rPr dirty="0"/>
              <a:t>17. Recovery Group Host </a:t>
            </a:r>
          </a:p>
          <a:p>
            <a:pPr marL="0" indent="0">
              <a:buNone/>
            </a:pPr>
            <a:r>
              <a:rPr lang="en-US" dirty="0"/>
              <a:t>1</a:t>
            </a:r>
            <a:r>
              <a:rPr dirty="0"/>
              <a:t>8. Cultural Exchange Host </a:t>
            </a:r>
          </a:p>
          <a:p>
            <a:pPr marL="0" indent="0">
              <a:buNone/>
            </a:pPr>
            <a:r>
              <a:rPr dirty="0"/>
              <a:t>19. Christian Coach </a:t>
            </a:r>
          </a:p>
          <a:p>
            <a:pPr marL="0" indent="0">
              <a:buNone/>
            </a:pPr>
            <a:r>
              <a:rPr dirty="0"/>
              <a:t>20. Homeless Outreach Host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50 Ministry Roles (21-30)</a:t>
            </a:r>
          </a:p>
        </p:txBody>
      </p:sp>
      <p:sp>
        <p:nvSpPr>
          <p:cNvPr id="3" name="Content Placeholder 2"/>
          <p:cNvSpPr>
            <a:spLocks noGrp="1"/>
          </p:cNvSpPr>
          <p:nvPr>
            <p:ph idx="1"/>
          </p:nvPr>
        </p:nvSpPr>
        <p:spPr/>
        <p:txBody>
          <a:bodyPr>
            <a:normAutofit fontScale="85000" lnSpcReduction="20000"/>
          </a:bodyPr>
          <a:lstStyle/>
          <a:p>
            <a:pPr marL="0" indent="0">
              <a:buNone/>
            </a:pPr>
            <a:r>
              <a:rPr dirty="0"/>
              <a:t>21. Marriage Mentor </a:t>
            </a:r>
          </a:p>
          <a:p>
            <a:pPr marL="0" indent="0">
              <a:buNone/>
            </a:pPr>
            <a:r>
              <a:rPr dirty="0"/>
              <a:t>22. Church Fellowship Host </a:t>
            </a:r>
          </a:p>
          <a:p>
            <a:pPr marL="0" indent="0">
              <a:buNone/>
            </a:pPr>
            <a:r>
              <a:rPr dirty="0"/>
              <a:t>23. Hospitality Evangelist </a:t>
            </a:r>
          </a:p>
          <a:p>
            <a:pPr marL="0" indent="0">
              <a:buNone/>
            </a:pPr>
            <a:r>
              <a:rPr dirty="0"/>
              <a:t>24. Single Parent Support Host </a:t>
            </a:r>
          </a:p>
          <a:p>
            <a:pPr marL="0" indent="0">
              <a:buNone/>
            </a:pPr>
            <a:r>
              <a:rPr dirty="0"/>
              <a:t>25. Grief Support Leader </a:t>
            </a:r>
          </a:p>
          <a:p>
            <a:pPr marL="0" indent="0">
              <a:buNone/>
            </a:pPr>
            <a:r>
              <a:rPr dirty="0"/>
              <a:t>26. Healing Ministry Host </a:t>
            </a:r>
          </a:p>
          <a:p>
            <a:pPr marL="0" indent="0">
              <a:buNone/>
            </a:pPr>
            <a:r>
              <a:rPr dirty="0"/>
              <a:t>27. Adoption and Foster Care Ministry Leader </a:t>
            </a:r>
          </a:p>
          <a:p>
            <a:pPr marL="0" indent="0">
              <a:buNone/>
            </a:pPr>
            <a:r>
              <a:rPr dirty="0"/>
              <a:t>28. Elderly Care Minister </a:t>
            </a:r>
          </a:p>
          <a:p>
            <a:pPr marL="0" indent="0">
              <a:buNone/>
            </a:pPr>
            <a:r>
              <a:rPr dirty="0"/>
              <a:t>29. Spiritual Retreat Host </a:t>
            </a:r>
          </a:p>
          <a:p>
            <a:pPr marL="0" indent="0">
              <a:buNone/>
            </a:pPr>
            <a:r>
              <a:rPr dirty="0"/>
              <a:t>30. Prayer Retreat Host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50 Ministry Roles (31-40)</a:t>
            </a:r>
          </a:p>
        </p:txBody>
      </p:sp>
      <p:sp>
        <p:nvSpPr>
          <p:cNvPr id="3" name="Content Placeholder 2"/>
          <p:cNvSpPr>
            <a:spLocks noGrp="1"/>
          </p:cNvSpPr>
          <p:nvPr>
            <p:ph idx="1"/>
          </p:nvPr>
        </p:nvSpPr>
        <p:spPr/>
        <p:txBody>
          <a:bodyPr>
            <a:normAutofit fontScale="85000" lnSpcReduction="20000"/>
          </a:bodyPr>
          <a:lstStyle/>
          <a:p>
            <a:pPr marL="0" indent="0">
              <a:buNone/>
            </a:pPr>
            <a:r>
              <a:rPr dirty="0"/>
              <a:t>31. New Believer Mentor </a:t>
            </a:r>
          </a:p>
          <a:p>
            <a:pPr marL="0" indent="0">
              <a:buNone/>
            </a:pPr>
            <a:r>
              <a:rPr dirty="0"/>
              <a:t>32. Funeral Reception Host </a:t>
            </a:r>
          </a:p>
          <a:p>
            <a:pPr marL="0" indent="0">
              <a:buNone/>
            </a:pPr>
            <a:r>
              <a:rPr dirty="0"/>
              <a:t>33. Missionary Host </a:t>
            </a:r>
          </a:p>
          <a:p>
            <a:pPr marL="0" indent="0">
              <a:buNone/>
            </a:pPr>
            <a:r>
              <a:rPr dirty="0"/>
              <a:t>34. Job Placement Ministry Host </a:t>
            </a:r>
          </a:p>
          <a:p>
            <a:pPr marL="0" indent="0">
              <a:buNone/>
            </a:pPr>
            <a:r>
              <a:rPr dirty="0"/>
              <a:t>35. Online Ministry Host </a:t>
            </a:r>
          </a:p>
          <a:p>
            <a:pPr marL="0" indent="0">
              <a:buNone/>
            </a:pPr>
            <a:r>
              <a:rPr dirty="0"/>
              <a:t>36. Trauma Care Minister </a:t>
            </a:r>
          </a:p>
          <a:p>
            <a:pPr marL="0" indent="0">
              <a:buNone/>
            </a:pPr>
            <a:r>
              <a:rPr dirty="0"/>
              <a:t>37. Financial Stewardship Mentor </a:t>
            </a:r>
          </a:p>
          <a:p>
            <a:pPr marL="0" indent="0">
              <a:buNone/>
            </a:pPr>
            <a:r>
              <a:rPr dirty="0"/>
              <a:t>38. School Chaplain </a:t>
            </a:r>
          </a:p>
          <a:p>
            <a:pPr marL="0" indent="0">
              <a:buNone/>
            </a:pPr>
            <a:r>
              <a:rPr dirty="0"/>
              <a:t>39. Single Parent Ministry Host </a:t>
            </a:r>
          </a:p>
          <a:p>
            <a:pPr marL="0" indent="0">
              <a:buNone/>
            </a:pPr>
            <a:r>
              <a:rPr dirty="0"/>
              <a:t>40. Life Transition Host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50 Ministry Roles (41-50)</a:t>
            </a:r>
          </a:p>
        </p:txBody>
      </p:sp>
      <p:sp>
        <p:nvSpPr>
          <p:cNvPr id="3" name="Content Placeholder 2"/>
          <p:cNvSpPr>
            <a:spLocks noGrp="1"/>
          </p:cNvSpPr>
          <p:nvPr>
            <p:ph idx="1"/>
          </p:nvPr>
        </p:nvSpPr>
        <p:spPr/>
        <p:txBody>
          <a:bodyPr>
            <a:normAutofit fontScale="92500" lnSpcReduction="20000"/>
          </a:bodyPr>
          <a:lstStyle/>
          <a:p>
            <a:pPr marL="0" indent="0">
              <a:buNone/>
            </a:pPr>
            <a:r>
              <a:rPr dirty="0"/>
              <a:t>41. Child Care Ministry Leader </a:t>
            </a:r>
          </a:p>
          <a:p>
            <a:pPr marL="0" indent="0">
              <a:buNone/>
            </a:pPr>
            <a:r>
              <a:rPr dirty="0"/>
              <a:t>42. Hospital Chaplain </a:t>
            </a:r>
          </a:p>
          <a:p>
            <a:pPr marL="0" indent="0">
              <a:buNone/>
            </a:pPr>
            <a:r>
              <a:rPr dirty="0"/>
              <a:t>43. Prisoner Outreach Host </a:t>
            </a:r>
          </a:p>
          <a:p>
            <a:pPr marL="0" indent="0">
              <a:buNone/>
            </a:pPr>
            <a:r>
              <a:rPr dirty="0"/>
              <a:t>44. Visitation Minister </a:t>
            </a:r>
          </a:p>
          <a:p>
            <a:pPr marL="0" indent="0">
              <a:buNone/>
            </a:pPr>
            <a:r>
              <a:rPr dirty="0"/>
              <a:t>45. New Believer Mentor </a:t>
            </a:r>
          </a:p>
          <a:p>
            <a:pPr marL="0" indent="0">
              <a:buNone/>
            </a:pPr>
            <a:r>
              <a:rPr dirty="0"/>
              <a:t>46. Homeless Shelter Ministry Leader </a:t>
            </a:r>
          </a:p>
          <a:p>
            <a:pPr marL="0" indent="0">
              <a:buNone/>
            </a:pPr>
            <a:r>
              <a:rPr dirty="0"/>
              <a:t>47. Christian Business Mentor </a:t>
            </a:r>
          </a:p>
          <a:p>
            <a:pPr marL="0" indent="0">
              <a:buNone/>
            </a:pPr>
            <a:r>
              <a:rPr dirty="0"/>
              <a:t>48. Faith-Based Counselor </a:t>
            </a:r>
            <a:endParaRPr lang="en-US" dirty="0"/>
          </a:p>
          <a:p>
            <a:pPr marL="0" indent="0">
              <a:buNone/>
            </a:pPr>
            <a:r>
              <a:rPr dirty="0"/>
              <a:t>49. Language Learning Host </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24</TotalTime>
  <Words>518</Words>
  <Application>Microsoft Macintosh PowerPoint</Application>
  <PresentationFormat>On-screen Show (4:3)</PresentationFormat>
  <Paragraphs>64</Paragraphs>
  <Slides>10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Calibri</vt:lpstr>
      <vt:lpstr>Office Theme</vt:lpstr>
      <vt:lpstr>What is a Host Minister in Ministry Hosting?</vt:lpstr>
      <vt:lpstr>Introduction to Host Ministers</vt:lpstr>
      <vt:lpstr>How Host Ministers Operate</vt:lpstr>
      <vt:lpstr>Roles of a Host Minister</vt:lpstr>
      <vt:lpstr>50 Ministry Roles a Host Minister Can Perform (1-10)</vt:lpstr>
      <vt:lpstr>50 Ministry Roles (11-20)</vt:lpstr>
      <vt:lpstr>50 Ministry Roles (21-30)</vt:lpstr>
      <vt:lpstr>50 Ministry Roles (31-40)</vt:lpstr>
      <vt:lpstr>50 Ministry Roles (41-50)</vt:lpstr>
      <vt:lpstr>Conclusion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is a Host Minister in Ministry Hosting?</dc:title>
  <dc:subject/>
  <dc:creator/>
  <cp:keywords/>
  <dc:description>generated using python-pptx</dc:description>
  <cp:lastModifiedBy>Christian Leaders Institute</cp:lastModifiedBy>
  <cp:revision>3</cp:revision>
  <dcterms:created xsi:type="dcterms:W3CDTF">2013-01-27T09:14:16Z</dcterms:created>
  <dcterms:modified xsi:type="dcterms:W3CDTF">2024-09-11T12:56:49Z</dcterms:modified>
  <cp:category/>
</cp:coreProperties>
</file>