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5" r:id="rId3"/>
    <p:sldId id="273" r:id="rId4"/>
    <p:sldId id="274" r:id="rId5"/>
    <p:sldId id="257" r:id="rId6"/>
    <p:sldId id="258" r:id="rId7"/>
    <p:sldId id="272" r:id="rId8"/>
    <p:sldId id="267" r:id="rId9"/>
    <p:sldId id="268" r:id="rId10"/>
    <p:sldId id="269" r:id="rId11"/>
    <p:sldId id="270" r:id="rId12"/>
    <p:sldId id="271" r:id="rId13"/>
    <p:sldId id="259" r:id="rId14"/>
    <p:sldId id="276" r:id="rId15"/>
  </p:sldIdLst>
  <p:sldSz cx="9144000" cy="6858000" type="screen4x3"/>
  <p:notesSz cx="6858000" cy="9144000"/>
  <p:defaultTextStyle>
    <a:defPPr>
      <a:defRPr lang="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2904" y="9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B5B10F-C089-43FC-AC58-E7D4C49E3D0B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DA6123-4513-4B49-A36E-51046EC4D5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060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DA6123-4513-4B49-A36E-51046EC4D5D3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780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34B-55AA-4B05-834C-1808AAA5F9E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B703-82B1-47D8-B11E-738ACA97B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978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34B-55AA-4B05-834C-1808AAA5F9E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B703-82B1-47D8-B11E-738ACA97B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53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34B-55AA-4B05-834C-1808AAA5F9E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B703-82B1-47D8-B11E-738ACA97B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044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34B-55AA-4B05-834C-1808AAA5F9E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B703-82B1-47D8-B11E-738ACA97B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492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34B-55AA-4B05-834C-1808AAA5F9E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B703-82B1-47D8-B11E-738ACA97B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853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34B-55AA-4B05-834C-1808AAA5F9E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B703-82B1-47D8-B11E-738ACA97B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970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34B-55AA-4B05-834C-1808AAA5F9E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B703-82B1-47D8-B11E-738ACA97B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564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34B-55AA-4B05-834C-1808AAA5F9E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B703-82B1-47D8-B11E-738ACA97B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939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34B-55AA-4B05-834C-1808AAA5F9E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B703-82B1-47D8-B11E-738ACA97B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650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34B-55AA-4B05-834C-1808AAA5F9E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B703-82B1-47D8-B11E-738ACA97B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05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34B-55AA-4B05-834C-1808AAA5F9E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B703-82B1-47D8-B11E-738ACA97B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269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"/>
              <a:t>Зразок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0934B-55AA-4B05-834C-1808AAA5F9EF}" type="datetimeFigureOut">
              <a:rPr lang="ru-RU" smtClean="0"/>
              <a:t>17.09.2022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1B703-82B1-47D8-B11E-738ACA97B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263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91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uk" dirty="0"/>
              <a:t>Апологетика та Рятувальна віра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708920"/>
            <a:ext cx="8856984" cy="3816424"/>
          </a:xfrm>
        </p:spPr>
        <p:txBody>
          <a:bodyPr>
            <a:normAutofit/>
          </a:bodyPr>
          <a:lstStyle/>
          <a:p>
            <a:pPr lvl="1" algn="l"/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51820" y="2060848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3200" dirty="0"/>
              <a:t>Три рівні віри: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870225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508" y="257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/>
          <a:lstStyle/>
          <a:p>
            <a:r>
              <a:rPr lang="uk" dirty="0"/>
              <a:t>Апологетика та Рятувальна віра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6508" y="2564904"/>
            <a:ext cx="8908988" cy="4032448"/>
          </a:xfrm>
        </p:spPr>
        <p:txBody>
          <a:bodyPr>
            <a:normAutofit/>
          </a:bodyPr>
          <a:lstStyle/>
          <a:p>
            <a:pPr lvl="1"/>
            <a:br>
              <a:rPr lang="ru-RU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uk" dirty="0">
                <a:solidFill>
                  <a:schemeClr val="tx1"/>
                </a:solidFill>
              </a:rPr>
              <a:t>Бог існує : </a:t>
            </a:r>
            <a:r>
              <a:rPr lang="uk" i="1" dirty="0">
                <a:solidFill>
                  <a:schemeClr val="tx1"/>
                </a:solidFill>
              </a:rPr>
              <a:t>Рим . 1:18-20</a:t>
            </a:r>
            <a:endParaRPr lang="ru-RU" i="1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uk" dirty="0">
                <a:solidFill>
                  <a:schemeClr val="tx1"/>
                </a:solidFill>
              </a:rPr>
              <a:t>Я грішник : </a:t>
            </a:r>
            <a:r>
              <a:rPr lang="uk" i="1" dirty="0">
                <a:solidFill>
                  <a:schemeClr val="tx1"/>
                </a:solidFill>
              </a:rPr>
              <a:t>Рим . 3:23</a:t>
            </a:r>
            <a:endParaRPr lang="ru-RU" i="1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uk" dirty="0">
                <a:solidFill>
                  <a:schemeClr val="tx1"/>
                </a:solidFill>
              </a:rPr>
              <a:t>Я відокремлений від Бога: </a:t>
            </a:r>
            <a:r>
              <a:rPr lang="uk" i="1" dirty="0">
                <a:solidFill>
                  <a:schemeClr val="tx1"/>
                </a:solidFill>
              </a:rPr>
              <a:t>Рим. 3:11-13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uk" dirty="0">
                <a:solidFill>
                  <a:schemeClr val="tx1"/>
                </a:solidFill>
              </a:rPr>
              <a:t>Я підлягаю осуду Богом: </a:t>
            </a:r>
            <a:r>
              <a:rPr lang="uk" i="1" dirty="0">
                <a:solidFill>
                  <a:schemeClr val="tx1"/>
                </a:solidFill>
              </a:rPr>
              <a:t>Рим. 6:23 a</a:t>
            </a:r>
            <a:endParaRPr lang="ru-RU" i="1" dirty="0">
              <a:solidFill>
                <a:schemeClr val="tx1"/>
              </a:solidFill>
            </a:endParaRPr>
          </a:p>
          <a:p>
            <a:pPr lvl="2" algn="l"/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2132856"/>
            <a:ext cx="6840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" sz="2800" dirty="0">
                <a:solidFill>
                  <a:schemeClr val="tx1"/>
                </a:solidFill>
              </a:rPr>
              <a:t>Що я повинен знати про християнство, щоб повірити?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59491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508" y="257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/>
          <a:lstStyle/>
          <a:p>
            <a:r>
              <a:rPr lang="uk" dirty="0"/>
              <a:t>Апологетика та Рятувальна віра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6508" y="2564904"/>
            <a:ext cx="8908988" cy="4032448"/>
          </a:xfrm>
        </p:spPr>
        <p:txBody>
          <a:bodyPr>
            <a:normAutofit/>
          </a:bodyPr>
          <a:lstStyle/>
          <a:p>
            <a:pPr lvl="1"/>
            <a:br>
              <a:rPr lang="ru-RU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uk" dirty="0">
                <a:solidFill>
                  <a:schemeClr val="tx1"/>
                </a:solidFill>
              </a:rPr>
              <a:t>Бог існує : </a:t>
            </a:r>
            <a:r>
              <a:rPr lang="uk" i="1" dirty="0">
                <a:solidFill>
                  <a:schemeClr val="tx1"/>
                </a:solidFill>
              </a:rPr>
              <a:t>Рим . 1:18-20</a:t>
            </a:r>
            <a:endParaRPr lang="ru-RU" i="1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uk" dirty="0">
                <a:solidFill>
                  <a:schemeClr val="tx1"/>
                </a:solidFill>
              </a:rPr>
              <a:t>Я грішник : </a:t>
            </a:r>
            <a:r>
              <a:rPr lang="uk" i="1" dirty="0">
                <a:solidFill>
                  <a:schemeClr val="tx1"/>
                </a:solidFill>
              </a:rPr>
              <a:t>Рим . 3:23</a:t>
            </a:r>
            <a:endParaRPr lang="ru-RU" i="1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uk" dirty="0">
                <a:solidFill>
                  <a:schemeClr val="tx1"/>
                </a:solidFill>
              </a:rPr>
              <a:t>Я відокремлений від Бога: </a:t>
            </a:r>
            <a:r>
              <a:rPr lang="uk" i="1" dirty="0">
                <a:solidFill>
                  <a:schemeClr val="tx1"/>
                </a:solidFill>
              </a:rPr>
              <a:t>Рим. 3:11-13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uk" dirty="0">
                <a:solidFill>
                  <a:schemeClr val="tx1"/>
                </a:solidFill>
              </a:rPr>
              <a:t>Я підлягаю осуду Богом: </a:t>
            </a:r>
            <a:r>
              <a:rPr lang="uk" i="1" dirty="0">
                <a:solidFill>
                  <a:schemeClr val="tx1"/>
                </a:solidFill>
              </a:rPr>
              <a:t>Рим. 6:23 a</a:t>
            </a:r>
            <a:endParaRPr lang="ru-RU" i="1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uk" dirty="0">
                <a:solidFill>
                  <a:schemeClr val="tx1"/>
                </a:solidFill>
              </a:rPr>
              <a:t>Бог забезпечив усе необхідне для спасіння у Своєму Сині: </a:t>
            </a:r>
            <a:r>
              <a:rPr lang="uk" i="1" dirty="0">
                <a:solidFill>
                  <a:schemeClr val="tx1"/>
                </a:solidFill>
              </a:rPr>
              <a:t>Рим. 5:1-11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2132856"/>
            <a:ext cx="6840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" sz="2800" dirty="0">
                <a:solidFill>
                  <a:schemeClr val="tx1"/>
                </a:solidFill>
              </a:rPr>
              <a:t>Що я повинен знати про християнство, щоб повірити?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58125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508" y="257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/>
          <a:lstStyle/>
          <a:p>
            <a:r>
              <a:rPr lang="uk" dirty="0"/>
              <a:t>Апологетика та Рятувальна віра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6508" y="2564904"/>
            <a:ext cx="8908988" cy="4032448"/>
          </a:xfrm>
        </p:spPr>
        <p:txBody>
          <a:bodyPr>
            <a:normAutofit fontScale="92500" lnSpcReduction="10000"/>
          </a:bodyPr>
          <a:lstStyle/>
          <a:p>
            <a:pPr lvl="1"/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uk" sz="2600" dirty="0">
                <a:solidFill>
                  <a:schemeClr val="tx1"/>
                </a:solidFill>
              </a:rPr>
              <a:t>Бог існує : </a:t>
            </a:r>
            <a:r>
              <a:rPr lang="uk" sz="2600" i="1" dirty="0">
                <a:solidFill>
                  <a:schemeClr val="tx1"/>
                </a:solidFill>
              </a:rPr>
              <a:t>Рим . 1:18-20</a:t>
            </a:r>
            <a:endParaRPr lang="ru-RU" sz="2600" i="1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uk" sz="2600" dirty="0">
                <a:solidFill>
                  <a:schemeClr val="tx1"/>
                </a:solidFill>
              </a:rPr>
              <a:t>Я грішник : </a:t>
            </a:r>
            <a:r>
              <a:rPr lang="uk" sz="2600" i="1" dirty="0">
                <a:solidFill>
                  <a:schemeClr val="tx1"/>
                </a:solidFill>
              </a:rPr>
              <a:t>Рим . 3:23</a:t>
            </a:r>
            <a:endParaRPr lang="ru-RU" sz="2600" i="1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uk" sz="2600" dirty="0">
                <a:solidFill>
                  <a:schemeClr val="tx1"/>
                </a:solidFill>
              </a:rPr>
              <a:t>Я відокремлений від Бога: </a:t>
            </a:r>
            <a:r>
              <a:rPr lang="uk" sz="2600" i="1" dirty="0">
                <a:solidFill>
                  <a:schemeClr val="tx1"/>
                </a:solidFill>
              </a:rPr>
              <a:t>Рим. 3:11-13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uk" sz="2600" dirty="0">
                <a:solidFill>
                  <a:schemeClr val="tx1"/>
                </a:solidFill>
              </a:rPr>
              <a:t>Я підлягаю осуду Богом: </a:t>
            </a:r>
            <a:r>
              <a:rPr lang="uk" sz="2600" i="1" dirty="0">
                <a:solidFill>
                  <a:schemeClr val="tx1"/>
                </a:solidFill>
              </a:rPr>
              <a:t>Рим. 6:23 a</a:t>
            </a:r>
            <a:endParaRPr lang="ru-RU" sz="2600" i="1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uk" sz="2600" dirty="0">
                <a:solidFill>
                  <a:schemeClr val="tx1"/>
                </a:solidFill>
              </a:rPr>
              <a:t>Бог забезпечив усе необхідне для спасіння у Своєму Сині: </a:t>
            </a:r>
            <a:r>
              <a:rPr lang="uk" sz="2600" i="1" dirty="0">
                <a:solidFill>
                  <a:schemeClr val="tx1"/>
                </a:solidFill>
              </a:rPr>
              <a:t>Рим. 5:1-11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uk" sz="2600" dirty="0">
                <a:solidFill>
                  <a:schemeClr val="tx1"/>
                </a:solidFill>
              </a:rPr>
              <a:t>Результатом спасіння є вічне життя: </a:t>
            </a:r>
            <a:r>
              <a:rPr lang="uk" sz="2600" i="1" dirty="0">
                <a:solidFill>
                  <a:schemeClr val="tx1"/>
                </a:solidFill>
              </a:rPr>
              <a:t>Рим. 6:23 b</a:t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2132856"/>
            <a:ext cx="6840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" sz="2800" dirty="0">
                <a:solidFill>
                  <a:schemeClr val="tx1"/>
                </a:solidFill>
              </a:rPr>
              <a:t>Що я повинен знати про християнство, щоб повірити?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09317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/>
          <a:lstStyle/>
          <a:p>
            <a:r>
              <a:rPr lang="uk" dirty="0"/>
              <a:t>Апологетика та Рятувальна віра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140968"/>
            <a:ext cx="6400800" cy="1752600"/>
          </a:xfrm>
        </p:spPr>
        <p:txBody>
          <a:bodyPr/>
          <a:lstStyle/>
          <a:p>
            <a:pPr marL="0" lvl="1"/>
            <a:r>
              <a:rPr lang="uk" sz="4400" dirty="0">
                <a:solidFill>
                  <a:schemeClr val="tx1"/>
                </a:solidFill>
              </a:rPr>
              <a:t>Увірування - це процес 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939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08920" y="-3123728"/>
            <a:ext cx="13472540" cy="10104405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5BFFD60-81F0-1C08-D96C-3B8CA2F334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-1"/>
            <a:ext cx="6336703" cy="6858001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2F4409C-6DD7-F717-3E31-EBD345BD18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7998" y="5573260"/>
            <a:ext cx="6364990" cy="124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256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91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uk" dirty="0"/>
              <a:t>Апологетика та Рятувальна віра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2708920"/>
            <a:ext cx="9108504" cy="3816424"/>
          </a:xfrm>
        </p:spPr>
        <p:txBody>
          <a:bodyPr>
            <a:normAutofit/>
          </a:bodyPr>
          <a:lstStyle/>
          <a:p>
            <a:pPr lvl="1" algn="l"/>
            <a:r>
              <a:rPr lang="uk" sz="2400" dirty="0">
                <a:solidFill>
                  <a:schemeClr val="tx1"/>
                </a:solidFill>
              </a:rPr>
              <a:t>a.  Отримати інформацію. Зрозуміти її. 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uk" sz="2400" dirty="0">
                <a:solidFill>
                  <a:schemeClr val="tx1"/>
                </a:solidFill>
              </a:rPr>
              <a:t>- Рівень «іудея ».</a:t>
            </a:r>
            <a:endParaRPr lang="en-US" sz="2400" dirty="0">
              <a:solidFill>
                <a:schemeClr val="tx1"/>
              </a:solidFill>
            </a:endParaRPr>
          </a:p>
          <a:p>
            <a:pPr lvl="1" algn="l"/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51820" y="2060848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3200" dirty="0"/>
              <a:t>Три рівні віри: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31500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91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uk" dirty="0"/>
              <a:t>Апологетика та Рятувальна віра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2708920"/>
            <a:ext cx="9108504" cy="3816424"/>
          </a:xfrm>
        </p:spPr>
        <p:txBody>
          <a:bodyPr>
            <a:normAutofit/>
          </a:bodyPr>
          <a:lstStyle/>
          <a:p>
            <a:pPr lvl="1" algn="l"/>
            <a:r>
              <a:rPr lang="uk" sz="2400" dirty="0">
                <a:solidFill>
                  <a:schemeClr val="tx1"/>
                </a:solidFill>
              </a:rPr>
              <a:t>a.  Отримати інформацію. Зрозуміти її. 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uk" sz="2400" dirty="0">
                <a:solidFill>
                  <a:schemeClr val="tx1"/>
                </a:solidFill>
              </a:rPr>
              <a:t>- Рівень «іудея ».</a:t>
            </a:r>
            <a:endParaRPr lang="en-US" sz="2400" dirty="0">
              <a:solidFill>
                <a:schemeClr val="tx1"/>
              </a:solidFill>
            </a:endParaRPr>
          </a:p>
          <a:p>
            <a:pPr lvl="1" algn="l"/>
            <a:r>
              <a:rPr lang="uk" sz="2400" dirty="0">
                <a:solidFill>
                  <a:schemeClr val="tx1"/>
                </a:solidFill>
              </a:rPr>
              <a:t> 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uk" sz="2400" dirty="0">
                <a:solidFill>
                  <a:schemeClr val="tx1"/>
                </a:solidFill>
              </a:rPr>
              <a:t>b.    Прийняти за правду. Погодитись що твердження істинні ,</a:t>
            </a:r>
          </a:p>
          <a:p>
            <a:pPr lvl="1" algn="l"/>
            <a:r>
              <a:rPr lang="uk" sz="2400" dirty="0">
                <a:solidFill>
                  <a:schemeClr val="tx1"/>
                </a:solidFill>
              </a:rPr>
              <a:t> і це є справжній стан речей.</a:t>
            </a:r>
            <a:endParaRPr lang="en-US" sz="2400" dirty="0">
              <a:solidFill>
                <a:schemeClr val="tx1"/>
              </a:solidFill>
            </a:endParaRPr>
          </a:p>
          <a:p>
            <a:pPr lvl="1" algn="l"/>
            <a:r>
              <a:rPr lang="uk" sz="2400" dirty="0">
                <a:solidFill>
                  <a:schemeClr val="tx1"/>
                </a:solidFill>
              </a:rPr>
              <a:t>- рівень «бісової віри», «мертвої віри ».</a:t>
            </a:r>
            <a:endParaRPr lang="en-US" dirty="0">
              <a:solidFill>
                <a:schemeClr val="tx1"/>
              </a:solidFill>
            </a:endParaRPr>
          </a:p>
          <a:p>
            <a:pPr lvl="1"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51820" y="2060848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3200" dirty="0"/>
              <a:t>Три рівні віри: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23664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91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uk" dirty="0"/>
              <a:t>Апологетика та Рятувальна віра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2708920"/>
            <a:ext cx="9108504" cy="3816424"/>
          </a:xfrm>
        </p:spPr>
        <p:txBody>
          <a:bodyPr>
            <a:normAutofit fontScale="85000" lnSpcReduction="20000"/>
          </a:bodyPr>
          <a:lstStyle/>
          <a:p>
            <a:pPr lvl="1" algn="l"/>
            <a:r>
              <a:rPr lang="uk" dirty="0">
                <a:solidFill>
                  <a:schemeClr val="tx1"/>
                </a:solidFill>
              </a:rPr>
              <a:t>a.  Отримати інформацію. Зрозуміти її.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uk" dirty="0">
                <a:solidFill>
                  <a:schemeClr val="tx1"/>
                </a:solidFill>
              </a:rPr>
              <a:t>- Рівень «іудея ».</a:t>
            </a:r>
            <a:endParaRPr lang="en-US" dirty="0">
              <a:solidFill>
                <a:schemeClr val="tx1"/>
              </a:solidFill>
            </a:endParaRPr>
          </a:p>
          <a:p>
            <a:pPr lvl="1" algn="l"/>
            <a:r>
              <a:rPr lang="uk" dirty="0">
                <a:solidFill>
                  <a:schemeClr val="tx1"/>
                </a:solidFill>
              </a:rPr>
              <a:t>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uk" dirty="0">
                <a:solidFill>
                  <a:schemeClr val="tx1"/>
                </a:solidFill>
              </a:rPr>
              <a:t>b.    Прийняти за правду. Погодитись що твердження істинні ,</a:t>
            </a:r>
          </a:p>
          <a:p>
            <a:pPr lvl="1" algn="l"/>
            <a:r>
              <a:rPr lang="uk" dirty="0">
                <a:solidFill>
                  <a:schemeClr val="tx1"/>
                </a:solidFill>
              </a:rPr>
              <a:t> і це є справжній стан речей.</a:t>
            </a:r>
            <a:endParaRPr lang="en-US" dirty="0">
              <a:solidFill>
                <a:schemeClr val="tx1"/>
              </a:solidFill>
            </a:endParaRPr>
          </a:p>
          <a:p>
            <a:pPr lvl="1" algn="l"/>
            <a:r>
              <a:rPr lang="uk" dirty="0">
                <a:solidFill>
                  <a:schemeClr val="tx1"/>
                </a:solidFill>
              </a:rPr>
              <a:t>- рівень «бісової віри», «мертвої віри ».</a:t>
            </a:r>
            <a:endParaRPr lang="en-US" dirty="0">
              <a:solidFill>
                <a:schemeClr val="tx1"/>
              </a:solidFill>
            </a:endParaRPr>
          </a:p>
          <a:p>
            <a:pPr lvl="1" algn="l"/>
            <a:endParaRPr lang="en-US" dirty="0">
              <a:solidFill>
                <a:schemeClr val="tx1"/>
              </a:solidFill>
            </a:endParaRPr>
          </a:p>
          <a:p>
            <a:pPr marL="971550" lvl="1" indent="-514350" algn="l">
              <a:buAutoNum type="alphaLcPeriod" startAt="3"/>
            </a:pPr>
            <a:r>
              <a:rPr lang="uk" dirty="0">
                <a:solidFill>
                  <a:schemeClr val="tx1"/>
                </a:solidFill>
              </a:rPr>
              <a:t>Підкоритися отриманій інформації. Вчинити згідно</a:t>
            </a:r>
          </a:p>
          <a:p>
            <a:pPr lvl="1" algn="l"/>
            <a:r>
              <a:rPr lang="uk" dirty="0">
                <a:solidFill>
                  <a:schemeClr val="tx1"/>
                </a:solidFill>
              </a:rPr>
              <a:t> цієї інформації.</a:t>
            </a:r>
          </a:p>
          <a:p>
            <a:pPr lvl="1" algn="l"/>
            <a:r>
              <a:rPr lang="uk" dirty="0">
                <a:solidFill>
                  <a:schemeClr val="tx1"/>
                </a:solidFill>
              </a:rPr>
              <a:t> - рівень рятуючої віри.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51820" y="2060848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3200" dirty="0"/>
              <a:t>Три рівні віри: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6591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/>
          <a:lstStyle/>
          <a:p>
            <a:r>
              <a:rPr lang="uk" dirty="0"/>
              <a:t>Апологетика та Рятувальна віра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5556" y="2420888"/>
            <a:ext cx="8172908" cy="3816424"/>
          </a:xfrm>
        </p:spPr>
        <p:txBody>
          <a:bodyPr>
            <a:normAutofit/>
          </a:bodyPr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Еф.1:13 «У </a:t>
            </a:r>
            <a:r>
              <a:rPr lang="ru-RU" dirty="0" err="1">
                <a:solidFill>
                  <a:schemeClr val="tx1"/>
                </a:solidFill>
              </a:rPr>
              <a:t>Ньому</a:t>
            </a:r>
            <a:r>
              <a:rPr lang="ru-RU" dirty="0">
                <a:solidFill>
                  <a:schemeClr val="tx1"/>
                </a:solidFill>
              </a:rPr>
              <a:t> й </a:t>
            </a:r>
            <a:r>
              <a:rPr lang="ru-RU" dirty="0" err="1">
                <a:solidFill>
                  <a:schemeClr val="tx1"/>
                </a:solidFill>
              </a:rPr>
              <a:t>ви</a:t>
            </a:r>
            <a:r>
              <a:rPr lang="ru-RU" dirty="0">
                <a:solidFill>
                  <a:schemeClr val="tx1"/>
                </a:solidFill>
              </a:rPr>
              <a:t>, як </a:t>
            </a:r>
            <a:r>
              <a:rPr lang="ru-RU" dirty="0" err="1">
                <a:solidFill>
                  <a:schemeClr val="tx1"/>
                </a:solidFill>
              </a:rPr>
              <a:t>почули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були</a:t>
            </a:r>
            <a:r>
              <a:rPr lang="ru-RU" dirty="0">
                <a:solidFill>
                  <a:schemeClr val="tx1"/>
                </a:solidFill>
              </a:rPr>
              <a:t> слово </a:t>
            </a:r>
            <a:r>
              <a:rPr lang="ru-RU" dirty="0" err="1">
                <a:solidFill>
                  <a:schemeClr val="tx1"/>
                </a:solidFill>
              </a:rPr>
              <a:t>істини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Євангелію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спасіння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свого</a:t>
            </a:r>
            <a:r>
              <a:rPr lang="ru-RU" dirty="0">
                <a:solidFill>
                  <a:schemeClr val="tx1"/>
                </a:solidFill>
              </a:rPr>
              <a:t>, та в </a:t>
            </a:r>
            <a:r>
              <a:rPr lang="ru-RU" dirty="0" err="1">
                <a:solidFill>
                  <a:schemeClr val="tx1"/>
                </a:solidFill>
              </a:rPr>
              <a:t>Нього</a:t>
            </a:r>
            <a:r>
              <a:rPr lang="ru-RU" dirty="0">
                <a:solidFill>
                  <a:schemeClr val="tx1"/>
                </a:solidFill>
              </a:rPr>
              <a:t> й </a:t>
            </a:r>
            <a:r>
              <a:rPr lang="ru-RU" dirty="0" err="1">
                <a:solidFill>
                  <a:schemeClr val="tx1"/>
                </a:solidFill>
              </a:rPr>
              <a:t>увірували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запечатані</a:t>
            </a:r>
            <a:r>
              <a:rPr lang="ru-RU" dirty="0">
                <a:solidFill>
                  <a:schemeClr val="tx1"/>
                </a:solidFill>
              </a:rPr>
              <a:t> стали Святим Духом </a:t>
            </a:r>
            <a:r>
              <a:rPr lang="ru-RU" dirty="0" err="1">
                <a:solidFill>
                  <a:schemeClr val="tx1"/>
                </a:solidFill>
              </a:rPr>
              <a:t>обітниці</a:t>
            </a:r>
            <a:r>
              <a:rPr lang="ru-RU" dirty="0">
                <a:solidFill>
                  <a:schemeClr val="tx1"/>
                </a:solidFill>
              </a:rPr>
              <a:t>,</a:t>
            </a:r>
            <a:r>
              <a:rPr lang="uk" dirty="0">
                <a:solidFill>
                  <a:schemeClr val="tx1"/>
                </a:solidFill>
              </a:rPr>
              <a:t>»</a:t>
            </a:r>
            <a:r>
              <a:rPr lang="uk" dirty="0"/>
              <a:t> 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573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/>
          <a:lstStyle/>
          <a:p>
            <a:r>
              <a:rPr lang="uk" dirty="0"/>
              <a:t>Апологетика та Рятувальна віра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6508" y="2564904"/>
            <a:ext cx="8908988" cy="4032448"/>
          </a:xfrm>
        </p:spPr>
        <p:txBody>
          <a:bodyPr>
            <a:normAutofit/>
          </a:bodyPr>
          <a:lstStyle/>
          <a:p>
            <a:pPr lvl="1"/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ru-RU" sz="2600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ru-RU" sz="2600" i="1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ru-RU" sz="2600" i="1" dirty="0">
              <a:solidFill>
                <a:schemeClr val="tx1"/>
              </a:solidFill>
            </a:endParaRPr>
          </a:p>
          <a:p>
            <a:pPr lvl="2" algn="l"/>
            <a:endParaRPr lang="ru-RU" sz="2600" i="1" dirty="0">
              <a:solidFill>
                <a:schemeClr val="tx1"/>
              </a:solidFill>
            </a:endParaRPr>
          </a:p>
          <a:p>
            <a:pPr lvl="2" algn="l"/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2132856"/>
            <a:ext cx="6840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" sz="2800" dirty="0">
                <a:solidFill>
                  <a:schemeClr val="tx1"/>
                </a:solidFill>
              </a:rPr>
              <a:t>Що я повинен знати про християнство, щоб повірити?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90236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332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/>
          <a:lstStyle/>
          <a:p>
            <a:r>
              <a:rPr lang="uk" dirty="0"/>
              <a:t>Апологетика та Рятувальна віра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6508" y="2564904"/>
            <a:ext cx="8908988" cy="4032448"/>
          </a:xfrm>
        </p:spPr>
        <p:txBody>
          <a:bodyPr>
            <a:normAutofit lnSpcReduction="10000"/>
          </a:bodyPr>
          <a:lstStyle/>
          <a:p>
            <a:pPr lvl="1"/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uk" dirty="0">
                <a:solidFill>
                  <a:schemeClr val="tx1"/>
                </a:solidFill>
              </a:rPr>
              <a:t>Бог існує : </a:t>
            </a:r>
            <a:r>
              <a:rPr lang="uk" i="1" dirty="0">
                <a:solidFill>
                  <a:schemeClr val="tx1"/>
                </a:solidFill>
              </a:rPr>
              <a:t>Рим . 1:18-20</a:t>
            </a:r>
            <a:endParaRPr lang="ru-RU" i="1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ru-RU" sz="2600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ru-RU" sz="2600" i="1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ru-RU" sz="2600" i="1" dirty="0">
              <a:solidFill>
                <a:schemeClr val="tx1"/>
              </a:solidFill>
            </a:endParaRPr>
          </a:p>
          <a:p>
            <a:pPr lvl="2" algn="l"/>
            <a:endParaRPr lang="ru-RU" sz="2600" i="1" dirty="0">
              <a:solidFill>
                <a:schemeClr val="tx1"/>
              </a:solidFill>
            </a:endParaRPr>
          </a:p>
          <a:p>
            <a:pPr lvl="2" algn="l"/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2132856"/>
            <a:ext cx="6840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" sz="2800" dirty="0">
                <a:solidFill>
                  <a:schemeClr val="tx1"/>
                </a:solidFill>
              </a:rPr>
              <a:t>Що я повинен знати про християнство, щоб повірити?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86441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508" y="257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/>
          <a:lstStyle/>
          <a:p>
            <a:r>
              <a:rPr lang="uk" dirty="0"/>
              <a:t>Апологетика та Рятувальна віра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6508" y="2564904"/>
            <a:ext cx="8908988" cy="4032448"/>
          </a:xfrm>
        </p:spPr>
        <p:txBody>
          <a:bodyPr>
            <a:normAutofit/>
          </a:bodyPr>
          <a:lstStyle/>
          <a:p>
            <a:pPr lvl="1"/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uk" dirty="0">
                <a:solidFill>
                  <a:schemeClr val="tx1"/>
                </a:solidFill>
              </a:rPr>
              <a:t>Бог існує : </a:t>
            </a:r>
            <a:r>
              <a:rPr lang="uk" i="1" dirty="0">
                <a:solidFill>
                  <a:schemeClr val="tx1"/>
                </a:solidFill>
              </a:rPr>
              <a:t>Рим . 1:18-20</a:t>
            </a:r>
            <a:endParaRPr lang="ru-RU" i="1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uk" dirty="0">
                <a:solidFill>
                  <a:schemeClr val="tx1"/>
                </a:solidFill>
              </a:rPr>
              <a:t>Я грішник : </a:t>
            </a:r>
            <a:r>
              <a:rPr lang="uk" i="1" dirty="0">
                <a:solidFill>
                  <a:schemeClr val="tx1"/>
                </a:solidFill>
              </a:rPr>
              <a:t>Рим . 3:23</a:t>
            </a:r>
            <a:endParaRPr lang="ru-RU" i="1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2132856"/>
            <a:ext cx="6840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" sz="2800" dirty="0">
                <a:solidFill>
                  <a:schemeClr val="tx1"/>
                </a:solidFill>
              </a:rPr>
              <a:t>Що я повинен знати про християнство, щоб повірити?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46134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508" y="257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/>
          <a:lstStyle/>
          <a:p>
            <a:r>
              <a:rPr lang="uk" dirty="0"/>
              <a:t>Апологетика та Рятувальна віра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6508" y="2564904"/>
            <a:ext cx="8908988" cy="4032448"/>
          </a:xfrm>
        </p:spPr>
        <p:txBody>
          <a:bodyPr>
            <a:normAutofit/>
          </a:bodyPr>
          <a:lstStyle/>
          <a:p>
            <a:pPr lvl="1"/>
            <a:br>
              <a:rPr lang="ru-RU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uk" dirty="0">
                <a:solidFill>
                  <a:schemeClr val="tx1"/>
                </a:solidFill>
              </a:rPr>
              <a:t>Бог існує : </a:t>
            </a:r>
            <a:r>
              <a:rPr lang="uk" i="1" dirty="0">
                <a:solidFill>
                  <a:schemeClr val="tx1"/>
                </a:solidFill>
              </a:rPr>
              <a:t>Рим . 1:18-20</a:t>
            </a:r>
            <a:endParaRPr lang="ru-RU" i="1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uk" dirty="0">
                <a:solidFill>
                  <a:schemeClr val="tx1"/>
                </a:solidFill>
              </a:rPr>
              <a:t>Я грішник : </a:t>
            </a:r>
            <a:r>
              <a:rPr lang="uk" i="1" dirty="0">
                <a:solidFill>
                  <a:schemeClr val="tx1"/>
                </a:solidFill>
              </a:rPr>
              <a:t>Рим . 3:23</a:t>
            </a:r>
            <a:endParaRPr lang="ru-RU" i="1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uk" dirty="0">
                <a:solidFill>
                  <a:schemeClr val="tx1"/>
                </a:solidFill>
              </a:rPr>
              <a:t>Я відокремлений від Бога: </a:t>
            </a:r>
            <a:r>
              <a:rPr lang="uk" i="1" dirty="0">
                <a:solidFill>
                  <a:schemeClr val="tx1"/>
                </a:solidFill>
              </a:rPr>
              <a:t>Рим. 3:11-13</a:t>
            </a:r>
          </a:p>
          <a:p>
            <a:pPr lvl="2" algn="l"/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2132856"/>
            <a:ext cx="6840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" sz="2800" dirty="0">
                <a:solidFill>
                  <a:schemeClr val="tx1"/>
                </a:solidFill>
              </a:rPr>
              <a:t>Що я повинен знати про християнство, щоб повірити?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500765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471</Words>
  <Application>Microsoft Office PowerPoint</Application>
  <PresentationFormat>Экран (4:3)</PresentationFormat>
  <Paragraphs>82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Arial</vt:lpstr>
      <vt:lpstr>Calibri</vt:lpstr>
      <vt:lpstr>Тема Office</vt:lpstr>
      <vt:lpstr>Апологетика та Рятувальна віра</vt:lpstr>
      <vt:lpstr>Апологетика та Рятувальна віра</vt:lpstr>
      <vt:lpstr>Апологетика та Рятувальна віра</vt:lpstr>
      <vt:lpstr>Апологетика та Рятувальна віра</vt:lpstr>
      <vt:lpstr>Апологетика та Рятувальна віра</vt:lpstr>
      <vt:lpstr>Апологетика та Рятувальна віра</vt:lpstr>
      <vt:lpstr>Апологетика та Рятувальна віра</vt:lpstr>
      <vt:lpstr>Апологетика та Рятувальна віра</vt:lpstr>
      <vt:lpstr>Апологетика та Рятувальна віра</vt:lpstr>
      <vt:lpstr>Апологетика та Рятувальна віра</vt:lpstr>
      <vt:lpstr>Апологетика та Рятувальна віра</vt:lpstr>
      <vt:lpstr>Апологетика та Рятувальна віра</vt:lpstr>
      <vt:lpstr>Апологетика та Рятувальна віра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Апологетика и Спасающая вера</dc:title>
  <dc:creator>Admin</dc:creator>
  <cp:lastModifiedBy>Ruslan Lvov</cp:lastModifiedBy>
  <cp:revision>11</cp:revision>
  <dcterms:created xsi:type="dcterms:W3CDTF">2020-06-02T09:25:10Z</dcterms:created>
  <dcterms:modified xsi:type="dcterms:W3CDTF">2022-09-17T13:24:28Z</dcterms:modified>
</cp:coreProperties>
</file>