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2" r:id="rId1"/>
  </p:sldMasterIdLst>
  <p:sldIdLst>
    <p:sldId id="256" r:id="rId2"/>
    <p:sldId id="259" r:id="rId3"/>
    <p:sldId id="286" r:id="rId4"/>
    <p:sldId id="262" r:id="rId5"/>
    <p:sldId id="294" r:id="rId6"/>
    <p:sldId id="287" r:id="rId7"/>
    <p:sldId id="288" r:id="rId8"/>
    <p:sldId id="289" r:id="rId9"/>
    <p:sldId id="290" r:id="rId10"/>
    <p:sldId id="291" r:id="rId11"/>
    <p:sldId id="292" r:id="rId12"/>
    <p:sldId id="29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62"/>
    <p:restoredTop sz="94559"/>
  </p:normalViewPr>
  <p:slideViewPr>
    <p:cSldViewPr snapToGrid="0" snapToObjects="1">
      <p:cViewPr>
        <p:scale>
          <a:sx n="80" d="100"/>
          <a:sy n="80" d="100"/>
        </p:scale>
        <p:origin x="160" y="3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029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9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6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5423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1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31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19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39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96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5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3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4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3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5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236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453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668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1398" y="213009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/>
              <a:t>LECCIÓN 11 LO QUE LA BIBLIA ENSEÑA ACERCA DEL FUTURO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398" y="4209718"/>
            <a:ext cx="73152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Escritor</a:t>
            </a:r>
            <a:r>
              <a:rPr lang="en-US" dirty="0" smtClean="0"/>
              <a:t>: Edwin D. </a:t>
            </a:r>
            <a:r>
              <a:rPr lang="en-US" dirty="0" err="1" smtClean="0"/>
              <a:t>Roels</a:t>
            </a:r>
            <a:r>
              <a:rPr lang="en-US" dirty="0" smtClean="0"/>
              <a:t>, PHD</a:t>
            </a:r>
          </a:p>
          <a:p>
            <a:r>
              <a:rPr lang="en-US" dirty="0" err="1" smtClean="0"/>
              <a:t>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 Armando Fonseca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8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“. . . por la palabra de Dios. . . el mundo de entonces pereció anegado en agua; pero los cielos y la tierra que existen ahora, están reservados por la misma palabra, guardados para el fuego en el día del juicio y de la perdición de los hombres impíos.”  2 Pedro 3:5-7</a:t>
            </a:r>
            <a:endParaRPr lang="es-ES_tradnl" sz="2400" dirty="0"/>
          </a:p>
          <a:p>
            <a:r>
              <a:rPr lang="es-ES_tradnl" sz="2400" i="1" dirty="0"/>
              <a:t>“Los cielos, encendiéndose, serán deshechos. . . siendo quemados, se fundirán.  Pero nosotros esperamos, según sus promesas, cielos nuevos y tierra nueva, en los cuales mora la justicia.” 2 Pedro 3:10-13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730567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88764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Cómo debemos de vivir nosotros los creyentes mientras esperamos el regreso de Jesús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830520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Debemos de vivir vidas de santidad, animar a creyentes compañeros, compartir el Evangelio con los que no lo tienen, vivir en paz con los demás, y esperar con entusiasmo el día del regreso de Cristo</a:t>
            </a:r>
            <a:r>
              <a:rPr lang="es-ES_tradnl" sz="2800" dirty="0" smtClean="0"/>
              <a:t>.</a:t>
            </a:r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508660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199" y="1793883"/>
            <a:ext cx="9833811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“Por tanto, no durmamos como los demás, sino velemos y seamos sobrios. . . habiéndonos vestido con la coraza de fe y de amor, y con la esperanza de salvación como yelmo. . . . Por lo cual, animaos unos a otros, y edificaos unos a otros, así como lo hacéis.” 1 Tesalonicenses 5:6-8, 11</a:t>
            </a:r>
            <a:endParaRPr lang="es-ES_tradnl" sz="2800" dirty="0"/>
          </a:p>
          <a:p>
            <a:r>
              <a:rPr lang="es-ES_tradnl" sz="2800" i="1" dirty="0"/>
              <a:t>“Cómo no debéis vosotros andar en santa y piadosa manera de vivir, esperando y apresurándoos para la venida del día de Dios. . . Por lo cual. . . procurad con diligencia ser hallados por él sin mancha e irreprensibles, en paz.” 2 Pedro 3:11-12, 14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044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96477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Cuándo tomará lugar todo esto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38744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3200" dirty="0"/>
              <a:t>La resurrección de los creyentes tomará lugar cuando Jesús vuelva a la tierra otra vez.  Nadie sabe la hora exacta del regreso de Jesús, pero esperamos con gran anticipación el día imponente cuando Jesús se glorificará y todos que han anhelado su apariencia se regocijarán. </a:t>
            </a:r>
          </a:p>
          <a:p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1475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3200" i="1" dirty="0"/>
              <a:t>“Velad, pues, porque no sabéis a qué hora ha de venir vuestro Señor.” Mateo 24:42</a:t>
            </a:r>
            <a:endParaRPr lang="es-ES_tradnl" sz="3200" dirty="0"/>
          </a:p>
          <a:p>
            <a:r>
              <a:rPr lang="es-ES_tradnl" sz="3200" i="1" dirty="0"/>
              <a:t>“Porque el Señor mismo con voz de mando, con voz de arcángel, y con trompeta de Dios, descenderá del cielo; y los muertos en Cristo resucitarán primero.” 1 Tesalonicenses </a:t>
            </a:r>
            <a:r>
              <a:rPr lang="es-ES_tradnl" sz="3200" i="1" dirty="0" smtClean="0"/>
              <a:t>4:16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818160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621" y="427508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Se sorprenderán los creyentes cuando Jesús regrese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43" y="1755699"/>
            <a:ext cx="10940716" cy="4332280"/>
          </a:xfrm>
        </p:spPr>
        <p:txBody>
          <a:bodyPr>
            <a:noAutofit/>
          </a:bodyPr>
          <a:lstStyle/>
          <a:p>
            <a:r>
              <a:rPr lang="es-ES_tradnl" sz="2400" dirty="0"/>
              <a:t>No.  Aunque no sabemos la hora exacta cuando Jesús regresará, la Biblia nos da varias señales que indicarán su venida.  Entonces quienes leen y creen lo que la Biblia dice estarán buscando y esperando el regreso de Jesús y no se sorprenderán por completo cuando él venga. </a:t>
            </a:r>
          </a:p>
          <a:p>
            <a:r>
              <a:rPr lang="es-ES_tradnl" sz="2400" dirty="0"/>
              <a:t>Entre las señales que indican el regreso de Jesús podemos mencionar guerras, hambre, desastres naturales, persecuciones de los creyentes, enseñanzas falsas esparcidas y un aumento en desobediencia y rebeldía.  También hay señales que tomarán lugar en el mundo político y económico.  Algunos creyentes, por ejemplo, se enfocan en los eventos especiales que tomarán lugar en la tierra de Israel y entre los judíos antes que Jesús regrese. </a:t>
            </a:r>
          </a:p>
        </p:txBody>
      </p:sp>
    </p:spTree>
    <p:extLst>
      <p:ext uri="{BB962C8B-B14F-4D97-AF65-F5344CB8AC3E}">
        <p14:creationId xmlns:p14="http://schemas.microsoft.com/office/powerpoint/2010/main" val="1504369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621" y="427508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Se sorprenderán los creyentes cuando Jesús regrese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43" y="1755699"/>
            <a:ext cx="10940716" cy="4332280"/>
          </a:xfrm>
        </p:spPr>
        <p:txBody>
          <a:bodyPr>
            <a:noAutofit/>
          </a:bodyPr>
          <a:lstStyle/>
          <a:p>
            <a:r>
              <a:rPr lang="es-ES_tradnl" sz="2400" dirty="0"/>
              <a:t>Una señal muy especial que Jesús recalcó es la predicación del Evangelio al mundo entero antes que él regrese.  Es muy interesante respecto a esto que el evangelio hoy en día está alcanzando a muchas más personas que en cualquier otro momento en la historia humana.  Dios nos ha provisto con muchas maneras nuevas de acelerar la traducción, proclamación, y distribución de las Escrituras y miles de personas fieles están comprometidos activamente en llevar el mensaje de Cristo a los fines de la tierra. </a:t>
            </a:r>
          </a:p>
          <a:p>
            <a:r>
              <a:rPr lang="es-ES_tradnl" sz="2400" dirty="0"/>
              <a:t>A la luz de todas las cosas que están pasando en el mundo hoy, muchos cristianos creen que Cristo puede regresar pronto.  Sin embargo, si Jesús regresa pronto o en el futuro lejano, ¡debemos de asegurar que de veras estamos viviendo para él ahora y que estamos listos para su venida</a:t>
            </a:r>
            <a:r>
              <a:rPr lang="es-ES_tradnl" sz="2400" dirty="0" smtClean="0"/>
              <a:t>!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92210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327" y="1793883"/>
            <a:ext cx="9328484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“Porque vosotros sabéis perfectamente que el día del Señor vendrá así como ladrón en la noche. . . . Mas vosotros, hermanos, no estáis en tinieblas, para que aquel día os sorprenda como ladrón.” 1 Tesalonicenses 5:2, 4</a:t>
            </a:r>
            <a:endParaRPr lang="es-ES_tradnl" sz="2800" dirty="0"/>
          </a:p>
          <a:p>
            <a:r>
              <a:rPr lang="es-ES_tradnl" sz="2800" i="1" dirty="0"/>
              <a:t>“Y será predicado este evangelio del reino en todo el mundo, para testimonio a todas las naciones; y entonces vendrá el fin.” Mateo 24:14</a:t>
            </a:r>
            <a:endParaRPr lang="es-ES_tradnl" sz="2800" dirty="0"/>
          </a:p>
          <a:p>
            <a:r>
              <a:rPr lang="es-ES_tradnl" sz="2800" i="1" dirty="0"/>
              <a:t>“Así también vosotros, cuando veáis todas estas cosas, conoced que [Jesús] está cerca, a las puertas.” Mateo 24:33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377700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88764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Quién verá a Jesús cuando él venga otra vez a la tierra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403484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3200" dirty="0"/>
              <a:t>¡Todos!  Aunque solamente unas pocas personas vieron a Jesús cuando él vino por primera vez a la tierra como bebé en Belén, todas las personas en la tierra lo verán cuando él regrese a la tierra en gloria.  </a:t>
            </a:r>
          </a:p>
        </p:txBody>
      </p:sp>
    </p:spTree>
    <p:extLst>
      <p:ext uri="{BB962C8B-B14F-4D97-AF65-F5344CB8AC3E}">
        <p14:creationId xmlns:p14="http://schemas.microsoft.com/office/powerpoint/2010/main" val="1331635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“Entonces aparecerá la señal del Hijo del Hombre en el cielo; y entonces. . .todas las tribus de la tierra. . . verán al Hijo del Hombre viniendo sobre las nubes del cielo, con poder y gran gloria.  Y enviará sus ángeles con gran voz de trompeta, y juntarán a sus escogidos, de los cuatro vientos, desde un extremo del cielo hasta el otro.” Mateo 24:30-31</a:t>
            </a:r>
            <a:endParaRPr lang="es-ES_tradnl" sz="2800" dirty="0"/>
          </a:p>
          <a:p>
            <a:r>
              <a:rPr lang="es-ES_tradnl" sz="2800" i="1" dirty="0"/>
              <a:t>“He aquí que viene con las nubes, y todo ojo le verá.” Apocalipsis 1:7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805308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88764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Qué pasará al universo presente cuando Jesús regresa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525720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3200" dirty="0"/>
              <a:t>El mundo como nosotros lo conocemos se va a destruir y será reemplazado con un nuevo cielo y una nueva tierra.  El “agente” de destrucción será fuego así como la destrucción anterior del mundo en los días de Noé se realizó por agua. </a:t>
            </a:r>
          </a:p>
        </p:txBody>
      </p:sp>
    </p:spTree>
    <p:extLst>
      <p:ext uri="{BB962C8B-B14F-4D97-AF65-F5344CB8AC3E}">
        <p14:creationId xmlns:p14="http://schemas.microsoft.com/office/powerpoint/2010/main" val="90997397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321</TotalTime>
  <Words>351</Words>
  <Application>Microsoft Macintosh PowerPoint</Application>
  <PresentationFormat>Widescreen</PresentationFormat>
  <Paragraphs>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Arial</vt:lpstr>
      <vt:lpstr>Vapor Trail</vt:lpstr>
      <vt:lpstr>LECCIÓN 11 LO QUE LA BIBLIA ENSEÑA ACERCA DEL FUTURO</vt:lpstr>
      <vt:lpstr>¿Cuándo tomará lugar todo esto?</vt:lpstr>
      <vt:lpstr>Referencias Bíblicas</vt:lpstr>
      <vt:lpstr>¿Se sorprenderán los creyentes cuando Jesús regrese?</vt:lpstr>
      <vt:lpstr>¿Se sorprenderán los creyentes cuando Jesús regrese?</vt:lpstr>
      <vt:lpstr>Referencias Bíblicas</vt:lpstr>
      <vt:lpstr>¿Quién verá a Jesús cuando él venga otra vez a la tierra?</vt:lpstr>
      <vt:lpstr>Referencias Bíblicas</vt:lpstr>
      <vt:lpstr>¿Qué pasará al universo presente cuando Jesús regresa?</vt:lpstr>
      <vt:lpstr>Referencias Bíblicas</vt:lpstr>
      <vt:lpstr>¿Cómo debemos de vivir nosotros los creyentes mientras esperamos el regreso de Jesús?</vt:lpstr>
      <vt:lpstr>Referencias Bíblicas</vt:lpstr>
    </vt:vector>
  </TitlesOfParts>
  <Company>Christian Leaders Institute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Cristianos Lección 1: La Biblia</dc:title>
  <dc:creator>Wally De La Fuente</dc:creator>
  <cp:lastModifiedBy>Microsoft Office User</cp:lastModifiedBy>
  <cp:revision>25</cp:revision>
  <dcterms:created xsi:type="dcterms:W3CDTF">2017-02-07T06:18:44Z</dcterms:created>
  <dcterms:modified xsi:type="dcterms:W3CDTF">2017-02-15T15:32:48Z</dcterms:modified>
</cp:coreProperties>
</file>