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3" r:id="rId3"/>
    <p:sldId id="296" r:id="rId4"/>
    <p:sldId id="282" r:id="rId5"/>
    <p:sldId id="295" r:id="rId6"/>
    <p:sldId id="284" r:id="rId7"/>
    <p:sldId id="283" r:id="rId8"/>
    <p:sldId id="285" r:id="rId9"/>
    <p:sldId id="286" r:id="rId10"/>
    <p:sldId id="287" r:id="rId11"/>
    <p:sldId id="288" r:id="rId12"/>
    <p:sldId id="289" r:id="rId13"/>
    <p:sldId id="290" r:id="rId14"/>
    <p:sldId id="294" r:id="rId15"/>
    <p:sldId id="291" r:id="rId16"/>
    <p:sldId id="297" r:id="rId17"/>
    <p:sldId id="292" r:id="rId18"/>
    <p:sldId id="29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56373" autoAdjust="0"/>
  </p:normalViewPr>
  <p:slideViewPr>
    <p:cSldViewPr snapToGrid="0">
      <p:cViewPr varScale="1">
        <p:scale>
          <a:sx n="42" d="100"/>
          <a:sy n="42" d="100"/>
        </p:scale>
        <p:origin x="2220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4C4B4-807D-41E7-823D-77F7F4BAC23D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BB0A8-7799-4737-BF05-8FDE5DBEA41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4392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Поступове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згасання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величі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ізраїльського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народу, 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через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непослух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Божому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Слову.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Ізраїльська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заходить в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глухий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кут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храм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зруйновано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людей повели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Вавилонський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полон. 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Таким чином книга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відповідає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запитання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сталося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пішло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так?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означає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полон і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руйнування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храму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Бог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відвернувся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назавжди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uk-UA" dirty="0" smtClean="0"/>
              <a:t>В єврейській традиції, 1-2</a:t>
            </a:r>
            <a:r>
              <a:rPr lang="uk-UA" baseline="0" dirty="0" smtClean="0"/>
              <a:t> Царів – один сувій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89512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408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Син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манасії</a:t>
            </a:r>
            <a:r>
              <a:rPr lang="uk-UA" baseline="0" dirty="0" smtClean="0"/>
              <a:t> </a:t>
            </a:r>
            <a:r>
              <a:rPr lang="uk-UA" baseline="0" dirty="0" err="1" smtClean="0"/>
              <a:t>Йосія</a:t>
            </a:r>
            <a:endParaRPr lang="uk-UA" baseline="0" dirty="0" smtClean="0"/>
          </a:p>
          <a:p>
            <a:pPr marL="171450" indent="-171450">
              <a:buFontTx/>
              <a:buChar char="-"/>
            </a:pPr>
            <a:r>
              <a:rPr lang="uk-UA" baseline="0" dirty="0" smtClean="0"/>
              <a:t>Зацарював у 8</a:t>
            </a:r>
          </a:p>
          <a:p>
            <a:pPr marL="171450" indent="-171450">
              <a:buFontTx/>
              <a:buChar char="-"/>
            </a:pPr>
            <a:r>
              <a:rPr lang="uk-UA" baseline="0" dirty="0" smtClean="0"/>
              <a:t>На 18 році релігійні реформи</a:t>
            </a:r>
          </a:p>
          <a:p>
            <a:pPr marL="171450" indent="-171450">
              <a:buFontTx/>
              <a:buChar char="-"/>
            </a:pPr>
            <a:r>
              <a:rPr lang="uk-UA" baseline="0" dirty="0" smtClean="0"/>
              <a:t>31 рік відносна стабільність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461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3520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3591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5655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Автор: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Юдейська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традиція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приписує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авторство книги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пророку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Єремії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200" b="0" i="1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Мангана</a:t>
            </a:r>
            <a:r>
              <a:rPr lang="ru-RU" sz="1200" b="0" i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с.215).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200" b="0" i="1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Хоча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цього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приводу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існують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заперечення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мовляв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Єремія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ніколи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у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Вавилоні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але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був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Єгипті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(Єр.43:1-7),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 в 561 р. до Р.Х. 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остання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історична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подія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описана в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книзі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йому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вже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86! 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Що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тут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сказати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Мойсею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було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100 коли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він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написав П'ятикнижжя ;)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uk-UA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75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Ключовий</a:t>
            </a:r>
            <a:r>
              <a:rPr lang="uk-UA" baseline="0" dirty="0" smtClean="0"/>
              <a:t> текст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93296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1767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Перша книга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endParaRPr lang="ru-RU" sz="1200" b="1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Соломона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Гріх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Соломона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Розкол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Царства</a:t>
            </a:r>
          </a:p>
          <a:p>
            <a:pPr rtl="0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Друга книга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Розділення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Юдея-Ізраїль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Занепад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767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Просив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мудрості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а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отримав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багатство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і славу і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мудрусть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rtl="0" fontAlgn="base"/>
            <a:endParaRPr lang="ru-RU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fontAlgn="base"/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успіхом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приходить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гордість</a:t>
            </a:r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007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6502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ru-RU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0289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Друга книга </a:t>
            </a:r>
            <a:r>
              <a:rPr lang="ru-RU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Царів</a:t>
            </a:r>
            <a:r>
              <a:rPr lang="ru-RU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Розділення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Юдея-Ізраїль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Ізраїлю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Занепад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Падіння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Юдеї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ru-RU" b="0" dirty="0" smtClean="0">
              <a:effectLst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8BB0A8-7799-4737-BF05-8FDE5DBEA41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082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08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322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27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22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7618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049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088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34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82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2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B874-0667-440B-A6EA-FB07E980FD0E}" type="datetimeFigureOut">
              <a:rPr lang="uk-UA" smtClean="0"/>
              <a:t>25.09.2020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F4C0-7DDF-41F1-8092-7E8F913BF8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6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ЦАРІВ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Лекція 12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4. </a:t>
            </a:r>
            <a:r>
              <a:rPr lang="ru-RU" dirty="0" err="1">
                <a:solidFill>
                  <a:schemeClr val="bg1"/>
                </a:solidFill>
              </a:rPr>
              <a:t>Розділення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Юдея-Ізраїль</a:t>
            </a:r>
            <a:r>
              <a:rPr lang="ru-RU" dirty="0">
                <a:solidFill>
                  <a:schemeClr val="bg1"/>
                </a:solidFill>
              </a:rPr>
              <a:t> (1-16)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i="1" dirty="0">
                <a:solidFill>
                  <a:srgbClr val="FFFF00"/>
                </a:solidFill>
              </a:rPr>
              <a:t>1:2 А </a:t>
            </a:r>
            <a:r>
              <a:rPr lang="ru-RU" sz="3200" i="1" dirty="0" err="1">
                <a:solidFill>
                  <a:srgbClr val="FFFF00"/>
                </a:solidFill>
              </a:rPr>
              <a:t>Ахазія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випав</a:t>
            </a:r>
            <a:r>
              <a:rPr lang="ru-RU" sz="3200" i="1" dirty="0">
                <a:solidFill>
                  <a:srgbClr val="FFFF00"/>
                </a:solidFill>
              </a:rPr>
              <a:t> через </a:t>
            </a:r>
            <a:r>
              <a:rPr lang="ru-RU" sz="3200" i="1" dirty="0" err="1">
                <a:solidFill>
                  <a:srgbClr val="FFFF00"/>
                </a:solidFill>
              </a:rPr>
              <a:t>ґрати</a:t>
            </a:r>
            <a:r>
              <a:rPr lang="ru-RU" sz="3200" i="1" dirty="0">
                <a:solidFill>
                  <a:srgbClr val="FFFF00"/>
                </a:solidFill>
              </a:rPr>
              <a:t> в </a:t>
            </a:r>
            <a:r>
              <a:rPr lang="ru-RU" sz="3200" i="1" dirty="0" err="1">
                <a:solidFill>
                  <a:srgbClr val="FFFF00"/>
                </a:solidFill>
              </a:rPr>
              <a:t>своїй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горниці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в </a:t>
            </a:r>
            <a:r>
              <a:rPr lang="ru-RU" sz="3200" i="1" dirty="0" err="1">
                <a:solidFill>
                  <a:srgbClr val="FFFF00"/>
                </a:solidFill>
              </a:rPr>
              <a:t>Самарії</a:t>
            </a:r>
            <a:r>
              <a:rPr lang="ru-RU" sz="3200" i="1" dirty="0">
                <a:solidFill>
                  <a:srgbClr val="FFFF00"/>
                </a:solidFill>
              </a:rPr>
              <a:t>, та й </a:t>
            </a:r>
            <a:r>
              <a:rPr lang="ru-RU" sz="3200" i="1" dirty="0" err="1">
                <a:solidFill>
                  <a:srgbClr val="FFFF00"/>
                </a:solidFill>
              </a:rPr>
              <a:t>захворів</a:t>
            </a:r>
            <a:r>
              <a:rPr lang="ru-RU" sz="3200" i="1" dirty="0">
                <a:solidFill>
                  <a:srgbClr val="FFFF00"/>
                </a:solidFill>
              </a:rPr>
              <a:t>. І послав </a:t>
            </a:r>
            <a:r>
              <a:rPr lang="ru-RU" sz="3200" i="1" dirty="0" err="1">
                <a:solidFill>
                  <a:srgbClr val="FFFF00"/>
                </a:solidFill>
              </a:rPr>
              <a:t>він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послів</a:t>
            </a:r>
            <a:r>
              <a:rPr lang="ru-RU" sz="3200" i="1" dirty="0">
                <a:solidFill>
                  <a:srgbClr val="FFFF00"/>
                </a:solidFill>
              </a:rPr>
              <a:t>, і сказав до них: </a:t>
            </a:r>
            <a:r>
              <a:rPr lang="ru-RU" sz="3200" i="1" dirty="0" err="1">
                <a:solidFill>
                  <a:schemeClr val="bg1"/>
                </a:solidFill>
              </a:rPr>
              <a:t>Ідіть</a:t>
            </a:r>
            <a:r>
              <a:rPr lang="ru-RU" sz="3200" i="1" dirty="0">
                <a:solidFill>
                  <a:schemeClr val="bg1"/>
                </a:solidFill>
              </a:rPr>
              <a:t>, запитайте Ваал-</a:t>
            </a:r>
            <a:r>
              <a:rPr lang="ru-RU" sz="3200" i="1" dirty="0" err="1">
                <a:solidFill>
                  <a:schemeClr val="bg1"/>
                </a:solidFill>
              </a:rPr>
              <a:t>Зевува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екронського</a:t>
            </a:r>
            <a:r>
              <a:rPr lang="ru-RU" sz="3200" i="1" dirty="0">
                <a:solidFill>
                  <a:srgbClr val="FFFF00"/>
                </a:solidFill>
              </a:rPr>
              <a:t> бога, </a:t>
            </a:r>
            <a:r>
              <a:rPr lang="ru-RU" sz="3200" i="1" dirty="0" err="1">
                <a:solidFill>
                  <a:srgbClr val="FFFF00"/>
                </a:solidFill>
              </a:rPr>
              <a:t>чи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видужаю</a:t>
            </a:r>
            <a:r>
              <a:rPr lang="ru-RU" sz="3200" i="1" dirty="0">
                <a:solidFill>
                  <a:srgbClr val="FFFF00"/>
                </a:solidFill>
              </a:rPr>
              <a:t> я з </a:t>
            </a:r>
            <a:r>
              <a:rPr lang="ru-RU" sz="3200" i="1" dirty="0" err="1">
                <a:solidFill>
                  <a:srgbClr val="FFFF00"/>
                </a:solidFill>
              </a:rPr>
              <a:t>своєї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цієї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хвороби</a:t>
            </a:r>
            <a:r>
              <a:rPr lang="ru-RU" sz="3200" i="1" dirty="0">
                <a:solidFill>
                  <a:srgbClr val="FFFF00"/>
                </a:solidFill>
              </a:rPr>
              <a:t>? 3 А </a:t>
            </a:r>
            <a:r>
              <a:rPr lang="ru-RU" sz="3200" i="1" dirty="0" err="1">
                <a:solidFill>
                  <a:srgbClr val="FFFF00"/>
                </a:solidFill>
              </a:rPr>
              <a:t>Ангол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Господній</a:t>
            </a:r>
            <a:r>
              <a:rPr lang="ru-RU" sz="3200" i="1" dirty="0">
                <a:solidFill>
                  <a:srgbClr val="FFFF00"/>
                </a:solidFill>
              </a:rPr>
              <a:t> говорив до </a:t>
            </a:r>
            <a:r>
              <a:rPr lang="ru-RU" sz="3200" i="1" dirty="0" err="1">
                <a:solidFill>
                  <a:srgbClr val="FFFF00"/>
                </a:solidFill>
              </a:rPr>
              <a:t>тішб'янина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Іллі</a:t>
            </a:r>
            <a:r>
              <a:rPr lang="ru-RU" sz="3200" i="1" dirty="0">
                <a:solidFill>
                  <a:srgbClr val="FFFF00"/>
                </a:solidFill>
              </a:rPr>
              <a:t>: Устань, </a:t>
            </a:r>
            <a:r>
              <a:rPr lang="ru-RU" sz="3200" i="1" dirty="0" err="1">
                <a:solidFill>
                  <a:srgbClr val="FFFF00"/>
                </a:solidFill>
              </a:rPr>
              <a:t>вийди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назустріч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послів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самарійського</a:t>
            </a:r>
            <a:r>
              <a:rPr lang="ru-RU" sz="3200" i="1" dirty="0">
                <a:solidFill>
                  <a:srgbClr val="FFFF00"/>
                </a:solidFill>
              </a:rPr>
              <a:t> царя та й скажи </a:t>
            </a:r>
            <a:r>
              <a:rPr lang="ru-RU" sz="3200" i="1" dirty="0" err="1">
                <a:solidFill>
                  <a:srgbClr val="FFFF00"/>
                </a:solidFill>
              </a:rPr>
              <a:t>їм</a:t>
            </a:r>
            <a:r>
              <a:rPr lang="ru-RU" sz="3200" i="1" dirty="0">
                <a:solidFill>
                  <a:srgbClr val="FFFF00"/>
                </a:solidFill>
              </a:rPr>
              <a:t>: </a:t>
            </a:r>
            <a:r>
              <a:rPr lang="ru-RU" sz="3200" i="1" dirty="0" err="1">
                <a:solidFill>
                  <a:schemeClr val="bg1"/>
                </a:solidFill>
              </a:rPr>
              <a:t>Чи</a:t>
            </a:r>
            <a:r>
              <a:rPr lang="ru-RU" sz="3200" i="1" dirty="0">
                <a:solidFill>
                  <a:schemeClr val="bg1"/>
                </a:solidFill>
              </a:rPr>
              <a:t> через те, </a:t>
            </a:r>
            <a:r>
              <a:rPr lang="ru-RU" sz="3200" i="1" dirty="0" err="1">
                <a:solidFill>
                  <a:schemeClr val="bg1"/>
                </a:solidFill>
              </a:rPr>
              <a:t>що</a:t>
            </a:r>
            <a:r>
              <a:rPr lang="ru-RU" sz="3200" i="1" dirty="0">
                <a:solidFill>
                  <a:schemeClr val="bg1"/>
                </a:solidFill>
              </a:rPr>
              <a:t> нема в </a:t>
            </a:r>
            <a:r>
              <a:rPr lang="ru-RU" sz="3200" i="1" dirty="0" err="1">
                <a:solidFill>
                  <a:schemeClr val="bg1"/>
                </a:solidFill>
              </a:rPr>
              <a:t>Ізраїлі</a:t>
            </a:r>
            <a:r>
              <a:rPr lang="ru-RU" sz="3200" i="1" dirty="0">
                <a:solidFill>
                  <a:srgbClr val="FFFF00"/>
                </a:solidFill>
              </a:rPr>
              <a:t> Бога, </a:t>
            </a:r>
            <a:r>
              <a:rPr lang="ru-RU" sz="3200" i="1" dirty="0" err="1">
                <a:solidFill>
                  <a:srgbClr val="FFFF00"/>
                </a:solidFill>
              </a:rPr>
              <a:t>ви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йдете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питатися</a:t>
            </a:r>
            <a:r>
              <a:rPr lang="ru-RU" sz="3200" i="1" dirty="0">
                <a:solidFill>
                  <a:srgbClr val="FFFF00"/>
                </a:solidFill>
              </a:rPr>
              <a:t> Ваал-</a:t>
            </a:r>
            <a:r>
              <a:rPr lang="ru-RU" sz="3200" i="1" dirty="0" err="1">
                <a:solidFill>
                  <a:srgbClr val="FFFF00"/>
                </a:solidFill>
              </a:rPr>
              <a:t>Зевува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екронського</a:t>
            </a:r>
            <a:r>
              <a:rPr lang="ru-RU" sz="3200" i="1" dirty="0">
                <a:solidFill>
                  <a:srgbClr val="FFFF00"/>
                </a:solidFill>
              </a:rPr>
              <a:t> бога?</a:t>
            </a:r>
            <a:endParaRPr lang="uk-U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47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5. </a:t>
            </a:r>
            <a:r>
              <a:rPr lang="ru-RU" dirty="0" err="1">
                <a:solidFill>
                  <a:schemeClr val="bg1"/>
                </a:solidFill>
              </a:rPr>
              <a:t>Падіння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Ізраїлю</a:t>
            </a:r>
            <a:r>
              <a:rPr lang="ru-RU" dirty="0">
                <a:solidFill>
                  <a:schemeClr val="bg1"/>
                </a:solidFill>
              </a:rPr>
              <a:t> (17)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3600" i="1" dirty="0">
                <a:solidFill>
                  <a:srgbClr val="FFFF00"/>
                </a:solidFill>
              </a:rPr>
              <a:t>17:6 </a:t>
            </a:r>
            <a:r>
              <a:rPr lang="ru-RU" sz="3600" i="1" dirty="0" err="1">
                <a:solidFill>
                  <a:srgbClr val="FFFF00"/>
                </a:solidFill>
              </a:rPr>
              <a:t>Дев'ятого</a:t>
            </a:r>
            <a:r>
              <a:rPr lang="ru-RU" sz="3600" i="1" dirty="0">
                <a:solidFill>
                  <a:srgbClr val="FFFF00"/>
                </a:solidFill>
              </a:rPr>
              <a:t> року </a:t>
            </a:r>
            <a:r>
              <a:rPr lang="ru-RU" sz="3600" i="1" dirty="0" err="1">
                <a:solidFill>
                  <a:srgbClr val="FFFF00"/>
                </a:solidFill>
              </a:rPr>
              <a:t>Осії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асирійський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цар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здобув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Самарію</a:t>
            </a:r>
            <a:r>
              <a:rPr lang="ru-RU" sz="3600" i="1" dirty="0">
                <a:solidFill>
                  <a:srgbClr val="FFFF00"/>
                </a:solidFill>
              </a:rPr>
              <a:t>, та й </a:t>
            </a:r>
            <a:r>
              <a:rPr lang="ru-RU" sz="3600" i="1" dirty="0" err="1">
                <a:solidFill>
                  <a:srgbClr val="FFFF00"/>
                </a:solidFill>
              </a:rPr>
              <a:t>вигнав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Ізраїля</a:t>
            </a:r>
            <a:r>
              <a:rPr lang="ru-RU" sz="3600" i="1" dirty="0">
                <a:solidFill>
                  <a:srgbClr val="FFFF00"/>
                </a:solidFill>
              </a:rPr>
              <a:t> до </a:t>
            </a:r>
            <a:r>
              <a:rPr lang="ru-RU" sz="3600" i="1" dirty="0" err="1">
                <a:solidFill>
                  <a:srgbClr val="FFFF00"/>
                </a:solidFill>
              </a:rPr>
              <a:t>Асирії</a:t>
            </a:r>
            <a:r>
              <a:rPr lang="ru-RU" sz="3600" i="1" dirty="0">
                <a:solidFill>
                  <a:srgbClr val="FFFF00"/>
                </a:solidFill>
              </a:rPr>
              <a:t>, і осадив </a:t>
            </a:r>
            <a:r>
              <a:rPr lang="ru-RU" sz="3600" i="1" dirty="0" err="1">
                <a:solidFill>
                  <a:srgbClr val="FFFF00"/>
                </a:solidFill>
              </a:rPr>
              <a:t>їх</a:t>
            </a:r>
            <a:r>
              <a:rPr lang="ru-RU" sz="3600" i="1" dirty="0">
                <a:solidFill>
                  <a:srgbClr val="FFFF00"/>
                </a:solidFill>
              </a:rPr>
              <a:t> у </a:t>
            </a:r>
            <a:r>
              <a:rPr lang="ru-RU" sz="3600" i="1" dirty="0" err="1">
                <a:solidFill>
                  <a:srgbClr val="FFFF00"/>
                </a:solidFill>
              </a:rPr>
              <a:t>Халаху</a:t>
            </a:r>
            <a:r>
              <a:rPr lang="ru-RU" sz="3600" i="1" dirty="0">
                <a:solidFill>
                  <a:srgbClr val="FFFF00"/>
                </a:solidFill>
              </a:rPr>
              <a:t>, і в </a:t>
            </a:r>
            <a:r>
              <a:rPr lang="ru-RU" sz="3600" i="1" dirty="0" err="1">
                <a:solidFill>
                  <a:srgbClr val="FFFF00"/>
                </a:solidFill>
              </a:rPr>
              <a:t>Хаворі</a:t>
            </a:r>
            <a:r>
              <a:rPr lang="ru-RU" sz="3600" i="1" dirty="0">
                <a:solidFill>
                  <a:srgbClr val="FFFF00"/>
                </a:solidFill>
              </a:rPr>
              <a:t> над </a:t>
            </a:r>
            <a:r>
              <a:rPr lang="ru-RU" sz="3600" i="1" dirty="0" err="1">
                <a:solidFill>
                  <a:srgbClr val="FFFF00"/>
                </a:solidFill>
              </a:rPr>
              <a:t>річкою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Ґозан</a:t>
            </a:r>
            <a:r>
              <a:rPr lang="ru-RU" sz="3600" i="1" dirty="0">
                <a:solidFill>
                  <a:srgbClr val="FFFF00"/>
                </a:solidFill>
              </a:rPr>
              <a:t>, і в </a:t>
            </a:r>
            <a:r>
              <a:rPr lang="ru-RU" sz="3600" i="1" dirty="0" err="1">
                <a:solidFill>
                  <a:srgbClr val="FFFF00"/>
                </a:solidFill>
              </a:rPr>
              <a:t>містах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Мідії</a:t>
            </a:r>
            <a:r>
              <a:rPr lang="ru-RU" sz="3600" i="1" dirty="0">
                <a:solidFill>
                  <a:srgbClr val="FFFF00"/>
                </a:solidFill>
              </a:rPr>
              <a:t>.</a:t>
            </a:r>
          </a:p>
          <a:p>
            <a:pPr fontAlgn="base"/>
            <a:r>
              <a:rPr lang="ru-RU" sz="3600" i="1" dirty="0">
                <a:solidFill>
                  <a:srgbClr val="FFFF00"/>
                </a:solidFill>
              </a:rPr>
              <a:t>17:18 І </a:t>
            </a:r>
            <a:r>
              <a:rPr lang="ru-RU" sz="3600" i="1" dirty="0">
                <a:solidFill>
                  <a:schemeClr val="bg1"/>
                </a:solidFill>
              </a:rPr>
              <a:t>сильно </a:t>
            </a:r>
            <a:r>
              <a:rPr lang="ru-RU" sz="3600" i="1" dirty="0" err="1">
                <a:solidFill>
                  <a:schemeClr val="bg1"/>
                </a:solidFill>
              </a:rPr>
              <a:t>розгнівався</a:t>
            </a:r>
            <a:r>
              <a:rPr lang="ru-RU" sz="3600" i="1" dirty="0">
                <a:solidFill>
                  <a:schemeClr val="bg1"/>
                </a:solidFill>
              </a:rPr>
              <a:t> Господь на </a:t>
            </a:r>
            <a:r>
              <a:rPr lang="ru-RU" sz="3600" i="1" dirty="0" err="1">
                <a:solidFill>
                  <a:schemeClr val="bg1"/>
                </a:solidFill>
              </a:rPr>
              <a:t>Ізраїля</a:t>
            </a:r>
            <a:r>
              <a:rPr lang="ru-RU" sz="3600" i="1" dirty="0">
                <a:solidFill>
                  <a:srgbClr val="FFFF00"/>
                </a:solidFill>
              </a:rPr>
              <a:t>, і </a:t>
            </a:r>
            <a:r>
              <a:rPr lang="ru-RU" sz="3600" i="1" dirty="0" err="1">
                <a:solidFill>
                  <a:srgbClr val="FFFF00"/>
                </a:solidFill>
              </a:rPr>
              <a:t>відкинув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їх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від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Свого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лиця</a:t>
            </a:r>
            <a:r>
              <a:rPr lang="ru-RU" sz="3600" i="1" dirty="0">
                <a:solidFill>
                  <a:srgbClr val="FFFF00"/>
                </a:solidFill>
              </a:rPr>
              <a:t>, не </a:t>
            </a:r>
            <a:r>
              <a:rPr lang="ru-RU" sz="3600" i="1" dirty="0" err="1">
                <a:solidFill>
                  <a:srgbClr val="FFFF00"/>
                </a:solidFill>
              </a:rPr>
              <a:t>позостало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нікого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тільки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саме</a:t>
            </a:r>
            <a:r>
              <a:rPr lang="ru-RU" sz="3600" i="1" dirty="0">
                <a:solidFill>
                  <a:srgbClr val="FFFF00"/>
                </a:solidFill>
              </a:rPr>
              <a:t> Юдине </a:t>
            </a:r>
            <a:r>
              <a:rPr lang="ru-RU" sz="3600" i="1" dirty="0" err="1">
                <a:solidFill>
                  <a:srgbClr val="FFFF00"/>
                </a:solidFill>
              </a:rPr>
              <a:t>плем'я</a:t>
            </a:r>
            <a:r>
              <a:rPr lang="ru-RU" sz="3600" i="1" dirty="0">
                <a:solidFill>
                  <a:srgbClr val="FFFF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2062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6. </a:t>
            </a:r>
            <a:r>
              <a:rPr lang="ru-RU" dirty="0" err="1">
                <a:solidFill>
                  <a:schemeClr val="bg1"/>
                </a:solidFill>
              </a:rPr>
              <a:t>Занепад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Юдеї</a:t>
            </a:r>
            <a:r>
              <a:rPr lang="ru-RU" dirty="0">
                <a:solidFill>
                  <a:schemeClr val="bg1"/>
                </a:solidFill>
              </a:rPr>
              <a:t> (18-28)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3600" i="1" dirty="0" smtClean="0">
                <a:solidFill>
                  <a:srgbClr val="FFFF00"/>
                </a:solidFill>
              </a:rPr>
              <a:t>21:1 </a:t>
            </a:r>
            <a:r>
              <a:rPr lang="ru-RU" sz="3600" i="1" dirty="0" err="1">
                <a:solidFill>
                  <a:schemeClr val="bg1"/>
                </a:solidFill>
              </a:rPr>
              <a:t>Манасія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був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віку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дванадцяти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літ</a:t>
            </a:r>
            <a:r>
              <a:rPr lang="ru-RU" sz="3600" i="1" dirty="0">
                <a:solidFill>
                  <a:srgbClr val="FFFF00"/>
                </a:solidFill>
              </a:rPr>
              <a:t>, коли </a:t>
            </a:r>
            <a:r>
              <a:rPr lang="ru-RU" sz="3600" i="1" dirty="0" err="1">
                <a:solidFill>
                  <a:srgbClr val="FFFF00"/>
                </a:solidFill>
              </a:rPr>
              <a:t>він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зацарював</a:t>
            </a:r>
            <a:r>
              <a:rPr lang="ru-RU" sz="3600" i="1" dirty="0" smtClean="0">
                <a:solidFill>
                  <a:srgbClr val="FFFF00"/>
                </a:solidFill>
              </a:rPr>
              <a:t>… 7 </a:t>
            </a:r>
            <a:r>
              <a:rPr lang="ru-RU" sz="3600" i="1" dirty="0">
                <a:solidFill>
                  <a:srgbClr val="FFFF00"/>
                </a:solidFill>
              </a:rPr>
              <a:t>І </a:t>
            </a:r>
            <a:r>
              <a:rPr lang="ru-RU" sz="3600" i="1" dirty="0">
                <a:solidFill>
                  <a:schemeClr val="bg1"/>
                </a:solidFill>
              </a:rPr>
              <a:t>поставив </a:t>
            </a:r>
            <a:r>
              <a:rPr lang="ru-RU" sz="3600" i="1" dirty="0" err="1">
                <a:solidFill>
                  <a:schemeClr val="bg1"/>
                </a:solidFill>
              </a:rPr>
              <a:t>він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боввана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Астарти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якого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зробив</a:t>
            </a:r>
            <a:r>
              <a:rPr lang="ru-RU" sz="3600" i="1" dirty="0">
                <a:solidFill>
                  <a:srgbClr val="FFFF00"/>
                </a:solidFill>
              </a:rPr>
              <a:t>, у </a:t>
            </a:r>
            <a:r>
              <a:rPr lang="ru-RU" sz="3600" i="1" dirty="0" err="1">
                <a:solidFill>
                  <a:srgbClr val="FFFF00"/>
                </a:solidFill>
              </a:rPr>
              <a:t>домі</a:t>
            </a:r>
            <a:r>
              <a:rPr lang="ru-RU" sz="3600" i="1" dirty="0">
                <a:solidFill>
                  <a:srgbClr val="FFFF00"/>
                </a:solidFill>
              </a:rPr>
              <a:t>, про </a:t>
            </a:r>
            <a:r>
              <a:rPr lang="ru-RU" sz="3600" i="1" dirty="0" err="1">
                <a:solidFill>
                  <a:srgbClr val="FFFF00"/>
                </a:solidFill>
              </a:rPr>
              <a:t>якого</a:t>
            </a:r>
            <a:r>
              <a:rPr lang="ru-RU" sz="3600" i="1" dirty="0">
                <a:solidFill>
                  <a:srgbClr val="FFFF00"/>
                </a:solidFill>
              </a:rPr>
              <a:t> Господь сказав </a:t>
            </a:r>
            <a:r>
              <a:rPr lang="ru-RU" sz="3600" i="1" dirty="0" err="1">
                <a:solidFill>
                  <a:srgbClr val="FFFF00"/>
                </a:solidFill>
              </a:rPr>
              <a:t>був</a:t>
            </a:r>
            <a:r>
              <a:rPr lang="ru-RU" sz="3600" i="1" dirty="0">
                <a:solidFill>
                  <a:srgbClr val="FFFF00"/>
                </a:solidFill>
              </a:rPr>
              <a:t> до Давида та до </a:t>
            </a:r>
            <a:r>
              <a:rPr lang="ru-RU" sz="3600" i="1" dirty="0" err="1">
                <a:solidFill>
                  <a:srgbClr val="FFFF00"/>
                </a:solidFill>
              </a:rPr>
              <a:t>сина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 Соломона: У </a:t>
            </a:r>
            <a:r>
              <a:rPr lang="ru-RU" sz="3600" i="1" dirty="0" err="1">
                <a:solidFill>
                  <a:srgbClr val="FFFF00"/>
                </a:solidFill>
              </a:rPr>
              <a:t>цьому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домі</a:t>
            </a:r>
            <a:r>
              <a:rPr lang="ru-RU" sz="3600" i="1" dirty="0">
                <a:solidFill>
                  <a:srgbClr val="FFFF00"/>
                </a:solidFill>
              </a:rPr>
              <a:t> та в </a:t>
            </a:r>
            <a:r>
              <a:rPr lang="ru-RU" sz="3600" i="1" dirty="0" err="1">
                <a:solidFill>
                  <a:srgbClr val="FFFF00"/>
                </a:solidFill>
              </a:rPr>
              <a:t>Єрусалимі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що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 Я </a:t>
            </a:r>
            <a:r>
              <a:rPr lang="ru-RU" sz="3600" i="1" dirty="0" err="1">
                <a:solidFill>
                  <a:srgbClr val="FFFF00"/>
                </a:solidFill>
              </a:rPr>
              <a:t>вибрав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зо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всіх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Ізраїлевих</a:t>
            </a:r>
            <a:r>
              <a:rPr lang="ru-RU" sz="3600" i="1" dirty="0">
                <a:solidFill>
                  <a:srgbClr val="FFFF00"/>
                </a:solidFill>
              </a:rPr>
              <a:t> племен, </a:t>
            </a:r>
            <a:r>
              <a:rPr lang="ru-RU" sz="3600" i="1" dirty="0" err="1">
                <a:solidFill>
                  <a:srgbClr val="FFFF00"/>
                </a:solidFill>
              </a:rPr>
              <a:t>покладу</a:t>
            </a:r>
            <a:r>
              <a:rPr lang="ru-RU" sz="3600" i="1" dirty="0">
                <a:solidFill>
                  <a:srgbClr val="FFFF00"/>
                </a:solidFill>
              </a:rPr>
              <a:t> Я </a:t>
            </a:r>
            <a:r>
              <a:rPr lang="ru-RU" sz="3600" i="1" dirty="0" err="1">
                <a:solidFill>
                  <a:srgbClr val="FFFF00"/>
                </a:solidFill>
              </a:rPr>
              <a:t>Ім'я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Своє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навіки</a:t>
            </a:r>
            <a:r>
              <a:rPr lang="ru-RU" sz="3600" i="1" dirty="0">
                <a:solidFill>
                  <a:srgbClr val="FFFF00"/>
                </a:solidFill>
              </a:rPr>
              <a:t>!</a:t>
            </a:r>
          </a:p>
          <a:p>
            <a:endParaRPr lang="uk-UA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5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7. </a:t>
            </a:r>
            <a:r>
              <a:rPr lang="ru-RU" dirty="0" err="1">
                <a:solidFill>
                  <a:schemeClr val="bg1"/>
                </a:solidFill>
              </a:rPr>
              <a:t>Падіння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Юдеї</a:t>
            </a:r>
            <a:r>
              <a:rPr lang="ru-RU" dirty="0">
                <a:solidFill>
                  <a:schemeClr val="bg1"/>
                </a:solidFill>
              </a:rPr>
              <a:t> (24-25)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i="1" dirty="0">
                <a:solidFill>
                  <a:srgbClr val="FFFF00"/>
                </a:solidFill>
              </a:rPr>
              <a:t>25:8 </a:t>
            </a:r>
            <a:r>
              <a:rPr lang="ru-RU" sz="3200" i="1" dirty="0" smtClean="0">
                <a:solidFill>
                  <a:srgbClr val="FFFF00"/>
                </a:solidFill>
              </a:rPr>
              <a:t>…</a:t>
            </a:r>
            <a:r>
              <a:rPr lang="ru-RU" sz="3200" i="1" dirty="0" err="1" smtClean="0">
                <a:solidFill>
                  <a:srgbClr val="FFFF00"/>
                </a:solidFill>
              </a:rPr>
              <a:t>дев'ятнадцятий</a:t>
            </a:r>
            <a:r>
              <a:rPr lang="ru-RU" sz="3200" i="1" dirty="0" smtClean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рік</a:t>
            </a:r>
            <a:r>
              <a:rPr lang="ru-RU" sz="3200" i="1" dirty="0">
                <a:solidFill>
                  <a:srgbClr val="FFFF00"/>
                </a:solidFill>
              </a:rPr>
              <a:t> царя Навуходоносора, </a:t>
            </a:r>
            <a:r>
              <a:rPr lang="ru-RU" sz="3200" i="1" dirty="0" err="1">
                <a:solidFill>
                  <a:srgbClr val="FFFF00"/>
                </a:solidFill>
              </a:rPr>
              <a:t>вавилонського</a:t>
            </a:r>
            <a:r>
              <a:rPr lang="ru-RU" sz="3200" i="1" dirty="0">
                <a:solidFill>
                  <a:srgbClr val="FFFF00"/>
                </a:solidFill>
              </a:rPr>
              <a:t> царя, </a:t>
            </a:r>
            <a:r>
              <a:rPr lang="ru-RU" sz="3200" i="1" dirty="0" err="1">
                <a:solidFill>
                  <a:srgbClr val="FFFF00"/>
                </a:solidFill>
              </a:rPr>
              <a:t>прийшов</a:t>
            </a:r>
            <a:r>
              <a:rPr lang="ru-RU" sz="3200" i="1" dirty="0">
                <a:solidFill>
                  <a:srgbClr val="FFFF00"/>
                </a:solidFill>
              </a:rPr>
              <a:t> до </a:t>
            </a:r>
            <a:r>
              <a:rPr lang="ru-RU" sz="3200" i="1" dirty="0" err="1">
                <a:solidFill>
                  <a:srgbClr val="FFFF00"/>
                </a:solidFill>
              </a:rPr>
              <a:t>Єрусалиму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Невузар'адан</a:t>
            </a:r>
            <a:r>
              <a:rPr lang="ru-RU" sz="3200" i="1" dirty="0">
                <a:solidFill>
                  <a:srgbClr val="FFFF00"/>
                </a:solidFill>
              </a:rPr>
              <a:t>, начальник </a:t>
            </a:r>
            <a:r>
              <a:rPr lang="ru-RU" sz="3200" i="1" dirty="0" err="1">
                <a:solidFill>
                  <a:srgbClr val="FFFF00"/>
                </a:solidFill>
              </a:rPr>
              <a:t>царської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 smtClean="0">
                <a:solidFill>
                  <a:srgbClr val="FFFF00"/>
                </a:solidFill>
              </a:rPr>
              <a:t>сторожі</a:t>
            </a:r>
            <a:r>
              <a:rPr lang="ru-RU" sz="3200" i="1" dirty="0" smtClean="0">
                <a:solidFill>
                  <a:srgbClr val="FFFF00"/>
                </a:solidFill>
              </a:rPr>
              <a:t>…</a:t>
            </a:r>
          </a:p>
          <a:p>
            <a:r>
              <a:rPr lang="ru-RU" sz="3200" i="1" dirty="0" smtClean="0">
                <a:solidFill>
                  <a:srgbClr val="FFFF00"/>
                </a:solidFill>
              </a:rPr>
              <a:t>9 </a:t>
            </a:r>
            <a:r>
              <a:rPr lang="ru-RU" sz="3200" i="1" dirty="0">
                <a:solidFill>
                  <a:srgbClr val="FFFF00"/>
                </a:solidFill>
              </a:rPr>
              <a:t>І </a:t>
            </a:r>
            <a:r>
              <a:rPr lang="ru-RU" sz="3200" i="1" dirty="0" err="1">
                <a:solidFill>
                  <a:srgbClr val="FFFF00"/>
                </a:solidFill>
              </a:rPr>
              <a:t>він</a:t>
            </a:r>
            <a:r>
              <a:rPr lang="ru-RU" sz="3200" i="1" dirty="0">
                <a:solidFill>
                  <a:srgbClr val="FFFF00"/>
                </a:solidFill>
              </a:rPr>
              <a:t> спалив </a:t>
            </a:r>
            <a:r>
              <a:rPr lang="ru-RU" sz="3200" i="1" dirty="0" err="1">
                <a:solidFill>
                  <a:srgbClr val="FFFF00"/>
                </a:solidFill>
              </a:rPr>
              <a:t>дім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Господній</a:t>
            </a:r>
            <a:r>
              <a:rPr lang="ru-RU" sz="3200" i="1" dirty="0">
                <a:solidFill>
                  <a:srgbClr val="FFFF00"/>
                </a:solidFill>
              </a:rPr>
              <a:t> та </a:t>
            </a:r>
            <a:r>
              <a:rPr lang="ru-RU" sz="3200" i="1" dirty="0" err="1">
                <a:solidFill>
                  <a:srgbClr val="FFFF00"/>
                </a:solidFill>
              </a:rPr>
              <a:t>дім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царевий</a:t>
            </a:r>
            <a:r>
              <a:rPr lang="ru-RU" sz="3200" i="1" dirty="0">
                <a:solidFill>
                  <a:srgbClr val="FFFF00"/>
                </a:solidFill>
              </a:rPr>
              <a:t>, і </a:t>
            </a:r>
            <a:r>
              <a:rPr lang="ru-RU" sz="3200" i="1" dirty="0" err="1">
                <a:solidFill>
                  <a:srgbClr val="FFFF00"/>
                </a:solidFill>
              </a:rPr>
              <a:t>всі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доми</a:t>
            </a:r>
            <a:r>
              <a:rPr lang="ru-RU" sz="3200" i="1" dirty="0">
                <a:solidFill>
                  <a:srgbClr val="FFFF00"/>
                </a:solidFill>
              </a:rPr>
              <a:t> в </a:t>
            </a:r>
            <a:r>
              <a:rPr lang="ru-RU" sz="3200" i="1" dirty="0" err="1">
                <a:solidFill>
                  <a:srgbClr val="FFFF00"/>
                </a:solidFill>
              </a:rPr>
              <a:t>Єрусалимі</a:t>
            </a:r>
            <a:r>
              <a:rPr lang="ru-RU" sz="3200" i="1" dirty="0">
                <a:solidFill>
                  <a:srgbClr val="FFFF00"/>
                </a:solidFill>
              </a:rPr>
              <a:t>, і </a:t>
            </a:r>
            <a:r>
              <a:rPr lang="ru-RU" sz="3200" i="1" dirty="0" err="1">
                <a:solidFill>
                  <a:srgbClr val="FFFF00"/>
                </a:solidFill>
              </a:rPr>
              <a:t>кожен</a:t>
            </a:r>
            <a:r>
              <a:rPr lang="ru-RU" sz="3200" i="1" dirty="0">
                <a:solidFill>
                  <a:srgbClr val="FFFF00"/>
                </a:solidFill>
              </a:rPr>
              <a:t> великий </a:t>
            </a:r>
            <a:r>
              <a:rPr lang="ru-RU" sz="3200" i="1" dirty="0" err="1">
                <a:solidFill>
                  <a:srgbClr val="FFFF00"/>
                </a:solidFill>
              </a:rPr>
              <a:t>дім</a:t>
            </a:r>
            <a:r>
              <a:rPr lang="ru-RU" sz="3200" i="1" dirty="0">
                <a:solidFill>
                  <a:srgbClr val="FFFF00"/>
                </a:solidFill>
              </a:rPr>
              <a:t> спалив огнем. 10 І </a:t>
            </a:r>
            <a:r>
              <a:rPr lang="ru-RU" sz="3200" i="1" dirty="0" err="1">
                <a:solidFill>
                  <a:srgbClr val="FFFF00"/>
                </a:solidFill>
              </a:rPr>
              <a:t>мури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навколо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Єрусалиму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порозбивало</a:t>
            </a:r>
            <a:r>
              <a:rPr lang="ru-RU" sz="3200" i="1" dirty="0">
                <a:solidFill>
                  <a:srgbClr val="FFFF00"/>
                </a:solidFill>
              </a:rPr>
              <a:t> все </a:t>
            </a:r>
            <a:r>
              <a:rPr lang="ru-RU" sz="3200" i="1" dirty="0" err="1">
                <a:solidFill>
                  <a:srgbClr val="FFFF00"/>
                </a:solidFill>
              </a:rPr>
              <a:t>халдейське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військо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було</a:t>
            </a:r>
            <a:r>
              <a:rPr lang="ru-RU" sz="3200" i="1" dirty="0">
                <a:solidFill>
                  <a:srgbClr val="FFFF00"/>
                </a:solidFill>
              </a:rPr>
              <a:t> з начальником </a:t>
            </a:r>
            <a:r>
              <a:rPr lang="ru-RU" sz="3200" i="1" dirty="0" err="1">
                <a:solidFill>
                  <a:srgbClr val="FFFF00"/>
                </a:solidFill>
              </a:rPr>
              <a:t>царської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сторожі</a:t>
            </a:r>
            <a:r>
              <a:rPr lang="ru-RU" sz="3200" i="1" dirty="0">
                <a:solidFill>
                  <a:srgbClr val="FFFF00"/>
                </a:solidFill>
              </a:rPr>
              <a:t>.</a:t>
            </a:r>
          </a:p>
          <a:p>
            <a:endParaRPr lang="uk-U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61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Богословські теми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831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Храм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bg1"/>
                </a:solidFill>
              </a:rPr>
              <a:t>місця</a:t>
            </a:r>
            <a:r>
              <a:rPr lang="ru-RU" sz="3200" dirty="0">
                <a:solidFill>
                  <a:schemeClr val="bg1"/>
                </a:solidFill>
              </a:rPr>
              <a:t> яке Бог </a:t>
            </a:r>
            <a:r>
              <a:rPr lang="ru-RU" sz="3200" dirty="0" err="1">
                <a:solidFill>
                  <a:schemeClr val="bg1"/>
                </a:solidFill>
              </a:rPr>
              <a:t>обрав</a:t>
            </a:r>
            <a:r>
              <a:rPr lang="ru-RU" sz="3200" dirty="0">
                <a:solidFill>
                  <a:schemeClr val="bg1"/>
                </a:solidFill>
              </a:rPr>
              <a:t> для </a:t>
            </a:r>
            <a:r>
              <a:rPr lang="ru-RU" sz="3200" dirty="0" err="1">
                <a:solidFill>
                  <a:schemeClr val="bg1"/>
                </a:solidFill>
              </a:rPr>
              <a:t>перебування</a:t>
            </a:r>
            <a:r>
              <a:rPr lang="ru-RU" sz="3200" dirty="0">
                <a:solidFill>
                  <a:schemeClr val="bg1"/>
                </a:solidFill>
              </a:rPr>
              <a:t> з людьми (</a:t>
            </a:r>
            <a:r>
              <a:rPr lang="ru-RU" sz="3200" dirty="0" smtClean="0">
                <a:solidFill>
                  <a:schemeClr val="bg1"/>
                </a:solidFill>
              </a:rPr>
              <a:t>1Цар.8:10-13,29)</a:t>
            </a:r>
          </a:p>
          <a:p>
            <a:r>
              <a:rPr lang="ru-RU" sz="3200" dirty="0" err="1">
                <a:solidFill>
                  <a:schemeClr val="bg1"/>
                </a:solidFill>
              </a:rPr>
              <a:t>жертвоприношення</a:t>
            </a:r>
            <a:r>
              <a:rPr lang="ru-RU" sz="3200" dirty="0">
                <a:solidFill>
                  <a:schemeClr val="bg1"/>
                </a:solidFill>
              </a:rPr>
              <a:t> в </a:t>
            </a:r>
            <a:r>
              <a:rPr lang="ru-RU" sz="3200" dirty="0" err="1">
                <a:solidFill>
                  <a:schemeClr val="bg1"/>
                </a:solidFill>
              </a:rPr>
              <a:t>інших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місцях</a:t>
            </a:r>
            <a:r>
              <a:rPr lang="ru-RU" sz="3200" dirty="0" smtClean="0">
                <a:solidFill>
                  <a:schemeClr val="bg1"/>
                </a:solidFill>
              </a:rPr>
              <a:t> - поза законом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Полон – далеко </a:t>
            </a:r>
            <a:r>
              <a:rPr lang="ru-RU" sz="3200" dirty="0" err="1" smtClean="0">
                <a:solidFill>
                  <a:schemeClr val="bg1"/>
                </a:solidFill>
              </a:rPr>
              <a:t>від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Єрусалиму</a:t>
            </a:r>
            <a:r>
              <a:rPr lang="ru-RU" sz="3200" dirty="0" smtClean="0">
                <a:solidFill>
                  <a:schemeClr val="bg1"/>
                </a:solidFill>
              </a:rPr>
              <a:t>, храм </a:t>
            </a:r>
            <a:r>
              <a:rPr lang="ru-RU" sz="3200" dirty="0" err="1" smtClean="0">
                <a:solidFill>
                  <a:schemeClr val="bg1"/>
                </a:solidFill>
              </a:rPr>
              <a:t>зруйновано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dirty="0" err="1" smtClean="0">
                <a:solidFill>
                  <a:schemeClr val="bg1"/>
                </a:solidFill>
              </a:rPr>
              <a:t>Пояснення</a:t>
            </a:r>
            <a:r>
              <a:rPr lang="ru-RU" sz="3200" dirty="0" smtClean="0">
                <a:solidFill>
                  <a:schemeClr val="bg1"/>
                </a:solidFill>
              </a:rPr>
              <a:t>, </a:t>
            </a:r>
            <a:r>
              <a:rPr lang="ru-RU" sz="3200" dirty="0" err="1" smtClean="0">
                <a:solidFill>
                  <a:schemeClr val="bg1"/>
                </a:solidFill>
              </a:rPr>
              <a:t>чому</a:t>
            </a:r>
            <a:r>
              <a:rPr lang="ru-RU" sz="3200" dirty="0" smtClean="0">
                <a:solidFill>
                  <a:schemeClr val="bg1"/>
                </a:solidFill>
              </a:rPr>
              <a:t> Бог дозволив </a:t>
            </a:r>
            <a:r>
              <a:rPr lang="ru-RU" sz="3200" dirty="0" err="1" smtClean="0">
                <a:solidFill>
                  <a:schemeClr val="bg1"/>
                </a:solidFill>
              </a:rPr>
              <a:t>руйнування</a:t>
            </a:r>
            <a:r>
              <a:rPr lang="ru-RU" sz="3200" dirty="0" smtClean="0">
                <a:solidFill>
                  <a:schemeClr val="bg1"/>
                </a:solidFill>
              </a:rPr>
              <a:t> храму </a:t>
            </a:r>
            <a:r>
              <a:rPr lang="ru-RU" sz="3200" dirty="0">
                <a:solidFill>
                  <a:schemeClr val="bg1"/>
                </a:solidFill>
              </a:rPr>
              <a:t>(1Цар.9:6-8; 2Цар.21:14-15)</a:t>
            </a:r>
            <a:endParaRPr lang="ru-RU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13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88620"/>
            <a:ext cx="9144000" cy="6469380"/>
          </a:xfrm>
        </p:spPr>
        <p:txBody>
          <a:bodyPr>
            <a:normAutofit/>
          </a:bodyPr>
          <a:lstStyle/>
          <a:p>
            <a:r>
              <a:rPr lang="ru-RU" sz="3200" b="1" baseline="30000" dirty="0">
                <a:solidFill>
                  <a:schemeClr val="bg1"/>
                </a:solidFill>
              </a:rPr>
              <a:t>10 </a:t>
            </a:r>
            <a:r>
              <a:rPr lang="ru-RU" sz="3200" dirty="0">
                <a:solidFill>
                  <a:schemeClr val="bg1"/>
                </a:solidFill>
              </a:rPr>
              <a:t>І </a:t>
            </a:r>
            <a:r>
              <a:rPr lang="ru-RU" sz="3200" dirty="0" err="1">
                <a:solidFill>
                  <a:schemeClr val="bg1"/>
                </a:solidFill>
              </a:rPr>
              <a:t>сталося</a:t>
            </a:r>
            <a:r>
              <a:rPr lang="ru-RU" sz="3200" dirty="0">
                <a:solidFill>
                  <a:schemeClr val="bg1"/>
                </a:solidFill>
              </a:rPr>
              <a:t>, як </a:t>
            </a:r>
            <a:r>
              <a:rPr lang="ru-RU" sz="3200" dirty="0" err="1">
                <a:solidFill>
                  <a:schemeClr val="bg1"/>
                </a:solidFill>
              </a:rPr>
              <a:t>священики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виходили</a:t>
            </a:r>
            <a:r>
              <a:rPr lang="ru-RU" sz="3200" dirty="0">
                <a:solidFill>
                  <a:schemeClr val="bg1"/>
                </a:solidFill>
              </a:rPr>
              <a:t> з </a:t>
            </a:r>
            <a:r>
              <a:rPr lang="ru-RU" sz="3200" dirty="0" err="1">
                <a:solidFill>
                  <a:schemeClr val="bg1"/>
                </a:solidFill>
              </a:rPr>
              <a:t>святині</a:t>
            </a:r>
            <a:r>
              <a:rPr lang="ru-RU" sz="3200" dirty="0">
                <a:solidFill>
                  <a:schemeClr val="bg1"/>
                </a:solidFill>
              </a:rPr>
              <a:t>, то </a:t>
            </a:r>
            <a:r>
              <a:rPr lang="ru-RU" sz="3200" dirty="0" err="1">
                <a:solidFill>
                  <a:srgbClr val="FFFF00"/>
                </a:solidFill>
              </a:rPr>
              <a:t>хмара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наповнила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Господній</a:t>
            </a:r>
            <a:r>
              <a:rPr lang="ru-RU" sz="3200" dirty="0">
                <a:solidFill>
                  <a:srgbClr val="FFFF00"/>
                </a:solidFill>
              </a:rPr>
              <a:t> храм</a:t>
            </a:r>
            <a:r>
              <a:rPr lang="ru-RU" sz="3200" dirty="0">
                <a:solidFill>
                  <a:schemeClr val="bg1"/>
                </a:solidFill>
              </a:rPr>
              <a:t>.</a:t>
            </a:r>
          </a:p>
          <a:p>
            <a:r>
              <a:rPr lang="ru-RU" sz="3200" b="1" baseline="30000" dirty="0">
                <a:solidFill>
                  <a:schemeClr val="bg1"/>
                </a:solidFill>
              </a:rPr>
              <a:t>11 </a:t>
            </a:r>
            <a:r>
              <a:rPr lang="ru-RU" sz="3200" dirty="0">
                <a:solidFill>
                  <a:schemeClr val="bg1"/>
                </a:solidFill>
              </a:rPr>
              <a:t>І не могли </a:t>
            </a:r>
            <a:r>
              <a:rPr lang="ru-RU" sz="3200" dirty="0" err="1">
                <a:solidFill>
                  <a:schemeClr val="bg1"/>
                </a:solidFill>
              </a:rPr>
              <a:t>священики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стояти</a:t>
            </a:r>
            <a:r>
              <a:rPr lang="ru-RU" sz="3200" dirty="0">
                <a:solidFill>
                  <a:schemeClr val="bg1"/>
                </a:solidFill>
              </a:rPr>
              <a:t> й </a:t>
            </a:r>
            <a:r>
              <a:rPr lang="ru-RU" sz="3200" dirty="0" err="1">
                <a:solidFill>
                  <a:schemeClr val="bg1"/>
                </a:solidFill>
              </a:rPr>
              <a:t>служити</a:t>
            </a:r>
            <a:r>
              <a:rPr lang="ru-RU" sz="3200" dirty="0">
                <a:solidFill>
                  <a:schemeClr val="bg1"/>
                </a:solidFill>
              </a:rPr>
              <a:t> через ту </a:t>
            </a:r>
            <a:r>
              <a:rPr lang="ru-RU" sz="3200" dirty="0" err="1">
                <a:solidFill>
                  <a:schemeClr val="bg1"/>
                </a:solidFill>
              </a:rPr>
              <a:t>хмару</a:t>
            </a:r>
            <a:r>
              <a:rPr lang="ru-RU" sz="3200" dirty="0">
                <a:solidFill>
                  <a:schemeClr val="bg1"/>
                </a:solidFill>
              </a:rPr>
              <a:t>, </a:t>
            </a:r>
            <a:r>
              <a:rPr lang="ru-RU" sz="3200" dirty="0" err="1">
                <a:solidFill>
                  <a:schemeClr val="bg1"/>
                </a:solidFill>
              </a:rPr>
              <a:t>бо</a:t>
            </a:r>
            <a:r>
              <a:rPr lang="ru-RU" sz="3200" dirty="0">
                <a:solidFill>
                  <a:schemeClr val="bg1"/>
                </a:solidFill>
              </a:rPr>
              <a:t> слава Господня </a:t>
            </a:r>
            <a:r>
              <a:rPr lang="ru-RU" sz="3200" dirty="0" err="1">
                <a:solidFill>
                  <a:schemeClr val="bg1"/>
                </a:solidFill>
              </a:rPr>
              <a:t>наповнила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Господній</a:t>
            </a:r>
            <a:r>
              <a:rPr lang="ru-RU" sz="3200" dirty="0">
                <a:solidFill>
                  <a:schemeClr val="bg1"/>
                </a:solidFill>
              </a:rPr>
              <a:t> храм</a:t>
            </a:r>
            <a:r>
              <a:rPr lang="ru-RU" sz="3200" dirty="0" smtClean="0">
                <a:solidFill>
                  <a:schemeClr val="bg1"/>
                </a:solidFill>
              </a:rPr>
              <a:t>! (1Цар.8)</a:t>
            </a:r>
          </a:p>
          <a:p>
            <a:endParaRPr lang="ru-RU" sz="3200" dirty="0">
              <a:solidFill>
                <a:schemeClr val="bg1"/>
              </a:solidFill>
            </a:endParaRPr>
          </a:p>
          <a:p>
            <a:r>
              <a:rPr lang="ru-RU" sz="3200" b="1" baseline="30000" dirty="0">
                <a:solidFill>
                  <a:schemeClr val="bg1"/>
                </a:solidFill>
              </a:rPr>
              <a:t>14 </a:t>
            </a:r>
            <a:r>
              <a:rPr lang="ru-RU" sz="3200" dirty="0">
                <a:solidFill>
                  <a:schemeClr val="bg1"/>
                </a:solidFill>
              </a:rPr>
              <a:t>І </a:t>
            </a:r>
            <a:r>
              <a:rPr lang="ru-RU" sz="3200" dirty="0">
                <a:solidFill>
                  <a:srgbClr val="FFFF00"/>
                </a:solidFill>
              </a:rPr>
              <a:t>Я покину </a:t>
            </a:r>
            <a:r>
              <a:rPr lang="ru-RU" sz="3200" dirty="0" err="1">
                <a:solidFill>
                  <a:srgbClr val="FFFF00"/>
                </a:solidFill>
              </a:rPr>
              <a:t>останок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наділу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Мого</a:t>
            </a:r>
            <a:r>
              <a:rPr lang="ru-RU" sz="3200" dirty="0">
                <a:solidFill>
                  <a:schemeClr val="bg1"/>
                </a:solidFill>
              </a:rPr>
              <a:t>, і дам </a:t>
            </a:r>
            <a:r>
              <a:rPr lang="ru-RU" sz="3200" dirty="0" err="1">
                <a:solidFill>
                  <a:schemeClr val="bg1"/>
                </a:solidFill>
              </a:rPr>
              <a:t>їх</a:t>
            </a:r>
            <a:r>
              <a:rPr lang="ru-RU" sz="3200" dirty="0">
                <a:solidFill>
                  <a:schemeClr val="bg1"/>
                </a:solidFill>
              </a:rPr>
              <a:t> у руку </a:t>
            </a:r>
            <a:r>
              <a:rPr lang="ru-RU" sz="3200" dirty="0" err="1">
                <a:solidFill>
                  <a:schemeClr val="bg1"/>
                </a:solidFill>
              </a:rPr>
              <a:t>їхнім</a:t>
            </a:r>
            <a:r>
              <a:rPr lang="ru-RU" sz="3200" dirty="0">
                <a:solidFill>
                  <a:schemeClr val="bg1"/>
                </a:solidFill>
              </a:rPr>
              <a:t> ворогам, і вони </a:t>
            </a:r>
            <a:r>
              <a:rPr lang="ru-RU" sz="3200" dirty="0" err="1">
                <a:solidFill>
                  <a:schemeClr val="bg1"/>
                </a:solidFill>
              </a:rPr>
              <a:t>будуть</a:t>
            </a:r>
            <a:r>
              <a:rPr lang="ru-RU" sz="3200" dirty="0">
                <a:solidFill>
                  <a:schemeClr val="bg1"/>
                </a:solidFill>
              </a:rPr>
              <a:t> на </a:t>
            </a:r>
            <a:r>
              <a:rPr lang="ru-RU" sz="3200" dirty="0" err="1">
                <a:solidFill>
                  <a:schemeClr val="bg1"/>
                </a:solidFill>
              </a:rPr>
              <a:t>грабіж</a:t>
            </a:r>
            <a:r>
              <a:rPr lang="ru-RU" sz="3200" dirty="0">
                <a:solidFill>
                  <a:schemeClr val="bg1"/>
                </a:solidFill>
              </a:rPr>
              <a:t> та на </a:t>
            </a:r>
            <a:r>
              <a:rPr lang="ru-RU" sz="3200" dirty="0" err="1">
                <a:solidFill>
                  <a:schemeClr val="bg1"/>
                </a:solidFill>
              </a:rPr>
              <a:t>здобич</a:t>
            </a:r>
            <a:r>
              <a:rPr lang="ru-RU" sz="3200" dirty="0">
                <a:solidFill>
                  <a:schemeClr val="bg1"/>
                </a:solidFill>
              </a:rPr>
              <a:t> для </a:t>
            </a:r>
            <a:r>
              <a:rPr lang="ru-RU" sz="3200" dirty="0" err="1">
                <a:solidFill>
                  <a:schemeClr val="bg1"/>
                </a:solidFill>
              </a:rPr>
              <a:t>всіх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їхніх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ворогів</a:t>
            </a:r>
            <a:r>
              <a:rPr lang="ru-RU" sz="3200" dirty="0">
                <a:solidFill>
                  <a:schemeClr val="bg1"/>
                </a:solidFill>
              </a:rPr>
              <a:t>,</a:t>
            </a:r>
          </a:p>
          <a:p>
            <a:r>
              <a:rPr lang="ru-RU" sz="3200" b="1" baseline="30000" dirty="0">
                <a:solidFill>
                  <a:schemeClr val="bg1"/>
                </a:solidFill>
              </a:rPr>
              <a:t>15 </a:t>
            </a:r>
            <a:r>
              <a:rPr lang="ru-RU" sz="3200" dirty="0">
                <a:solidFill>
                  <a:srgbClr val="FFFF00"/>
                </a:solidFill>
              </a:rPr>
              <a:t>тому, </a:t>
            </a:r>
            <a:r>
              <a:rPr lang="ru-RU" sz="3200" dirty="0" err="1">
                <a:solidFill>
                  <a:srgbClr val="FFFF00"/>
                </a:solidFill>
              </a:rPr>
              <a:t>що</a:t>
            </a:r>
            <a:r>
              <a:rPr lang="ru-RU" sz="3200" dirty="0">
                <a:solidFill>
                  <a:schemeClr val="bg1"/>
                </a:solidFill>
              </a:rPr>
              <a:t> вони </a:t>
            </a:r>
            <a:r>
              <a:rPr lang="ru-RU" sz="3200" dirty="0" err="1">
                <a:solidFill>
                  <a:schemeClr val="bg1"/>
                </a:solidFill>
              </a:rPr>
              <a:t>робили</a:t>
            </a:r>
            <a:r>
              <a:rPr lang="ru-RU" sz="3200" dirty="0">
                <a:solidFill>
                  <a:schemeClr val="bg1"/>
                </a:solidFill>
              </a:rPr>
              <a:t> зло в </a:t>
            </a:r>
            <a:r>
              <a:rPr lang="ru-RU" sz="3200" dirty="0" err="1">
                <a:solidFill>
                  <a:schemeClr val="bg1"/>
                </a:solidFill>
              </a:rPr>
              <a:t>Моїх</a:t>
            </a:r>
            <a:r>
              <a:rPr lang="ru-RU" sz="3200" dirty="0">
                <a:solidFill>
                  <a:schemeClr val="bg1"/>
                </a:solidFill>
              </a:rPr>
              <a:t> очах, і все </a:t>
            </a:r>
            <a:r>
              <a:rPr lang="ru-RU" sz="3200" dirty="0" err="1">
                <a:solidFill>
                  <a:schemeClr val="bg1"/>
                </a:solidFill>
              </a:rPr>
              <a:t>гнівили</a:t>
            </a:r>
            <a:r>
              <a:rPr lang="ru-RU" sz="3200" dirty="0">
                <a:solidFill>
                  <a:schemeClr val="bg1"/>
                </a:solidFill>
              </a:rPr>
              <a:t> Мене </a:t>
            </a:r>
            <a:r>
              <a:rPr lang="ru-RU" sz="3200" dirty="0" err="1">
                <a:solidFill>
                  <a:schemeClr val="bg1"/>
                </a:solidFill>
              </a:rPr>
              <a:t>від</a:t>
            </a:r>
            <a:r>
              <a:rPr lang="ru-RU" sz="3200" dirty="0">
                <a:solidFill>
                  <a:schemeClr val="bg1"/>
                </a:solidFill>
              </a:rPr>
              <a:t> дня, коли </a:t>
            </a:r>
            <a:r>
              <a:rPr lang="ru-RU" sz="3200" dirty="0" err="1">
                <a:solidFill>
                  <a:schemeClr val="bg1"/>
                </a:solidFill>
              </a:rPr>
              <a:t>вийшли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їхні</a:t>
            </a:r>
            <a:r>
              <a:rPr lang="ru-RU" sz="3200" dirty="0">
                <a:solidFill>
                  <a:schemeClr val="bg1"/>
                </a:solidFill>
              </a:rPr>
              <a:t> батьки з </a:t>
            </a:r>
            <a:r>
              <a:rPr lang="ru-RU" sz="3200" dirty="0" err="1">
                <a:solidFill>
                  <a:schemeClr val="bg1"/>
                </a:solidFill>
              </a:rPr>
              <a:t>Єгипту</a:t>
            </a:r>
            <a:r>
              <a:rPr lang="ru-RU" sz="3200" dirty="0">
                <a:solidFill>
                  <a:schemeClr val="bg1"/>
                </a:solidFill>
              </a:rPr>
              <a:t>, й аж до дня </a:t>
            </a:r>
            <a:r>
              <a:rPr lang="ru-RU" sz="3200" dirty="0" err="1">
                <a:solidFill>
                  <a:schemeClr val="bg1"/>
                </a:solidFill>
              </a:rPr>
              <a:t>цього</a:t>
            </a:r>
            <a:r>
              <a:rPr lang="ru-RU" sz="3200" dirty="0" smtClean="0">
                <a:solidFill>
                  <a:schemeClr val="bg1"/>
                </a:solidFill>
              </a:rPr>
              <a:t>... (2Цар.21)</a:t>
            </a:r>
            <a:endParaRPr lang="ru-RU" sz="3200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7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Бог і політика 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Н</a:t>
            </a:r>
            <a:r>
              <a:rPr lang="ru-RU" sz="3600" dirty="0" smtClean="0">
                <a:solidFill>
                  <a:schemeClr val="bg1"/>
                </a:solidFill>
              </a:rPr>
              <a:t>е </a:t>
            </a:r>
            <a:r>
              <a:rPr lang="ru-RU" sz="3600" dirty="0" err="1">
                <a:solidFill>
                  <a:schemeClr val="bg1"/>
                </a:solidFill>
              </a:rPr>
              <a:t>потрібно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нехтувати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важливістю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політики</a:t>
            </a:r>
            <a:r>
              <a:rPr lang="ru-RU" sz="3600" dirty="0">
                <a:solidFill>
                  <a:schemeClr val="bg1"/>
                </a:solidFill>
              </a:rPr>
              <a:t>, </a:t>
            </a:r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err="1" smtClean="0">
                <a:solidFill>
                  <a:schemeClr val="bg1"/>
                </a:solidFill>
              </a:rPr>
              <a:t>Також</a:t>
            </a:r>
            <a:r>
              <a:rPr lang="ru-RU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smtClean="0">
                <a:solidFill>
                  <a:schemeClr val="bg1"/>
                </a:solidFill>
              </a:rPr>
              <a:t>не </a:t>
            </a:r>
            <a:r>
              <a:rPr lang="ru-RU" sz="3600" dirty="0" err="1">
                <a:solidFill>
                  <a:schemeClr val="bg1"/>
                </a:solidFill>
              </a:rPr>
              <a:t>потрібно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перебільшувати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її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можливості</a:t>
            </a:r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>
                <a:solidFill>
                  <a:schemeClr val="bg1"/>
                </a:solidFill>
              </a:rPr>
              <a:t>Бог </a:t>
            </a:r>
            <a:r>
              <a:rPr lang="ru-RU" sz="3600" dirty="0" err="1" smtClean="0">
                <a:solidFill>
                  <a:schemeClr val="bg1"/>
                </a:solidFill>
              </a:rPr>
              <a:t>вище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будь-</a:t>
            </a:r>
            <a:r>
              <a:rPr lang="ru-RU" sz="3600" dirty="0" err="1" smtClean="0">
                <a:solidFill>
                  <a:schemeClr val="bg1"/>
                </a:solidFill>
              </a:rPr>
              <a:t>яких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політиків</a:t>
            </a:r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Люди </a:t>
            </a:r>
            <a:r>
              <a:rPr lang="ru-RU" sz="3600" dirty="0" err="1" smtClean="0">
                <a:solidFill>
                  <a:schemeClr val="bg1"/>
                </a:solidFill>
              </a:rPr>
              <a:t>приймають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 smtClean="0">
                <a:solidFill>
                  <a:schemeClr val="bg1"/>
                </a:solidFill>
              </a:rPr>
              <a:t>рішення</a:t>
            </a:r>
            <a:r>
              <a:rPr lang="ru-RU" sz="3600" dirty="0" smtClean="0">
                <a:solidFill>
                  <a:schemeClr val="bg1"/>
                </a:solidFill>
              </a:rPr>
              <a:t>, але Бог </a:t>
            </a:r>
            <a:r>
              <a:rPr lang="ru-RU" sz="3600" dirty="0" err="1">
                <a:solidFill>
                  <a:schemeClr val="bg1"/>
                </a:solidFill>
              </a:rPr>
              <a:t>направляє</a:t>
            </a:r>
            <a:r>
              <a:rPr lang="ru-RU" sz="3600" dirty="0">
                <a:solidFill>
                  <a:schemeClr val="bg1"/>
                </a:solidFill>
              </a:rPr>
              <a:t> вектор </a:t>
            </a:r>
            <a:r>
              <a:rPr lang="ru-RU" sz="3600" dirty="0" err="1">
                <a:solidFill>
                  <a:schemeClr val="bg1"/>
                </a:solidFill>
              </a:rPr>
              <a:t>історії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незалежно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від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вчинків</a:t>
            </a:r>
            <a:r>
              <a:rPr lang="ru-RU" sz="3600" dirty="0">
                <a:solidFill>
                  <a:schemeClr val="bg1"/>
                </a:solidFill>
              </a:rPr>
              <a:t> людей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014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Загальні положення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</a:rPr>
              <a:t>Автор: </a:t>
            </a:r>
            <a:r>
              <a:rPr lang="uk-UA" sz="3200" dirty="0" smtClean="0">
                <a:solidFill>
                  <a:schemeClr val="bg1"/>
                </a:solidFill>
              </a:rPr>
              <a:t>Єремія</a:t>
            </a:r>
          </a:p>
          <a:p>
            <a:pPr marL="0" indent="0">
              <a:buNone/>
            </a:pPr>
            <a:endParaRPr lang="uk-UA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sz="3200" b="1" dirty="0" smtClean="0">
                <a:solidFill>
                  <a:schemeClr val="bg1"/>
                </a:solidFill>
              </a:rPr>
              <a:t>Ціль</a:t>
            </a:r>
            <a:r>
              <a:rPr lang="uk-UA" sz="3200" b="1" dirty="0" smtClean="0">
                <a:solidFill>
                  <a:schemeClr val="bg1"/>
                </a:solidFill>
              </a:rPr>
              <a:t>:</a:t>
            </a:r>
            <a:r>
              <a:rPr lang="uk-UA" sz="3200" dirty="0" smtClean="0">
                <a:solidFill>
                  <a:schemeClr val="bg1"/>
                </a:solidFill>
              </a:rPr>
              <a:t> </a:t>
            </a:r>
          </a:p>
          <a:p>
            <a:r>
              <a:rPr lang="uk-UA" sz="3200" dirty="0" smtClean="0">
                <a:solidFill>
                  <a:schemeClr val="bg1"/>
                </a:solidFill>
              </a:rPr>
              <a:t>урок полоненим, </a:t>
            </a:r>
            <a:r>
              <a:rPr lang="ru-RU" sz="3200" dirty="0" err="1">
                <a:solidFill>
                  <a:schemeClr val="bg1"/>
                </a:solidFill>
              </a:rPr>
              <a:t>чому</a:t>
            </a:r>
            <a:r>
              <a:rPr lang="ru-RU" sz="3200" dirty="0">
                <a:solidFill>
                  <a:schemeClr val="bg1"/>
                </a:solidFill>
              </a:rPr>
              <a:t> Господь покарав </a:t>
            </a:r>
            <a:r>
              <a:rPr lang="ru-RU" sz="3200" dirty="0" err="1">
                <a:solidFill>
                  <a:schemeClr val="bg1"/>
                </a:solidFill>
              </a:rPr>
              <a:t>їх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вигнанням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dirty="0" err="1" smtClean="0">
                <a:solidFill>
                  <a:schemeClr val="bg1"/>
                </a:solidFill>
              </a:rPr>
              <a:t>Заклик</a:t>
            </a:r>
            <a:r>
              <a:rPr lang="ru-RU" sz="3200" dirty="0" smtClean="0">
                <a:solidFill>
                  <a:schemeClr val="bg1"/>
                </a:solidFill>
              </a:rPr>
              <a:t> – </a:t>
            </a:r>
            <a:r>
              <a:rPr lang="ru-RU" sz="3200" dirty="0" err="1" smtClean="0">
                <a:solidFill>
                  <a:schemeClr val="bg1"/>
                </a:solidFill>
              </a:rPr>
              <a:t>відповідати</a:t>
            </a:r>
            <a:r>
              <a:rPr lang="ru-RU" sz="3200" dirty="0" smtClean="0">
                <a:solidFill>
                  <a:schemeClr val="bg1"/>
                </a:solidFill>
              </a:rPr>
              <a:t> за </a:t>
            </a:r>
            <a:r>
              <a:rPr lang="ru-RU" sz="3200" dirty="0" err="1" smtClean="0">
                <a:solidFill>
                  <a:schemeClr val="bg1"/>
                </a:solidFill>
              </a:rPr>
              <a:t>свої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вчинки</a:t>
            </a:r>
            <a:endParaRPr lang="uk-UA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81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i="1" dirty="0">
                <a:solidFill>
                  <a:srgbClr val="FFFF00"/>
                </a:solidFill>
              </a:rPr>
              <a:t>“І сказав Господь: </a:t>
            </a:r>
            <a:r>
              <a:rPr lang="ru-RU" sz="4400" i="1" dirty="0" err="1">
                <a:solidFill>
                  <a:srgbClr val="FFFF00"/>
                </a:solidFill>
              </a:rPr>
              <a:t>Також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chemeClr val="bg1"/>
                </a:solidFill>
              </a:rPr>
              <a:t>Юду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chemeClr val="bg1"/>
                </a:solidFill>
              </a:rPr>
              <a:t>відкину</a:t>
            </a:r>
            <a:r>
              <a:rPr lang="ru-RU" sz="4400" i="1" dirty="0">
                <a:solidFill>
                  <a:srgbClr val="FFFF00"/>
                </a:solidFill>
              </a:rPr>
              <a:t> Я </a:t>
            </a:r>
            <a:r>
              <a:rPr lang="ru-RU" sz="4400" i="1" dirty="0" err="1">
                <a:solidFill>
                  <a:srgbClr val="FFFF00"/>
                </a:solidFill>
              </a:rPr>
              <a:t>від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лиця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Свого</a:t>
            </a:r>
            <a:r>
              <a:rPr lang="ru-RU" sz="4400" i="1" dirty="0">
                <a:solidFill>
                  <a:srgbClr val="FFFF00"/>
                </a:solidFill>
              </a:rPr>
              <a:t>, як </a:t>
            </a:r>
            <a:r>
              <a:rPr lang="ru-RU" sz="4400" i="1" dirty="0" err="1">
                <a:solidFill>
                  <a:srgbClr val="FFFF00"/>
                </a:solidFill>
              </a:rPr>
              <a:t>відкинув</a:t>
            </a:r>
            <a:r>
              <a:rPr lang="ru-RU" sz="4400" i="1" dirty="0">
                <a:solidFill>
                  <a:srgbClr val="FFFF00"/>
                </a:solidFill>
              </a:rPr>
              <a:t> Я </a:t>
            </a:r>
            <a:r>
              <a:rPr lang="ru-RU" sz="4400" i="1" dirty="0" err="1">
                <a:solidFill>
                  <a:srgbClr val="FFFF00"/>
                </a:solidFill>
              </a:rPr>
              <a:t>Ізраїля</a:t>
            </a:r>
            <a:r>
              <a:rPr lang="ru-RU" sz="4400" i="1" dirty="0">
                <a:solidFill>
                  <a:srgbClr val="FFFF00"/>
                </a:solidFill>
              </a:rPr>
              <a:t>, і </a:t>
            </a:r>
            <a:r>
              <a:rPr lang="ru-RU" sz="4400" i="1" dirty="0" err="1">
                <a:solidFill>
                  <a:schemeClr val="bg1"/>
                </a:solidFill>
              </a:rPr>
              <a:t>відкину</a:t>
            </a:r>
            <a:r>
              <a:rPr lang="ru-RU" sz="4400" i="1" dirty="0">
                <a:solidFill>
                  <a:schemeClr val="bg1"/>
                </a:solidFill>
              </a:rPr>
              <a:t> </a:t>
            </a:r>
            <a:r>
              <a:rPr lang="ru-RU" sz="4400" i="1" dirty="0" err="1">
                <a:solidFill>
                  <a:schemeClr val="bg1"/>
                </a:solidFill>
              </a:rPr>
              <a:t>це</a:t>
            </a:r>
            <a:r>
              <a:rPr lang="ru-RU" sz="4400" i="1" dirty="0">
                <a:solidFill>
                  <a:schemeClr val="bg1"/>
                </a:solidFill>
              </a:rPr>
              <a:t> </a:t>
            </a:r>
            <a:r>
              <a:rPr lang="ru-RU" sz="4400" i="1" dirty="0" err="1">
                <a:solidFill>
                  <a:schemeClr val="bg1"/>
                </a:solidFill>
              </a:rPr>
              <a:t>місто</a:t>
            </a:r>
            <a:r>
              <a:rPr lang="ru-RU" sz="4400" i="1" dirty="0">
                <a:solidFill>
                  <a:srgbClr val="FFFF00"/>
                </a:solidFill>
              </a:rPr>
              <a:t>, яке </a:t>
            </a:r>
            <a:r>
              <a:rPr lang="ru-RU" sz="4400" i="1" dirty="0" err="1">
                <a:solidFill>
                  <a:srgbClr val="FFFF00"/>
                </a:solidFill>
              </a:rPr>
              <a:t>вибрав</a:t>
            </a:r>
            <a:r>
              <a:rPr lang="ru-RU" sz="4400" i="1" dirty="0">
                <a:solidFill>
                  <a:srgbClr val="FFFF00"/>
                </a:solidFill>
              </a:rPr>
              <a:t>, </a:t>
            </a:r>
            <a:r>
              <a:rPr lang="ru-RU" sz="4400" i="1" dirty="0" err="1">
                <a:solidFill>
                  <a:srgbClr val="FFFF00"/>
                </a:solidFill>
              </a:rPr>
              <a:t>Єрусалим</a:t>
            </a:r>
            <a:r>
              <a:rPr lang="ru-RU" sz="4400" i="1" dirty="0">
                <a:solidFill>
                  <a:srgbClr val="FFFF00"/>
                </a:solidFill>
              </a:rPr>
              <a:t>, та </a:t>
            </a:r>
            <a:r>
              <a:rPr lang="ru-RU" sz="4400" i="1" dirty="0" err="1">
                <a:solidFill>
                  <a:srgbClr val="FFFF00"/>
                </a:solidFill>
              </a:rPr>
              <a:t>цей</a:t>
            </a:r>
            <a:r>
              <a:rPr lang="ru-RU" sz="4400" i="1" dirty="0">
                <a:solidFill>
                  <a:srgbClr val="FFFF00"/>
                </a:solidFill>
              </a:rPr>
              <a:t> храм, про </a:t>
            </a:r>
            <a:r>
              <a:rPr lang="ru-RU" sz="4400" i="1" dirty="0" err="1">
                <a:solidFill>
                  <a:srgbClr val="FFFF00"/>
                </a:solidFill>
              </a:rPr>
              <a:t>який</a:t>
            </a:r>
            <a:r>
              <a:rPr lang="ru-RU" sz="4400" i="1" dirty="0">
                <a:solidFill>
                  <a:srgbClr val="FFFF00"/>
                </a:solidFill>
              </a:rPr>
              <a:t> Я сказав: </a:t>
            </a:r>
            <a:r>
              <a:rPr lang="ru-RU" sz="4400" i="1" dirty="0" err="1">
                <a:solidFill>
                  <a:srgbClr val="FFFF00"/>
                </a:solidFill>
              </a:rPr>
              <a:t>Ім'я</a:t>
            </a:r>
            <a:r>
              <a:rPr lang="ru-RU" sz="4400" i="1" dirty="0">
                <a:solidFill>
                  <a:srgbClr val="FFFF00"/>
                </a:solidFill>
              </a:rPr>
              <a:t> </a:t>
            </a:r>
            <a:r>
              <a:rPr lang="ru-RU" sz="4400" i="1" dirty="0" err="1">
                <a:solidFill>
                  <a:srgbClr val="FFFF00"/>
                </a:solidFill>
              </a:rPr>
              <a:t>Моє</a:t>
            </a:r>
            <a:r>
              <a:rPr lang="ru-RU" sz="4400" i="1" dirty="0">
                <a:solidFill>
                  <a:srgbClr val="FFFF00"/>
                </a:solidFill>
              </a:rPr>
              <a:t> буде там!” (2Цар.23:27).</a:t>
            </a:r>
            <a:endParaRPr lang="uk-UA" sz="4400" b="1" dirty="0">
              <a:solidFill>
                <a:srgbClr val="FFFF00"/>
              </a:solidFill>
            </a:endParaRPr>
          </a:p>
          <a:p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269172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94360"/>
            <a:ext cx="7886700" cy="55826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b="1" dirty="0">
                <a:solidFill>
                  <a:schemeClr val="bg1"/>
                </a:solidFill>
              </a:rPr>
              <a:t>Період написання: </a:t>
            </a:r>
            <a:r>
              <a:rPr lang="ru-RU" sz="4000" dirty="0" err="1">
                <a:solidFill>
                  <a:schemeClr val="bg1"/>
                </a:solidFill>
              </a:rPr>
              <a:t>проміжку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між</a:t>
            </a:r>
            <a:r>
              <a:rPr lang="ru-RU" sz="4000" dirty="0">
                <a:solidFill>
                  <a:schemeClr val="bg1"/>
                </a:solidFill>
              </a:rPr>
              <a:t> 561 і 539 до Р.Х.</a:t>
            </a:r>
          </a:p>
          <a:p>
            <a:r>
              <a:rPr lang="ru-RU" sz="4000" dirty="0" err="1">
                <a:solidFill>
                  <a:schemeClr val="bg1"/>
                </a:solidFill>
              </a:rPr>
              <a:t>звільнення</a:t>
            </a:r>
            <a:r>
              <a:rPr lang="ru-RU" sz="4000" dirty="0">
                <a:solidFill>
                  <a:schemeClr val="bg1"/>
                </a:solidFill>
              </a:rPr>
              <a:t> з полону </a:t>
            </a:r>
            <a:r>
              <a:rPr lang="ru-RU" sz="4000" dirty="0" err="1">
                <a:solidFill>
                  <a:schemeClr val="bg1"/>
                </a:solidFill>
              </a:rPr>
              <a:t>Єхонії</a:t>
            </a:r>
            <a:r>
              <a:rPr lang="ru-RU" sz="4000" dirty="0">
                <a:solidFill>
                  <a:schemeClr val="bg1"/>
                </a:solidFill>
              </a:rPr>
              <a:t> (2Цар.25:27-30)</a:t>
            </a:r>
          </a:p>
          <a:p>
            <a:r>
              <a:rPr lang="ru-RU" sz="4000" dirty="0" err="1">
                <a:solidFill>
                  <a:schemeClr val="bg1"/>
                </a:solidFill>
              </a:rPr>
              <a:t>Немає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повернення</a:t>
            </a:r>
            <a:r>
              <a:rPr lang="ru-RU" sz="4000" dirty="0">
                <a:solidFill>
                  <a:schemeClr val="bg1"/>
                </a:solidFill>
              </a:rPr>
              <a:t> з </a:t>
            </a:r>
            <a:r>
              <a:rPr lang="ru-RU" sz="4000" dirty="0" err="1">
                <a:solidFill>
                  <a:schemeClr val="bg1"/>
                </a:solidFill>
              </a:rPr>
              <a:t>Вавилонського</a:t>
            </a:r>
            <a:r>
              <a:rPr lang="ru-RU" sz="4000" dirty="0">
                <a:solidFill>
                  <a:schemeClr val="bg1"/>
                </a:solidFill>
              </a:rPr>
              <a:t> полону (538 р до Р.Х.) </a:t>
            </a:r>
          </a:p>
          <a:p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87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571500"/>
            <a:ext cx="7886700" cy="56054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err="1">
                <a:solidFill>
                  <a:schemeClr val="bg1"/>
                </a:solidFill>
              </a:rPr>
              <a:t>Період</a:t>
            </a:r>
            <a:r>
              <a:rPr lang="ru-RU" sz="4000" b="1" dirty="0">
                <a:solidFill>
                  <a:schemeClr val="bg1"/>
                </a:solidFill>
              </a:rPr>
              <a:t> </a:t>
            </a:r>
            <a:r>
              <a:rPr lang="ru-RU" sz="4000" b="1" dirty="0" err="1">
                <a:solidFill>
                  <a:schemeClr val="bg1"/>
                </a:solidFill>
              </a:rPr>
              <a:t>який</a:t>
            </a:r>
            <a:r>
              <a:rPr lang="ru-RU" sz="4000" b="1" dirty="0">
                <a:solidFill>
                  <a:schemeClr val="bg1"/>
                </a:solidFill>
              </a:rPr>
              <a:t> </a:t>
            </a:r>
            <a:r>
              <a:rPr lang="ru-RU" sz="4000" b="1" dirty="0" err="1">
                <a:solidFill>
                  <a:schemeClr val="bg1"/>
                </a:solidFill>
              </a:rPr>
              <a:t>описує</a:t>
            </a:r>
            <a:r>
              <a:rPr lang="ru-RU" sz="4000" b="1" dirty="0">
                <a:solidFill>
                  <a:schemeClr val="bg1"/>
                </a:solidFill>
              </a:rPr>
              <a:t> книга:</a:t>
            </a:r>
          </a:p>
          <a:p>
            <a:r>
              <a:rPr lang="ru-RU" sz="4000" dirty="0">
                <a:solidFill>
                  <a:schemeClr val="bg1"/>
                </a:solidFill>
              </a:rPr>
              <a:t>з часу </a:t>
            </a:r>
            <a:r>
              <a:rPr lang="ru-RU" sz="4000" dirty="0" err="1">
                <a:solidFill>
                  <a:schemeClr val="bg1"/>
                </a:solidFill>
              </a:rPr>
              <a:t>сходження</a:t>
            </a:r>
            <a:r>
              <a:rPr lang="ru-RU" sz="4000" dirty="0">
                <a:solidFill>
                  <a:schemeClr val="bg1"/>
                </a:solidFill>
              </a:rPr>
              <a:t> Соломона на престол (971 </a:t>
            </a:r>
            <a:r>
              <a:rPr lang="ru-RU" sz="4000" dirty="0" err="1">
                <a:solidFill>
                  <a:schemeClr val="bg1"/>
                </a:solidFill>
              </a:rPr>
              <a:t>р.до</a:t>
            </a:r>
            <a:r>
              <a:rPr lang="ru-RU" sz="4000" dirty="0">
                <a:solidFill>
                  <a:schemeClr val="bg1"/>
                </a:solidFill>
              </a:rPr>
              <a:t> Р.Х.)</a:t>
            </a:r>
          </a:p>
          <a:p>
            <a:r>
              <a:rPr lang="ru-RU" sz="4000" dirty="0">
                <a:solidFill>
                  <a:schemeClr val="bg1"/>
                </a:solidFill>
              </a:rPr>
              <a:t>до моменту </a:t>
            </a:r>
            <a:r>
              <a:rPr lang="ru-RU" sz="4000" dirty="0" err="1">
                <a:solidFill>
                  <a:schemeClr val="bg1"/>
                </a:solidFill>
              </a:rPr>
              <a:t>звільнення</a:t>
            </a:r>
            <a:r>
              <a:rPr lang="ru-RU" sz="4000" dirty="0">
                <a:solidFill>
                  <a:schemeClr val="bg1"/>
                </a:solidFill>
              </a:rPr>
              <a:t> </a:t>
            </a:r>
            <a:r>
              <a:rPr lang="ru-RU" sz="4000" dirty="0" err="1">
                <a:solidFill>
                  <a:schemeClr val="bg1"/>
                </a:solidFill>
              </a:rPr>
              <a:t>Єхонії</a:t>
            </a:r>
            <a:r>
              <a:rPr lang="ru-RU" sz="4000" dirty="0">
                <a:solidFill>
                  <a:schemeClr val="bg1"/>
                </a:solidFill>
              </a:rPr>
              <a:t> (561 </a:t>
            </a:r>
            <a:r>
              <a:rPr lang="ru-RU" sz="4000" dirty="0" err="1">
                <a:solidFill>
                  <a:schemeClr val="bg1"/>
                </a:solidFill>
              </a:rPr>
              <a:t>р.до</a:t>
            </a:r>
            <a:r>
              <a:rPr lang="ru-RU" sz="4000" dirty="0">
                <a:solidFill>
                  <a:schemeClr val="bg1"/>
                </a:solidFill>
              </a:rPr>
              <a:t> Р.Х.)</a:t>
            </a:r>
          </a:p>
          <a:p>
            <a:endParaRPr lang="uk-UA" sz="4000" dirty="0">
              <a:solidFill>
                <a:schemeClr val="bg1"/>
              </a:solidFill>
            </a:endParaRPr>
          </a:p>
          <a:p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41304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Структура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890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 </a:t>
            </a:r>
            <a:r>
              <a:rPr lang="ru-RU" dirty="0" err="1" smtClean="0">
                <a:solidFill>
                  <a:schemeClr val="bg1"/>
                </a:solidFill>
              </a:rPr>
              <a:t>Успіх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Соломона (1Цар.1-10)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3200" i="1" dirty="0">
                <a:solidFill>
                  <a:srgbClr val="FFFF00"/>
                </a:solidFill>
              </a:rPr>
              <a:t>3:5 У </a:t>
            </a:r>
            <a:r>
              <a:rPr lang="ru-RU" sz="3200" i="1" dirty="0" err="1">
                <a:solidFill>
                  <a:srgbClr val="FFFF00"/>
                </a:solidFill>
              </a:rPr>
              <a:t>Ґів'оні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з'явився</a:t>
            </a:r>
            <a:r>
              <a:rPr lang="ru-RU" sz="3200" i="1" dirty="0">
                <a:solidFill>
                  <a:schemeClr val="bg1"/>
                </a:solidFill>
              </a:rPr>
              <a:t> Господь до Соломона </a:t>
            </a:r>
            <a:r>
              <a:rPr lang="ru-RU" sz="3200" i="1" dirty="0">
                <a:solidFill>
                  <a:srgbClr val="FFFF00"/>
                </a:solidFill>
              </a:rPr>
              <a:t>в </a:t>
            </a:r>
            <a:r>
              <a:rPr lang="ru-RU" sz="3200" i="1" dirty="0" err="1">
                <a:solidFill>
                  <a:srgbClr val="FFFF00"/>
                </a:solidFill>
              </a:rPr>
              <a:t>нічному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сні</a:t>
            </a:r>
            <a:r>
              <a:rPr lang="ru-RU" sz="3200" i="1" dirty="0">
                <a:solidFill>
                  <a:srgbClr val="FFFF00"/>
                </a:solidFill>
              </a:rPr>
              <a:t>. І Бог сказав: Проси, </a:t>
            </a:r>
            <a:r>
              <a:rPr lang="ru-RU" sz="3200" i="1" dirty="0" err="1">
                <a:solidFill>
                  <a:srgbClr val="FFFF00"/>
                </a:solidFill>
              </a:rPr>
              <a:t>що</a:t>
            </a:r>
            <a:r>
              <a:rPr lang="ru-RU" sz="3200" i="1" dirty="0">
                <a:solidFill>
                  <a:srgbClr val="FFFF00"/>
                </a:solidFill>
              </a:rPr>
              <a:t> Я маю </a:t>
            </a:r>
            <a:r>
              <a:rPr lang="ru-RU" sz="3200" i="1" dirty="0" err="1">
                <a:solidFill>
                  <a:srgbClr val="FFFF00"/>
                </a:solidFill>
              </a:rPr>
              <a:t>дати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тобі</a:t>
            </a:r>
            <a:r>
              <a:rPr lang="ru-RU" sz="3200" i="1" dirty="0">
                <a:solidFill>
                  <a:srgbClr val="FFFF00"/>
                </a:solidFill>
              </a:rPr>
              <a:t>!</a:t>
            </a:r>
            <a:endParaRPr lang="ru-RU" sz="3200" dirty="0">
              <a:solidFill>
                <a:srgbClr val="FFFF00"/>
              </a:solidFill>
            </a:endParaRPr>
          </a:p>
          <a:p>
            <a:pPr fontAlgn="base"/>
            <a:r>
              <a:rPr lang="ru-RU" sz="3200" i="1" dirty="0">
                <a:solidFill>
                  <a:srgbClr val="FFFF00"/>
                </a:solidFill>
              </a:rPr>
              <a:t>8:10 І </a:t>
            </a:r>
            <a:r>
              <a:rPr lang="ru-RU" sz="3200" i="1" dirty="0" err="1">
                <a:solidFill>
                  <a:srgbClr val="FFFF00"/>
                </a:solidFill>
              </a:rPr>
              <a:t>сталося</a:t>
            </a:r>
            <a:r>
              <a:rPr lang="ru-RU" sz="3200" i="1" dirty="0">
                <a:solidFill>
                  <a:srgbClr val="FFFF00"/>
                </a:solidFill>
              </a:rPr>
              <a:t>, як </a:t>
            </a:r>
            <a:r>
              <a:rPr lang="ru-RU" sz="3200" i="1" dirty="0" err="1">
                <a:solidFill>
                  <a:srgbClr val="FFFF00"/>
                </a:solidFill>
              </a:rPr>
              <a:t>священики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виходили</a:t>
            </a:r>
            <a:r>
              <a:rPr lang="ru-RU" sz="3200" i="1" dirty="0">
                <a:solidFill>
                  <a:srgbClr val="FFFF00"/>
                </a:solidFill>
              </a:rPr>
              <a:t> з </a:t>
            </a:r>
            <a:r>
              <a:rPr lang="ru-RU" sz="3200" i="1" dirty="0" err="1">
                <a:solidFill>
                  <a:srgbClr val="FFFF00"/>
                </a:solidFill>
              </a:rPr>
              <a:t>святині</a:t>
            </a:r>
            <a:r>
              <a:rPr lang="ru-RU" sz="3200" i="1" dirty="0">
                <a:solidFill>
                  <a:srgbClr val="FFFF00"/>
                </a:solidFill>
              </a:rPr>
              <a:t>, то </a:t>
            </a:r>
            <a:r>
              <a:rPr lang="ru-RU" sz="3200" i="1" dirty="0" err="1">
                <a:solidFill>
                  <a:srgbClr val="FFFF00"/>
                </a:solidFill>
              </a:rPr>
              <a:t>хмара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наповнила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Господній</a:t>
            </a:r>
            <a:r>
              <a:rPr lang="ru-RU" sz="3200" i="1" dirty="0">
                <a:solidFill>
                  <a:srgbClr val="FFFF00"/>
                </a:solidFill>
              </a:rPr>
              <a:t> храм.</a:t>
            </a:r>
          </a:p>
          <a:p>
            <a:r>
              <a:rPr lang="ru-RU" sz="3200" i="1" dirty="0">
                <a:solidFill>
                  <a:srgbClr val="FFFF00"/>
                </a:solidFill>
              </a:rPr>
              <a:t>10:23 І </a:t>
            </a:r>
            <a:r>
              <a:rPr lang="ru-RU" sz="3200" i="1" dirty="0">
                <a:solidFill>
                  <a:schemeClr val="bg1"/>
                </a:solidFill>
              </a:rPr>
              <a:t>став </a:t>
            </a:r>
            <a:r>
              <a:rPr lang="ru-RU" sz="3200" i="1" dirty="0" err="1">
                <a:solidFill>
                  <a:schemeClr val="bg1"/>
                </a:solidFill>
              </a:rPr>
              <a:t>цар</a:t>
            </a:r>
            <a:r>
              <a:rPr lang="ru-RU" sz="3200" i="1" dirty="0">
                <a:solidFill>
                  <a:schemeClr val="bg1"/>
                </a:solidFill>
              </a:rPr>
              <a:t> Соломон </a:t>
            </a:r>
            <a:r>
              <a:rPr lang="ru-RU" sz="3200" i="1" dirty="0" err="1">
                <a:solidFill>
                  <a:schemeClr val="bg1"/>
                </a:solidFill>
              </a:rPr>
              <a:t>найбільшим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від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усіх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земних</a:t>
            </a:r>
            <a:r>
              <a:rPr lang="ru-RU" sz="3200" i="1" dirty="0">
                <a:solidFill>
                  <a:schemeClr val="bg1"/>
                </a:solidFill>
              </a:rPr>
              <a:t> </a:t>
            </a:r>
            <a:r>
              <a:rPr lang="ru-RU" sz="3200" i="1" dirty="0" err="1">
                <a:solidFill>
                  <a:schemeClr val="bg1"/>
                </a:solidFill>
              </a:rPr>
              <a:t>царів</a:t>
            </a:r>
            <a:r>
              <a:rPr lang="ru-RU" sz="3200" i="1" dirty="0">
                <a:solidFill>
                  <a:srgbClr val="FFFF00"/>
                </a:solidFill>
              </a:rPr>
              <a:t>, </a:t>
            </a:r>
            <a:r>
              <a:rPr lang="ru-RU" sz="3200" i="1" dirty="0" err="1">
                <a:solidFill>
                  <a:srgbClr val="FFFF00"/>
                </a:solidFill>
              </a:rPr>
              <a:t>щодо</a:t>
            </a:r>
            <a:r>
              <a:rPr lang="ru-RU" sz="3200" i="1" dirty="0">
                <a:solidFill>
                  <a:srgbClr val="FFFF00"/>
                </a:solidFill>
              </a:rPr>
              <a:t> </a:t>
            </a:r>
            <a:r>
              <a:rPr lang="ru-RU" sz="3200" i="1" dirty="0" err="1">
                <a:solidFill>
                  <a:srgbClr val="FFFF00"/>
                </a:solidFill>
              </a:rPr>
              <a:t>багатства</a:t>
            </a:r>
            <a:r>
              <a:rPr lang="ru-RU" sz="3200" i="1" dirty="0">
                <a:solidFill>
                  <a:srgbClr val="FFFF00"/>
                </a:solidFill>
              </a:rPr>
              <a:t> та </a:t>
            </a:r>
            <a:r>
              <a:rPr lang="ru-RU" sz="3200" i="1" dirty="0" err="1">
                <a:solidFill>
                  <a:srgbClr val="FFFF00"/>
                </a:solidFill>
              </a:rPr>
              <a:t>щодо</a:t>
            </a:r>
            <a:r>
              <a:rPr lang="ru-RU" sz="3200" i="1" dirty="0">
                <a:solidFill>
                  <a:srgbClr val="FFFF00"/>
                </a:solidFill>
              </a:rPr>
              <a:t> мудрости.</a:t>
            </a:r>
            <a:endParaRPr lang="uk-U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2. </a:t>
            </a:r>
            <a:r>
              <a:rPr lang="ru-RU" dirty="0" err="1">
                <a:solidFill>
                  <a:schemeClr val="bg1"/>
                </a:solidFill>
              </a:rPr>
              <a:t>Гріх</a:t>
            </a:r>
            <a:r>
              <a:rPr lang="ru-RU" dirty="0">
                <a:solidFill>
                  <a:schemeClr val="bg1"/>
                </a:solidFill>
              </a:rPr>
              <a:t> Соломона (1Цар.11)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3600" i="1" dirty="0" smtClean="0">
                <a:solidFill>
                  <a:srgbClr val="FFFF00"/>
                </a:solidFill>
              </a:rPr>
              <a:t>4 </a:t>
            </a:r>
            <a:r>
              <a:rPr lang="ru-RU" sz="3600" i="1" dirty="0">
                <a:solidFill>
                  <a:srgbClr val="FFFF00"/>
                </a:solidFill>
              </a:rPr>
              <a:t>І </a:t>
            </a:r>
            <a:r>
              <a:rPr lang="ru-RU" sz="3600" i="1" dirty="0" err="1">
                <a:solidFill>
                  <a:srgbClr val="FFFF00"/>
                </a:solidFill>
              </a:rPr>
              <a:t>сталося</a:t>
            </a:r>
            <a:r>
              <a:rPr lang="ru-RU" sz="3600" i="1" dirty="0">
                <a:solidFill>
                  <a:srgbClr val="FFFF00"/>
                </a:solidFill>
              </a:rPr>
              <a:t> на час </a:t>
            </a:r>
            <a:r>
              <a:rPr lang="ru-RU" sz="3600" i="1" dirty="0" err="1">
                <a:solidFill>
                  <a:srgbClr val="FFFF00"/>
                </a:solidFill>
              </a:rPr>
              <a:t>Соломонової</a:t>
            </a:r>
            <a:r>
              <a:rPr lang="ru-RU" sz="3600" i="1" dirty="0">
                <a:solidFill>
                  <a:srgbClr val="FFFF00"/>
                </a:solidFill>
              </a:rPr>
              <a:t> старости, </a:t>
            </a:r>
            <a:r>
              <a:rPr lang="ru-RU" sz="3600" i="1" dirty="0" err="1">
                <a:solidFill>
                  <a:schemeClr val="bg1"/>
                </a:solidFill>
              </a:rPr>
              <a:t>жінки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його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прихилили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його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серце</a:t>
            </a:r>
            <a:r>
              <a:rPr lang="ru-RU" sz="3600" i="1" dirty="0">
                <a:solidFill>
                  <a:schemeClr val="bg1"/>
                </a:solidFill>
              </a:rPr>
              <a:t> до </a:t>
            </a:r>
            <a:r>
              <a:rPr lang="ru-RU" sz="3600" i="1" dirty="0" err="1">
                <a:solidFill>
                  <a:schemeClr val="bg1"/>
                </a:solidFill>
              </a:rPr>
              <a:t>інших</a:t>
            </a:r>
            <a:r>
              <a:rPr lang="ru-RU" sz="3600" i="1" dirty="0">
                <a:solidFill>
                  <a:schemeClr val="bg1"/>
                </a:solidFill>
              </a:rPr>
              <a:t> </a:t>
            </a:r>
            <a:r>
              <a:rPr lang="ru-RU" sz="3600" i="1" dirty="0" err="1">
                <a:solidFill>
                  <a:schemeClr val="bg1"/>
                </a:solidFill>
              </a:rPr>
              <a:t>богів</a:t>
            </a:r>
            <a:r>
              <a:rPr lang="ru-RU" sz="3600" i="1" dirty="0">
                <a:solidFill>
                  <a:srgbClr val="FFFF00"/>
                </a:solidFill>
              </a:rPr>
              <a:t>; і </a:t>
            </a:r>
            <a:r>
              <a:rPr lang="ru-RU" sz="3600" i="1" dirty="0" err="1">
                <a:solidFill>
                  <a:srgbClr val="FFFF00"/>
                </a:solidFill>
              </a:rPr>
              <a:t>серце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 не </a:t>
            </a:r>
            <a:r>
              <a:rPr lang="ru-RU" sz="3600" i="1" dirty="0" err="1">
                <a:solidFill>
                  <a:srgbClr val="FFFF00"/>
                </a:solidFill>
              </a:rPr>
              <a:t>було</a:t>
            </a:r>
            <a:r>
              <a:rPr lang="ru-RU" sz="3600" i="1" dirty="0">
                <a:solidFill>
                  <a:srgbClr val="FFFF00"/>
                </a:solidFill>
              </a:rPr>
              <a:t> все з Господом, Богом, як </a:t>
            </a:r>
            <a:r>
              <a:rPr lang="ru-RU" sz="3600" i="1" dirty="0" err="1">
                <a:solidFill>
                  <a:srgbClr val="FFFF00"/>
                </a:solidFill>
              </a:rPr>
              <a:t>серце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його</a:t>
            </a:r>
            <a:r>
              <a:rPr lang="ru-RU" sz="3600" i="1" dirty="0">
                <a:solidFill>
                  <a:srgbClr val="FFFF00"/>
                </a:solidFill>
              </a:rPr>
              <a:t> батька Давида. </a:t>
            </a:r>
            <a:endParaRPr lang="ru-RU" sz="3600" i="1" dirty="0" smtClean="0">
              <a:solidFill>
                <a:srgbClr val="FFFF00"/>
              </a:solidFill>
            </a:endParaRPr>
          </a:p>
          <a:p>
            <a:pPr fontAlgn="base"/>
            <a:r>
              <a:rPr lang="ru-RU" sz="3600" i="1" dirty="0" smtClean="0">
                <a:solidFill>
                  <a:srgbClr val="FFFF00"/>
                </a:solidFill>
              </a:rPr>
              <a:t>5 </a:t>
            </a:r>
            <a:r>
              <a:rPr lang="ru-RU" sz="3600" i="1" dirty="0">
                <a:solidFill>
                  <a:schemeClr val="bg1"/>
                </a:solidFill>
              </a:rPr>
              <a:t>І </a:t>
            </a:r>
            <a:r>
              <a:rPr lang="ru-RU" sz="3600" i="1" dirty="0" err="1">
                <a:solidFill>
                  <a:schemeClr val="bg1"/>
                </a:solidFill>
              </a:rPr>
              <a:t>пішов</a:t>
            </a:r>
            <a:r>
              <a:rPr lang="ru-RU" sz="3600" i="1" dirty="0">
                <a:solidFill>
                  <a:schemeClr val="bg1"/>
                </a:solidFill>
              </a:rPr>
              <a:t> Соломон за Астартою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богинею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сидонською</a:t>
            </a:r>
            <a:r>
              <a:rPr lang="ru-RU" sz="3600" i="1" dirty="0">
                <a:solidFill>
                  <a:srgbClr val="FFFF00"/>
                </a:solidFill>
              </a:rPr>
              <a:t>, та за </a:t>
            </a:r>
            <a:r>
              <a:rPr lang="ru-RU" sz="3600" i="1" dirty="0" err="1">
                <a:solidFill>
                  <a:srgbClr val="FFFF00"/>
                </a:solidFill>
              </a:rPr>
              <a:t>Мілкомом</a:t>
            </a:r>
            <a:r>
              <a:rPr lang="ru-RU" sz="3600" i="1" dirty="0">
                <a:solidFill>
                  <a:srgbClr val="FFFF00"/>
                </a:solidFill>
              </a:rPr>
              <a:t>, </a:t>
            </a:r>
            <a:r>
              <a:rPr lang="ru-RU" sz="3600" i="1" dirty="0" err="1">
                <a:solidFill>
                  <a:srgbClr val="FFFF00"/>
                </a:solidFill>
              </a:rPr>
              <a:t>гидотою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аммонітською</a:t>
            </a:r>
            <a:r>
              <a:rPr lang="ru-RU" sz="3600" i="1" dirty="0" smtClean="0">
                <a:solidFill>
                  <a:srgbClr val="FFFF00"/>
                </a:solidFill>
              </a:rPr>
              <a:t>.</a:t>
            </a:r>
            <a:endParaRPr lang="ru-RU" sz="3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42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3. </a:t>
            </a:r>
            <a:r>
              <a:rPr lang="ru-RU" dirty="0" err="1">
                <a:solidFill>
                  <a:schemeClr val="bg1"/>
                </a:solidFill>
              </a:rPr>
              <a:t>Розкол</a:t>
            </a:r>
            <a:r>
              <a:rPr lang="ru-RU" dirty="0">
                <a:solidFill>
                  <a:schemeClr val="bg1"/>
                </a:solidFill>
              </a:rPr>
              <a:t> царства (1Цар.12-22)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4000" i="1" dirty="0">
                <a:solidFill>
                  <a:srgbClr val="FFFF00"/>
                </a:solidFill>
              </a:rPr>
              <a:t>12:12 І </a:t>
            </a:r>
            <a:r>
              <a:rPr lang="ru-RU" sz="4000" i="1" dirty="0" err="1">
                <a:solidFill>
                  <a:srgbClr val="FFFF00"/>
                </a:solidFill>
              </a:rPr>
              <a:t>прийшов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Єровоам</a:t>
            </a:r>
            <a:r>
              <a:rPr lang="ru-RU" sz="4000" i="1" dirty="0">
                <a:solidFill>
                  <a:srgbClr val="FFFF00"/>
                </a:solidFill>
              </a:rPr>
              <a:t> та </a:t>
            </a:r>
            <a:r>
              <a:rPr lang="ru-RU" sz="4000" i="1" dirty="0" err="1">
                <a:solidFill>
                  <a:srgbClr val="FFFF00"/>
                </a:solidFill>
              </a:rPr>
              <a:t>ввесь</a:t>
            </a:r>
            <a:r>
              <a:rPr lang="ru-RU" sz="4000" i="1" dirty="0">
                <a:solidFill>
                  <a:srgbClr val="FFFF00"/>
                </a:solidFill>
              </a:rPr>
              <a:t> народ до </a:t>
            </a:r>
            <a:r>
              <a:rPr lang="ru-RU" sz="4000" i="1" dirty="0" err="1">
                <a:solidFill>
                  <a:srgbClr val="FFFF00"/>
                </a:solidFill>
              </a:rPr>
              <a:t>Рехав'ама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третього</a:t>
            </a:r>
            <a:r>
              <a:rPr lang="ru-RU" sz="4000" i="1" dirty="0">
                <a:solidFill>
                  <a:srgbClr val="FFFF00"/>
                </a:solidFill>
              </a:rPr>
              <a:t> дня, як </a:t>
            </a:r>
            <a:r>
              <a:rPr lang="ru-RU" sz="4000" i="1" dirty="0" err="1">
                <a:solidFill>
                  <a:srgbClr val="FFFF00"/>
                </a:solidFill>
              </a:rPr>
              <a:t>цар</a:t>
            </a:r>
            <a:r>
              <a:rPr lang="ru-RU" sz="4000" i="1" dirty="0">
                <a:solidFill>
                  <a:srgbClr val="FFFF00"/>
                </a:solidFill>
              </a:rPr>
              <a:t> говорив, </a:t>
            </a:r>
            <a:r>
              <a:rPr lang="ru-RU" sz="4000" i="1" dirty="0" err="1">
                <a:solidFill>
                  <a:srgbClr val="FFFF00"/>
                </a:solidFill>
              </a:rPr>
              <a:t>кажучи</a:t>
            </a:r>
            <a:r>
              <a:rPr lang="ru-RU" sz="4000" i="1" dirty="0">
                <a:solidFill>
                  <a:srgbClr val="FFFF00"/>
                </a:solidFill>
              </a:rPr>
              <a:t>: </a:t>
            </a:r>
            <a:r>
              <a:rPr lang="ru-RU" sz="4000" i="1" dirty="0" err="1">
                <a:solidFill>
                  <a:srgbClr val="FFFF00"/>
                </a:solidFill>
              </a:rPr>
              <a:t>Верніться</a:t>
            </a:r>
            <a:r>
              <a:rPr lang="ru-RU" sz="4000" i="1" dirty="0">
                <a:solidFill>
                  <a:srgbClr val="FFFF00"/>
                </a:solidFill>
              </a:rPr>
              <a:t> до мене </a:t>
            </a:r>
            <a:r>
              <a:rPr lang="ru-RU" sz="4000" i="1" dirty="0" err="1">
                <a:solidFill>
                  <a:srgbClr val="FFFF00"/>
                </a:solidFill>
              </a:rPr>
              <a:t>третього</a:t>
            </a:r>
            <a:r>
              <a:rPr lang="ru-RU" sz="4000" i="1" dirty="0">
                <a:solidFill>
                  <a:srgbClr val="FFFF00"/>
                </a:solidFill>
              </a:rPr>
              <a:t> дня. 13 І </a:t>
            </a:r>
            <a:r>
              <a:rPr lang="ru-RU" sz="4000" i="1" dirty="0" err="1">
                <a:solidFill>
                  <a:schemeClr val="bg1"/>
                </a:solidFill>
              </a:rPr>
              <a:t>цар</a:t>
            </a:r>
            <a:r>
              <a:rPr lang="ru-RU" sz="4000" i="1" dirty="0">
                <a:solidFill>
                  <a:schemeClr val="bg1"/>
                </a:solidFill>
              </a:rPr>
              <a:t> </a:t>
            </a:r>
            <a:r>
              <a:rPr lang="ru-RU" sz="4000" i="1" dirty="0" err="1">
                <a:solidFill>
                  <a:schemeClr val="bg1"/>
                </a:solidFill>
              </a:rPr>
              <a:t>жорстоко</a:t>
            </a:r>
            <a:r>
              <a:rPr lang="ru-RU" sz="4000" i="1" dirty="0">
                <a:solidFill>
                  <a:schemeClr val="bg1"/>
                </a:solidFill>
              </a:rPr>
              <a:t> </a:t>
            </a:r>
            <a:r>
              <a:rPr lang="ru-RU" sz="4000" i="1" dirty="0" err="1">
                <a:solidFill>
                  <a:schemeClr val="bg1"/>
                </a:solidFill>
              </a:rPr>
              <a:t>відповів</a:t>
            </a:r>
            <a:r>
              <a:rPr lang="ru-RU" sz="4000" i="1" dirty="0">
                <a:solidFill>
                  <a:schemeClr val="bg1"/>
                </a:solidFill>
              </a:rPr>
              <a:t> </a:t>
            </a:r>
            <a:r>
              <a:rPr lang="ru-RU" sz="4000" i="1" dirty="0" err="1">
                <a:solidFill>
                  <a:schemeClr val="bg1"/>
                </a:solidFill>
              </a:rPr>
              <a:t>народов</a:t>
            </a:r>
            <a:r>
              <a:rPr lang="ru-RU" sz="4000" i="1" dirty="0" err="1">
                <a:solidFill>
                  <a:srgbClr val="FFFF00"/>
                </a:solidFill>
              </a:rPr>
              <a:t>і</a:t>
            </a:r>
            <a:r>
              <a:rPr lang="ru-RU" sz="4000" i="1" dirty="0">
                <a:solidFill>
                  <a:srgbClr val="FFFF00"/>
                </a:solidFill>
              </a:rPr>
              <a:t>, і </a:t>
            </a:r>
            <a:r>
              <a:rPr lang="ru-RU" sz="4000" i="1" dirty="0" err="1">
                <a:solidFill>
                  <a:srgbClr val="FFFF00"/>
                </a:solidFill>
              </a:rPr>
              <a:t>відкинув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пораду</a:t>
            </a:r>
            <a:r>
              <a:rPr lang="ru-RU" sz="4000" i="1" dirty="0">
                <a:solidFill>
                  <a:srgbClr val="FFFF00"/>
                </a:solidFill>
              </a:rPr>
              <a:t> старших, </a:t>
            </a:r>
            <a:r>
              <a:rPr lang="ru-RU" sz="4000" i="1" dirty="0" err="1">
                <a:solidFill>
                  <a:srgbClr val="FFFF00"/>
                </a:solidFill>
              </a:rPr>
              <a:t>що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радили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йому</a:t>
            </a:r>
            <a:r>
              <a:rPr lang="ru-RU" sz="4000" i="1" dirty="0" smtClean="0">
                <a:solidFill>
                  <a:srgbClr val="FFFF00"/>
                </a:solidFill>
              </a:rPr>
              <a:t>.</a:t>
            </a:r>
            <a:endParaRPr lang="ru-RU" sz="40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16699</TotalTime>
  <Words>933</Words>
  <Application>Microsoft Office PowerPoint</Application>
  <PresentationFormat>Экран (4:3)</PresentationFormat>
  <Paragraphs>102</Paragraphs>
  <Slides>18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ЦАРІВ</vt:lpstr>
      <vt:lpstr>Загальні положення</vt:lpstr>
      <vt:lpstr>Презентация PowerPoint</vt:lpstr>
      <vt:lpstr>Презентация PowerPoint</vt:lpstr>
      <vt:lpstr>Презентация PowerPoint</vt:lpstr>
      <vt:lpstr>Структура</vt:lpstr>
      <vt:lpstr>1. Успіх Соломона (1Цар.1-10)</vt:lpstr>
      <vt:lpstr>2. Гріх Соломона (1Цар.11)</vt:lpstr>
      <vt:lpstr>3. Розкол царства (1Цар.12-22) </vt:lpstr>
      <vt:lpstr>4. Розділення Юдея-Ізраїль (1-16)</vt:lpstr>
      <vt:lpstr>5. Падіння Ізраїлю (17)</vt:lpstr>
      <vt:lpstr>6. Занепад Юдеї (18-28)</vt:lpstr>
      <vt:lpstr>7. Падіння Юдеї (24-25)</vt:lpstr>
      <vt:lpstr>Богословські теми</vt:lpstr>
      <vt:lpstr>Храм</vt:lpstr>
      <vt:lpstr>Презентация PowerPoint</vt:lpstr>
      <vt:lpstr>Бог і політика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БУТТЯ</dc:title>
  <dc:creator>Вася</dc:creator>
  <cp:lastModifiedBy>Вася</cp:lastModifiedBy>
  <cp:revision>206</cp:revision>
  <dcterms:created xsi:type="dcterms:W3CDTF">2020-08-04T14:31:53Z</dcterms:created>
  <dcterms:modified xsi:type="dcterms:W3CDTF">2020-09-26T07:39:30Z</dcterms:modified>
</cp:coreProperties>
</file>