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3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FAD5C-DD16-4988-98B2-3F322325146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EC6F-4262-4562-A2A0-AF3EA65F9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2042-09AC-43B3-9FD1-853160F7F80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39AC-C736-4C73-9D0A-46B143ED7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1993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9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114800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Kinds of Sermons</a:t>
            </a:r>
            <a:endParaRPr lang="en-U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glad tidings of salvation through Christ.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proclamation of the grace of God manifest and pledged in Christ.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914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gospel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The narrative of Jesus’ life and teachings (i.e. the books of Matthew, Mark, Luke and John)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Geoffrey Plant: New Testament </a:t>
            </a:r>
          </a:p>
          <a:p>
            <a:r>
              <a:rPr lang="en-US" sz="4800" dirty="0" smtClean="0"/>
              <a:t>Words </a:t>
            </a:r>
          </a:p>
          <a:p>
            <a:r>
              <a:rPr lang="en-US" sz="4800" dirty="0" smtClean="0"/>
              <a:t>Fr </a:t>
            </a:r>
            <a:r>
              <a:rPr lang="en-US" sz="4800" i="1" dirty="0" smtClean="0"/>
              <a:t>Geoffrey Plant</a:t>
            </a:r>
            <a:r>
              <a:rPr lang="en-US" sz="4800" dirty="0" smtClean="0"/>
              <a:t>, parish priest of St Michael's Parish, within the Archdiocese of Sydney, Australia.</a:t>
            </a:r>
            <a:endParaRPr lang="en-US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5600"/>
            <a:ext cx="5140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https://youtu.be/iU7VKCj7iZo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“…this gospel of the kingdom must be reached to the whole world.”  (Mark 14:9)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5888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Pentecost Acts 2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 with Cornelius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in Athens Acts 17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9906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of salvation: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sinfulness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decision to save 			through the cross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Invitation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Picture of Billy Gra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4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81000"/>
            <a:ext cx="8686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and When?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Street preaching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Rescue Mission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Friendship Sunday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Inter-faith gatherings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As a regular part of 				preaching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43697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it!  </a:t>
            </a:r>
          </a:p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it! </a:t>
            </a:r>
          </a:p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it! </a:t>
            </a:r>
          </a:p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Celebrate!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Hermeneutics = the science of interpreting the Bible </a:t>
            </a:r>
          </a:p>
          <a:p>
            <a:endParaRPr lang="en-US" sz="4800" dirty="0"/>
          </a:p>
          <a:p>
            <a:r>
              <a:rPr lang="en-US" sz="4800" dirty="0" smtClean="0"/>
              <a:t>Homiletics = the science of preaching 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 good preaching apart from good interpretation.” 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Allen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5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 good preaching apart from good interpretation.”  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Allen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the Word of God is faithfully taught, the voice of God is authentically heard.”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Jackman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24010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1026" name="Picture 2" descr="Image result for picture of inserting a cd into a car cd 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813235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for the Preacher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know the Bible well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principles of exegesis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principles of hermeneutics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kinds of literature </a:t>
            </a:r>
          </a:p>
          <a:p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Sermons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words that are translated as, or describe the preaching event.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2857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Euangelizo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Euangelizo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Strong’s Dictionary of the NT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good news of the kingdom of God that has come to earth, and subsequently also of Jesus the Messiah, the founder of this kingdom.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199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2019-06-25T13:06:13Z</dcterms:created>
  <dcterms:modified xsi:type="dcterms:W3CDTF">2019-10-28T13:38:35Z</dcterms:modified>
</cp:coreProperties>
</file>