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7" r:id="rId2"/>
    <p:sldId id="259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8" r:id="rId14"/>
    <p:sldId id="269" r:id="rId15"/>
    <p:sldId id="273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FAD5C-DD16-4988-98B2-3F322325146F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CEC6F-4262-4562-A2A0-AF3EA65F90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E2042-09AC-43B3-9FD1-853160F7F80C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839AC-C736-4C73-9D0A-46B143ED75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19932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9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4114800"/>
            <a:ext cx="3786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Kinds of Sermons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8229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The glad tidings of salvation through Christ.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The proclamation of the grace of God manifest and pledged in Christ.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914400"/>
            <a:ext cx="7848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The gospel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The narrative of Jesus’ life and teachings (i.e. the books of Matthew, Mark, Luke and John)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792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Geoffrey Plant: New Testament </a:t>
            </a:r>
          </a:p>
          <a:p>
            <a:r>
              <a:rPr lang="en-US" sz="4800" dirty="0" smtClean="0"/>
              <a:t>Words </a:t>
            </a:r>
          </a:p>
          <a:p>
            <a:r>
              <a:rPr lang="en-US" sz="4800" dirty="0" smtClean="0"/>
              <a:t>Fr </a:t>
            </a:r>
            <a:r>
              <a:rPr lang="en-US" sz="4800" i="1" dirty="0" smtClean="0"/>
              <a:t>Geoffrey Plant</a:t>
            </a:r>
            <a:r>
              <a:rPr lang="en-US" sz="4800" dirty="0" smtClean="0"/>
              <a:t>, parish priest of St Michael's Parish, within the Archdiocese of Sydney, Australia.</a:t>
            </a:r>
            <a:endParaRPr lang="en-US" sz="4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895600"/>
            <a:ext cx="51401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https://youtu.be/iU7VKCj7iZo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Jesus: “…this gospel of the kingdom must be reached to the whole world.”  (Mark 14:9)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588815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Pentecost Acts 2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10 with Cornelius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 in Athens Acts 17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1" y="990600"/>
            <a:ext cx="8001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 of salvation: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sinfulness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decision to save 			through the cross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Grace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Invitation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mage result for Picture of Billy Grah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9144000" cy="5947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1" y="381000"/>
            <a:ext cx="86868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and When? 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Street preaching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Rescue Mission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Friendship Sunday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Inter-faith gatherings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As a regular part of 				preaching 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914400"/>
            <a:ext cx="436978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it!  </a:t>
            </a:r>
          </a:p>
          <a:p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 it! </a:t>
            </a:r>
          </a:p>
          <a:p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 it! </a:t>
            </a:r>
          </a:p>
          <a:p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Celebrate!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7467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Hermeneutics = the science of interpreting the Bible </a:t>
            </a:r>
          </a:p>
          <a:p>
            <a:endParaRPr lang="en-US" sz="4800" dirty="0"/>
          </a:p>
          <a:p>
            <a:r>
              <a:rPr lang="en-US" sz="4800" dirty="0" smtClean="0"/>
              <a:t>Homiletics = the science of preaching </a:t>
            </a:r>
            <a:endParaRPr lang="en-US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762000"/>
            <a:ext cx="7543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“There is no good preaching apart from good interpretation.”  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David Allen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28600"/>
            <a:ext cx="7543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“There is no good preaching apart from good interpretation.”  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David Allen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“Where the Word of God is faithfully taught, the voice of God is authentically heard.”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David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Jackman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0"/>
            <a:ext cx="240104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Example: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  <p:pic>
        <p:nvPicPr>
          <p:cNvPr id="1026" name="Picture 2" descr="Image result for picture of inserting a cd into a car cd play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419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762000"/>
            <a:ext cx="8132354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Implications for the Preacher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know the Bible well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principles of exegesis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principles of hermeneutics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kinds of literature </a:t>
            </a: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777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Kinds of Sermons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Greek words that are translated as, or describe the preaching event.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28574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Euangelizo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8382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Euangelizo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Strong’s Dictionary of the NT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The good news of the kingdom of God that has come to earth, and subsequently also of Jesus the Messiah, the founder of this kingdom.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199</Words>
  <Application>Microsoft Office PowerPoint</Application>
  <PresentationFormat>On-screen Show (4:3)</PresentationFormat>
  <Paragraphs>62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2019-06-25T13:06:13Z</dcterms:created>
  <dcterms:modified xsi:type="dcterms:W3CDTF">2019-10-28T13:38:35Z</dcterms:modified>
</cp:coreProperties>
</file>