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63" r:id="rId3"/>
    <p:sldId id="256" r:id="rId4"/>
    <p:sldId id="258" r:id="rId5"/>
    <p:sldId id="259" r:id="rId6"/>
    <p:sldId id="260" r:id="rId7"/>
    <p:sldId id="261" r:id="rId8"/>
    <p:sldId id="264" r:id="rId9"/>
    <p:sldId id="262" r:id="rId10"/>
    <p:sldId id="265" r:id="rId11"/>
    <p:sldId id="266" r:id="rId12"/>
    <p:sldId id="267" r:id="rId13"/>
    <p:sldId id="270" r:id="rId14"/>
    <p:sldId id="268" r:id="rId15"/>
    <p:sldId id="271" r:id="rId16"/>
    <p:sldId id="272" r:id="rId17"/>
    <p:sldId id="269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E3A95-1955-4F97-A792-787BB808A8DB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60106-2399-4AF2-B826-B5C8FF608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75152-75C5-4F3D-B3F8-2F77296FBDA8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E9600-6440-4C0C-B3D9-BBAD6A7A4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E9600-6440-4C0C-B3D9-BBAD6A7A46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5A12-F96B-41E8-966E-A910FA592006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31D6-282D-4FCE-BEB1-8CC5A94DE9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5A12-F96B-41E8-966E-A910FA592006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31D6-282D-4FCE-BEB1-8CC5A94DE9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5A12-F96B-41E8-966E-A910FA592006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31D6-282D-4FCE-BEB1-8CC5A94DE9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5A12-F96B-41E8-966E-A910FA592006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31D6-282D-4FCE-BEB1-8CC5A94DE9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5A12-F96B-41E8-966E-A910FA592006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31D6-282D-4FCE-BEB1-8CC5A94DE9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5A12-F96B-41E8-966E-A910FA592006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31D6-282D-4FCE-BEB1-8CC5A94DE9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5A12-F96B-41E8-966E-A910FA592006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31D6-282D-4FCE-BEB1-8CC5A94DE9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5A12-F96B-41E8-966E-A910FA592006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31D6-282D-4FCE-BEB1-8CC5A94DE9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5A12-F96B-41E8-966E-A910FA592006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31D6-282D-4FCE-BEB1-8CC5A94DE9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5A12-F96B-41E8-966E-A910FA592006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31D6-282D-4FCE-BEB1-8CC5A94DE9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5A12-F96B-41E8-966E-A910FA592006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31D6-282D-4FCE-BEB1-8CC5A94DE9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85A12-F96B-41E8-966E-A910FA592006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931D6-282D-4FCE-BEB1-8CC5A94DE9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8610600" cy="32316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Preacher, Preparation, </a:t>
            </a:r>
          </a:p>
          <a:p>
            <a:pPr algn="ctr"/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</a:t>
            </a: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class on making and preaching sermons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657600"/>
            <a:ext cx="240931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6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Preach (4)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4114800"/>
            <a:ext cx="28103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 Example </a:t>
            </a:r>
          </a:p>
          <a:p>
            <a:r>
              <a:rPr lang="en-US" sz="4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 Exegesis</a:t>
            </a:r>
            <a:endParaRPr lang="en-US" sz="40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7693"/>
            <a:ext cx="6514540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The Magi</a:t>
            </a:r>
          </a:p>
          <a:p>
            <a:r>
              <a:rPr lang="en-US" sz="5400" dirty="0"/>
              <a:t>	</a:t>
            </a:r>
            <a:r>
              <a:rPr lang="en-US" sz="5400" dirty="0" smtClean="0"/>
              <a:t>- We Three Kings? </a:t>
            </a:r>
          </a:p>
          <a:p>
            <a:r>
              <a:rPr lang="en-US" sz="5400" dirty="0"/>
              <a:t>	</a:t>
            </a:r>
            <a:r>
              <a:rPr lang="en-US" sz="5400" dirty="0" smtClean="0"/>
              <a:t>		3 gifts </a:t>
            </a:r>
          </a:p>
          <a:p>
            <a:r>
              <a:rPr lang="en-US" sz="5400" dirty="0"/>
              <a:t>	</a:t>
            </a:r>
            <a:r>
              <a:rPr lang="en-US" sz="5400" dirty="0" smtClean="0"/>
              <a:t>- Gaspar, Melchior, </a:t>
            </a:r>
          </a:p>
          <a:p>
            <a:r>
              <a:rPr lang="en-US" sz="5400" dirty="0"/>
              <a:t>	</a:t>
            </a:r>
            <a:r>
              <a:rPr lang="en-US" sz="5400" dirty="0" smtClean="0"/>
              <a:t>	</a:t>
            </a:r>
            <a:r>
              <a:rPr lang="en-US" sz="5400" dirty="0" err="1" smtClean="0"/>
              <a:t>Balthasar</a:t>
            </a:r>
            <a:r>
              <a:rPr lang="en-US" sz="5400" dirty="0" smtClean="0"/>
              <a:t> </a:t>
            </a:r>
          </a:p>
          <a:p>
            <a:r>
              <a:rPr lang="en-US" sz="5400" dirty="0"/>
              <a:t>	</a:t>
            </a:r>
            <a:r>
              <a:rPr lang="en-US" sz="5400" dirty="0" smtClean="0"/>
              <a:t>- 20, 40, 60 </a:t>
            </a:r>
          </a:p>
          <a:p>
            <a:r>
              <a:rPr lang="en-US" sz="5400" dirty="0"/>
              <a:t>	</a:t>
            </a:r>
            <a:r>
              <a:rPr lang="en-US" sz="5400" dirty="0" smtClean="0"/>
              <a:t>- Thomas?</a:t>
            </a:r>
          </a:p>
          <a:p>
            <a:endParaRPr lang="en-US" sz="5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57906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likely Persian </a:t>
            </a:r>
          </a:p>
          <a:p>
            <a:pPr lvl="1">
              <a:buFontTx/>
              <a:buChar char="-"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614 CE </a:t>
            </a:r>
          </a:p>
          <a:p>
            <a:pPr lvl="1"/>
            <a:endParaRPr lang="en-US" sz="5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62000" y="2133600"/>
            <a:ext cx="7924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-Pagan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gentiles shall come to 	your light, and kings to the 	brightness of your rising.” 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saiah 60:3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12:21 “Now is the time…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298145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The Star? </a:t>
            </a:r>
          </a:p>
          <a:p>
            <a:r>
              <a:rPr lang="en-US" sz="4800" dirty="0" smtClean="0"/>
              <a:t>A Comet? </a:t>
            </a:r>
            <a:endParaRPr lang="en-US" sz="5400" dirty="0"/>
          </a:p>
        </p:txBody>
      </p:sp>
      <p:pic>
        <p:nvPicPr>
          <p:cNvPr id="24580" name="Picture 4" descr="Image result for Picture of Comet #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914400"/>
            <a:ext cx="64008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334046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The Star? </a:t>
            </a:r>
          </a:p>
          <a:p>
            <a:r>
              <a:rPr lang="en-US" sz="4800" dirty="0" smtClean="0"/>
              <a:t>A Supernova</a:t>
            </a:r>
            <a:endParaRPr lang="en-US" sz="5400" dirty="0"/>
          </a:p>
        </p:txBody>
      </p:sp>
      <p:pic>
        <p:nvPicPr>
          <p:cNvPr id="28674" name="Picture 2" descr="Image result for Picture of a superno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81001"/>
            <a:ext cx="57912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376397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The Star? </a:t>
            </a:r>
          </a:p>
          <a:p>
            <a:r>
              <a:rPr lang="en-US" sz="4800" dirty="0" smtClean="0"/>
              <a:t>Conjunction </a:t>
            </a:r>
          </a:p>
          <a:p>
            <a:r>
              <a:rPr lang="en-US" sz="4800" dirty="0" smtClean="0"/>
              <a:t>of Jupiter and </a:t>
            </a:r>
          </a:p>
          <a:p>
            <a:r>
              <a:rPr lang="en-US" sz="4800" dirty="0"/>
              <a:t>	</a:t>
            </a:r>
            <a:r>
              <a:rPr lang="en-US" sz="4800" dirty="0" smtClean="0"/>
              <a:t>Saturn? </a:t>
            </a:r>
            <a:endParaRPr lang="en-US" sz="5400" dirty="0"/>
          </a:p>
        </p:txBody>
      </p:sp>
      <p:pic>
        <p:nvPicPr>
          <p:cNvPr id="24578" name="Picture 2" descr="Image result for picture of the conjunction of jupiter and saturn in 7 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0"/>
            <a:ext cx="5257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411240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The Star? </a:t>
            </a:r>
          </a:p>
          <a:p>
            <a:r>
              <a:rPr lang="en-US" sz="4800" dirty="0" smtClean="0"/>
              <a:t>A combination?</a:t>
            </a:r>
            <a:endParaRPr lang="en-US" sz="5400" dirty="0"/>
          </a:p>
        </p:txBody>
      </p:sp>
      <p:pic>
        <p:nvPicPr>
          <p:cNvPr id="24578" name="Picture 2" descr="Image result for picture of the conjunction of jupiter and saturn in 7 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0"/>
            <a:ext cx="4800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614995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Bethlehem</a:t>
            </a:r>
          </a:p>
          <a:p>
            <a:r>
              <a:rPr lang="en-US" sz="5400" dirty="0"/>
              <a:t>	</a:t>
            </a:r>
            <a:r>
              <a:rPr lang="en-US" sz="5400" dirty="0" smtClean="0"/>
              <a:t>“House of bread” </a:t>
            </a:r>
          </a:p>
          <a:p>
            <a:r>
              <a:rPr lang="en-US" sz="5400" dirty="0"/>
              <a:t>	</a:t>
            </a:r>
            <a:r>
              <a:rPr lang="en-US" sz="5400" dirty="0" smtClean="0"/>
              <a:t>  David anointed </a:t>
            </a:r>
            <a:endParaRPr lang="en-US" sz="5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result for Picture of the church of the nativ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56976" cy="5658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838200"/>
            <a:ext cx="764645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Symbolic 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of the world 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of all nations 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19: The heavens 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declare… </a:t>
            </a:r>
          </a:p>
          <a:p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14400"/>
            <a:ext cx="780918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Reflection </a:t>
            </a:r>
          </a:p>
          <a:p>
            <a:r>
              <a:rPr lang="en-US" sz="5400" dirty="0"/>
              <a:t>	</a:t>
            </a:r>
            <a:r>
              <a:rPr lang="en-US" sz="5400" dirty="0" smtClean="0"/>
              <a:t>Begins with a hunger…. </a:t>
            </a:r>
          </a:p>
          <a:p>
            <a:r>
              <a:rPr lang="en-US" sz="5400" dirty="0"/>
              <a:t>	</a:t>
            </a:r>
            <a:r>
              <a:rPr lang="en-US" sz="5400" dirty="0" smtClean="0"/>
              <a:t>Finding Jesus  </a:t>
            </a:r>
            <a:endParaRPr lang="en-US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Picture of Ted Tur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5162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990600"/>
            <a:ext cx="428514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Exegesis </a:t>
            </a:r>
          </a:p>
          <a:p>
            <a:r>
              <a:rPr lang="en-US" sz="5400" dirty="0" err="1" smtClean="0"/>
              <a:t>Eisegesis</a:t>
            </a:r>
            <a:r>
              <a:rPr lang="en-US" sz="5400" dirty="0" smtClean="0"/>
              <a:t> </a:t>
            </a:r>
          </a:p>
          <a:p>
            <a:r>
              <a:rPr lang="en-US" sz="5400" dirty="0" smtClean="0"/>
              <a:t>Topical </a:t>
            </a:r>
          </a:p>
          <a:p>
            <a:r>
              <a:rPr lang="en-US" sz="5400" dirty="0" smtClean="0"/>
              <a:t>Hermeneutics </a:t>
            </a:r>
            <a:endParaRPr lang="en-US"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icture of the painting &quot;Adoration of the Mag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1186" cy="63341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2800" y="6273225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Jan  </a:t>
            </a:r>
            <a:r>
              <a:rPr lang="en-US" sz="3200" dirty="0" err="1" smtClean="0"/>
              <a:t>Gossaer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806906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2:1-12</a:t>
            </a: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Historical Considerations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50195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Herod   vs. 1</a:t>
            </a:r>
          </a:p>
          <a:p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Image result for Picture of King Her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5181600" cy="5181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867400" y="1905000"/>
            <a:ext cx="284372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Herod the </a:t>
            </a:r>
          </a:p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</a:t>
            </a:r>
          </a:p>
          <a:p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BCE to </a:t>
            </a:r>
          </a:p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BCE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0"/>
            <a:ext cx="76962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Builder</a:t>
            </a: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Paranoid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Killed his wife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Killed his son 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would rather be 		Herod’s pig than his</a:t>
            </a: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son.”  -  Caesar </a:t>
            </a: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Augustus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4690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Hippodrome Plan </a:t>
            </a:r>
            <a:endParaRPr lang="en-US" sz="4800" dirty="0"/>
          </a:p>
        </p:txBody>
      </p:sp>
      <p:pic>
        <p:nvPicPr>
          <p:cNvPr id="23554" name="Picture 2" descr="Image result for Picture of the hippodrome in Jerusa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66800"/>
            <a:ext cx="6781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27959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The Magi</a:t>
            </a:r>
          </a:p>
          <a:p>
            <a:endParaRPr lang="en-US" sz="5400" dirty="0"/>
          </a:p>
        </p:txBody>
      </p:sp>
      <p:pic>
        <p:nvPicPr>
          <p:cNvPr id="21506" name="Picture 2" descr="Image result for Picture of the Mag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111048" cy="5257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19800" y="1752600"/>
            <a:ext cx="1006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Botticelli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90</Words>
  <Application>Microsoft Office PowerPoint</Application>
  <PresentationFormat>On-screen Show (4:3)</PresentationFormat>
  <Paragraphs>69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Authorized</dc:creator>
  <cp:lastModifiedBy>Authorized</cp:lastModifiedBy>
  <cp:revision>2</cp:revision>
  <dcterms:created xsi:type="dcterms:W3CDTF">2019-06-18T18:57:15Z</dcterms:created>
  <dcterms:modified xsi:type="dcterms:W3CDTF">2019-10-28T13:32:22Z</dcterms:modified>
</cp:coreProperties>
</file>