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4" r:id="rId12"/>
    <p:sldId id="270" r:id="rId13"/>
    <p:sldId id="272" r:id="rId14"/>
    <p:sldId id="266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3" autoAdjust="0"/>
    <p:restoredTop sz="94660"/>
  </p:normalViewPr>
  <p:slideViewPr>
    <p:cSldViewPr snapToGrid="0">
      <p:cViewPr varScale="1">
        <p:scale>
          <a:sx n="41" d="100"/>
          <a:sy n="41" d="100"/>
        </p:scale>
        <p:origin x="48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19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584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63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677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273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61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39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5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037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06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E3042-515A-4090-89FF-B6FA8D63F97E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D6B59-3CCC-4CEE-B9B8-9F0B4448E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5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97169"/>
          </a:xfrm>
        </p:spPr>
        <p:txBody>
          <a:bodyPr>
            <a:normAutofit/>
          </a:bodyPr>
          <a:lstStyle/>
          <a:p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Restaurando Relaciones- Transformando la Justicia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97169"/>
            <a:ext cx="12192000" cy="797169"/>
          </a:xfrm>
        </p:spPr>
        <p:txBody>
          <a:bodyPr>
            <a:norm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DOS FUEGOS DEL CONFLICTO</a:t>
            </a:r>
            <a:endParaRPr lang="en-US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2279" y="1594338"/>
            <a:ext cx="5443601" cy="5263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Related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594338"/>
            <a:ext cx="6893168" cy="5263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4837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no solo esta con los cristianos, Vive dentro de ellos</a:t>
            </a:r>
            <a:endParaRPr lang="es-AR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/>
          </a:bodyPr>
          <a:lstStyle/>
          <a:p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“En 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aquel día ustedes se darán cuenta de que yo estoy en mi Padre, y ustedes en mí, y yo en ustedes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s-E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14:20</a:t>
            </a:r>
            <a:endParaRPr lang="es-E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230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 lugar curioso en medio del conflicto</a:t>
            </a:r>
            <a:endParaRPr lang="es-AR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Porque Cristo vive en el creyente, el 4</a:t>
            </a:r>
            <a:r>
              <a:rPr lang="es-AR" sz="4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hombre esta presente en cada fuego destructor del conflicto que el Cristiano experimenta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presencia de Cristo en el conflicto convierte el lugar de confusión, destrucción y estrés en un lugar de paz, propósito y poder</a:t>
            </a:r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091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enfoque curioso para el Conflicto</a:t>
            </a:r>
            <a:endParaRPr lang="es-AR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934672"/>
            <a:ext cx="12104077" cy="5782652"/>
          </a:xfrm>
        </p:spPr>
        <p:txBody>
          <a:bodyPr>
            <a:no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de las metas de este curso es equiparte a cambiar al manera que procesas y respondes al conflicto para así, cambiar la historia de tu conflicto</a:t>
            </a:r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 meta se lograra haciendo dos cosas: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entendiendo que la biblia ensena acerca del conflicto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desarrollando una relación de confianza implacable en Cristo</a:t>
            </a:r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630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enfoque curioso para el Conflicto</a:t>
            </a:r>
            <a:endParaRPr lang="es-AR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934672"/>
            <a:ext cx="12104077" cy="5782652"/>
          </a:xfrm>
        </p:spPr>
        <p:txBody>
          <a:bodyPr>
            <a:no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el Fuego de paz, los conflictos presentan oportunidades bien curiosas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Oportunidades curiosas acerca de como tratamos a las personas in el conflicto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Oportunidades curiosas de como a Dios quiere usarnos para traer restauración al daño por el conflicto del fuego destructor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¡Desarrollemos la curiosidad de saber como el conflicto puede cambiar tu vida!</a:t>
            </a:r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934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versículo lema </a:t>
            </a:r>
            <a:endParaRPr lang="es-AR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/>
          </a:bodyPr>
          <a:lstStyle/>
          <a:p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“Tú 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guardarás en completa paz a aquel cuyo pensamiento en ti persevera; porque en ti ha confiado.</a:t>
            </a:r>
            <a:r>
              <a:rPr lang="es-ES" sz="4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Confiad en Jehová perpetuamente, porque en Jehová el Señor está la fortaleza de los siglos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s-E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Isaias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26:3-4</a:t>
            </a:r>
            <a:endParaRPr lang="es-E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6274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</a:t>
            </a:r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Resumiendo esta 2 Lección </a:t>
            </a:r>
            <a:endParaRPr lang="es-AR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 fontScale="92500" lnSpcReduction="2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dos fuegos del conflicto: el fuego destructor y el fuego de paz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fuego destructor es una fuerza destructora, pero el fuego de paz provee un lugar de paz, </a:t>
            </a:r>
            <a:r>
              <a:rPr lang="es-A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proposito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poder in medio del fuego destructor.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es el 4th hombre en el fuego del conflicto que sus seguidores experimentan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de las metas en este curso es cambiar la dinámica de nuestra historia de conflictos, para crear en ti curiosidad acerca de tus conflictos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Seguimos esta meta al aprender que es lo que la biblia ensena acerca del conflicto y combinamos el conocimiento con una confianza implacable en Cristo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presento el pasaje lema de Isaías 26:3-4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207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122218"/>
          </a:xfrm>
        </p:spPr>
        <p:txBody>
          <a:bodyPr>
            <a:normAutofit fontScale="90000"/>
          </a:bodyPr>
          <a:lstStyle/>
          <a:p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Primer fuego del conflicto: el Fuego Destructor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22218"/>
            <a:ext cx="12192000" cy="5735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343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primer fuego del conflicto: 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fuego Destructor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Conflicto puede ser como el fuego de la Montana Visión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Acamparon en una área no autorizada- Algunos van a lugares donde no deben ir y hacen cosas que no deben hacer y dicen cosas que nadie quiere oír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fuego empezó bajo la superficie- en nuestra alma- nadie puede ver el humo- nadie puede ver nuestra motivación, deseos e intenciones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Luego el viento sopla solo un poc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y la destrucción empieza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245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Segundo Fuego del conflicto: Un fuego de Paz y transformación</a:t>
            </a:r>
            <a:endParaRPr lang="es-AR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3" y="1325563"/>
            <a:ext cx="12104077" cy="5782652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otro fuego que esta en medio del conflicto- El Fuego de paz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fuego de paz es descrito en Daniel 3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126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3:16-18</a:t>
            </a:r>
            <a:endParaRPr lang="es-AR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/>
          </a:bodyPr>
          <a:lstStyle/>
          <a:p>
            <a:r>
              <a:rPr lang="es-E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Sadrac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Mesac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s-E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Abednego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respondieron a Nabucodonosor: ―¡No hace falta que nos defendamos ante Su Majestad! </a:t>
            </a:r>
            <a:r>
              <a:rPr lang="es-E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17 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se nos arroja al horno en llamas, el Dios al que servimos puede librarnos del horno y de las manos de Su Majestad. </a:t>
            </a:r>
            <a:r>
              <a:rPr lang="es-E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18 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Pero, aun si nuestro Dios no lo hace así, sepa usted que no honraremos a sus dioses ni adoraremos a su estatua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954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3:28-30</a:t>
            </a:r>
            <a:endParaRPr lang="es-AR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/>
          </a:bodyPr>
          <a:lstStyle/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Entonces exclamó Nabucodonosor: «¡Alabado sea el Dios de estos jóvenes, que envió a su ángel y los salvó! Ellos confiaron en él y, desafiando la orden real, optaron por la muerte antes que honrar o adorar a otro dios que no fuera el suyo.</a:t>
            </a:r>
            <a:r>
              <a:rPr lang="es-E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tanto, yo decreto que se descuartice a cualquiera que hable en contra del Dios de </a:t>
            </a:r>
            <a:r>
              <a:rPr lang="es-E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Sadrac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Mesac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s-E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Abednego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 que su casa sea reducida a cenizas, sin importar la nación a que pertenezca o la lengua que hable. ¡No hay otro dios que pueda salvar de esta </a:t>
            </a:r>
            <a:r>
              <a:rPr lang="es-E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manera!»Después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eso el rey promovió a </a:t>
            </a:r>
            <a:r>
              <a:rPr lang="es-E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Sadrac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Mesac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s-E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Abednego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un alto puesto en la provincia de Babilonia.</a:t>
            </a:r>
            <a:endParaRPr lang="es-E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742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segundo fuego del conflicto: El Fuego de Paz</a:t>
            </a:r>
            <a:endParaRPr lang="es-AR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presencia del cuarto hombre en el fuego cambio el lugar de intense conflicto y muerte en un lugar de propósito y poder</a:t>
            </a:r>
          </a:p>
          <a:p>
            <a:r>
              <a:rPr lang="es-A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presencia del cuarto hombre </a:t>
            </a:r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protegió a los siervos de Dios mientras que Dios cumplía su propósito y promovía a sus siervos</a:t>
            </a:r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684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es el 4th hombre en cada fuego del conflicto que tu enfrentas</a:t>
            </a:r>
            <a:endParaRPr lang="es-AR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Autofit/>
          </a:bodyPr>
          <a:lstStyle/>
          <a:p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“Cuando 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cruces las aguas, yo estaré contigo; cuando cruces los ríos, no te cubrirán sus aguas; cuando camines por el fuego, no te quemarás ni te abrasarán las llamas</a:t>
            </a:r>
            <a:r>
              <a:rPr lang="es-E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Isaías 43:2</a:t>
            </a:r>
            <a:endParaRPr lang="es-E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256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Respuestas impresionantes al conflicto</a:t>
            </a:r>
            <a:endParaRPr lang="es-AR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" y="1075348"/>
            <a:ext cx="12104077" cy="5782652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Esteban el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diacono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Hechos 7</a:t>
            </a: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Pablo y Silas- Hechos 16:22-31</a:t>
            </a:r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542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663</Words>
  <Application>Microsoft Office PowerPoint</Application>
  <PresentationFormat>Widescreen</PresentationFormat>
  <Paragraphs>48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Restaurando Relaciones- Transformando la Justicia</vt:lpstr>
      <vt:lpstr>El Primer fuego del conflicto: el Fuego Destructor</vt:lpstr>
      <vt:lpstr>El primer fuego del conflicto: El fuego Destructor</vt:lpstr>
      <vt:lpstr>El Segundo Fuego del conflicto: Un fuego de Paz y transformación</vt:lpstr>
      <vt:lpstr>Daniel 3:16-18</vt:lpstr>
      <vt:lpstr>Daniel 3:28-30</vt:lpstr>
      <vt:lpstr>El segundo fuego del conflicto: El Fuego de Paz</vt:lpstr>
      <vt:lpstr>Cristo es el 4th hombre en cada fuego del conflicto que tu enfrentas</vt:lpstr>
      <vt:lpstr>Respuestas impresionantes al conflicto</vt:lpstr>
      <vt:lpstr>Cristo no solo esta con los cristianos, Vive dentro de ellos</vt:lpstr>
      <vt:lpstr>Un  lugar curioso en medio del conflicto</vt:lpstr>
      <vt:lpstr>Un enfoque curioso para el Conflicto</vt:lpstr>
      <vt:lpstr>Un enfoque curioso para el Conflicto</vt:lpstr>
      <vt:lpstr>El versículo lema </vt:lpstr>
      <vt:lpstr>Nota Final: Resumiendo esta 2 Lección 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Restaurando Relaciones- Transformando la Justicia</dc:title>
  <dc:creator>Jorge Muniz</dc:creator>
  <cp:lastModifiedBy>Jorge Muniz</cp:lastModifiedBy>
  <cp:revision>17</cp:revision>
  <dcterms:created xsi:type="dcterms:W3CDTF">2018-04-18T20:56:42Z</dcterms:created>
  <dcterms:modified xsi:type="dcterms:W3CDTF">2018-04-19T03:33:58Z</dcterms:modified>
</cp:coreProperties>
</file>